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theme/themeOverride6.xml" ContentType="application/vnd.openxmlformats-officedocument.themeOverride+xml"/>
  <Override PartName="/ppt/notesSlides/notesSlide5.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charts/chart10.xml" ContentType="application/vnd.openxmlformats-officedocument.drawingml.chart+xml"/>
  <Override PartName="/ppt/theme/themeOverride8.xml" ContentType="application/vnd.openxmlformats-officedocument.themeOverride+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charts/chart12.xml" ContentType="application/vnd.openxmlformats-officedocument.drawingml.chart+xml"/>
  <Override PartName="/ppt/charts/style5.xml" ContentType="application/vnd.ms-office.chartstyle+xml"/>
  <Override PartName="/ppt/charts/colors5.xml" ContentType="application/vnd.ms-office.chartcolorstyle+xml"/>
  <Override PartName="/ppt/charts/chart13.xml" ContentType="application/vnd.openxmlformats-officedocument.drawingml.chart+xml"/>
  <Override PartName="/ppt/theme/themeOverride9.xml" ContentType="application/vnd.openxmlformats-officedocument.themeOverride+xml"/>
  <Override PartName="/ppt/charts/chart14.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0.xml" ContentType="application/vnd.openxmlformats-officedocument.themeOverride+xml"/>
  <Override PartName="/ppt/charts/chart15.xml" ContentType="application/vnd.openxmlformats-officedocument.drawingml.chart+xml"/>
  <Override PartName="/ppt/theme/themeOverride11.xml" ContentType="application/vnd.openxmlformats-officedocument.themeOverride+xml"/>
  <Override PartName="/ppt/charts/chart16.xml" ContentType="application/vnd.openxmlformats-officedocument.drawingml.chart+xml"/>
  <Override PartName="/ppt/charts/style7.xml" ContentType="application/vnd.ms-office.chartstyle+xml"/>
  <Override PartName="/ppt/charts/colors7.xml" ContentType="application/vnd.ms-office.chartcolorstyle+xml"/>
  <Override PartName="/ppt/charts/chart17.xml" ContentType="application/vnd.openxmlformats-officedocument.drawingml.chart+xml"/>
  <Override PartName="/ppt/charts/style8.xml" ContentType="application/vnd.ms-office.chartstyle+xml"/>
  <Override PartName="/ppt/charts/colors8.xml" ContentType="application/vnd.ms-office.chartcolorstyle+xml"/>
  <Override PartName="/ppt/charts/chart18.xml" ContentType="application/vnd.openxmlformats-officedocument.drawingml.chart+xml"/>
  <Override PartName="/ppt/theme/themeOverride1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9.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0.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3.xml" ContentType="application/vnd.openxmlformats-officedocument.themeOverride+xml"/>
  <Override PartName="/ppt/charts/chart21.xml" ContentType="application/vnd.openxmlformats-officedocument.drawingml.chart+xml"/>
  <Override PartName="/ppt/theme/themeOverride14.xml" ContentType="application/vnd.openxmlformats-officedocument.themeOverride+xml"/>
  <Override PartName="/ppt/charts/chart22.xml" ContentType="application/vnd.openxmlformats-officedocument.drawingml.chart+xml"/>
  <Override PartName="/ppt/theme/themeOverride15.xml" ContentType="application/vnd.openxmlformats-officedocument.themeOverride+xml"/>
  <Override PartName="/ppt/charts/chart23.xml" ContentType="application/vnd.openxmlformats-officedocument.drawingml.chart+xml"/>
  <Override PartName="/ppt/theme/themeOverride16.xml" ContentType="application/vnd.openxmlformats-officedocument.themeOverride+xml"/>
  <Override PartName="/ppt/charts/chart24.xml" ContentType="application/vnd.openxmlformats-officedocument.drawingml.chart+xml"/>
  <Override PartName="/ppt/theme/themeOverride17.xml" ContentType="application/vnd.openxmlformats-officedocument.themeOverride+xml"/>
  <Override PartName="/ppt/charts/chart25.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6.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charts/chart27.xml" ContentType="application/vnd.openxmlformats-officedocument.drawingml.chart+xml"/>
  <Override PartName="/ppt/notesSlides/notesSlide11.xml" ContentType="application/vnd.openxmlformats-officedocument.presentationml.notesSlide+xml"/>
  <Override PartName="/ppt/charts/chart28.xml" ContentType="application/vnd.openxmlformats-officedocument.drawingml.chart+xml"/>
  <Override PartName="/ppt/theme/themeOverride18.xml" ContentType="application/vnd.openxmlformats-officedocument.themeOverride+xml"/>
  <Override PartName="/ppt/drawings/drawing1.xml" ContentType="application/vnd.openxmlformats-officedocument.drawingml.chartshapes+xml"/>
  <Override PartName="/ppt/charts/chart29.xml" ContentType="application/vnd.openxmlformats-officedocument.drawingml.chart+xml"/>
  <Override PartName="/ppt/theme/themeOverride19.xml" ContentType="application/vnd.openxmlformats-officedocument.themeOverride+xml"/>
  <Override PartName="/ppt/charts/chart30.xml" ContentType="application/vnd.openxmlformats-officedocument.drawingml.chart+xml"/>
  <Override PartName="/ppt/theme/themeOverride20.xml" ContentType="application/vnd.openxmlformats-officedocument.themeOverride+xml"/>
  <Override PartName="/ppt/charts/chart31.xml" ContentType="application/vnd.openxmlformats-officedocument.drawingml.chart+xml"/>
  <Override PartName="/ppt/theme/themeOverride21.xml" ContentType="application/vnd.openxmlformats-officedocument.themeOverride+xml"/>
  <Override PartName="/ppt/charts/chart32.xml" ContentType="application/vnd.openxmlformats-officedocument.drawingml.chart+xml"/>
  <Override PartName="/ppt/drawings/drawing2.xml" ContentType="application/vnd.openxmlformats-officedocument.drawingml.chartshapes+xml"/>
  <Override PartName="/ppt/notesSlides/notesSlide12.xml" ContentType="application/vnd.openxmlformats-officedocument.presentationml.notesSlide+xml"/>
  <Override PartName="/ppt/charts/chart33.xml" ContentType="application/vnd.openxmlformats-officedocument.drawingml.chart+xml"/>
  <Override PartName="/ppt/notesSlides/notesSlide13.xml" ContentType="application/vnd.openxmlformats-officedocument.presentationml.notesSlide+xml"/>
  <Override PartName="/ppt/charts/chart3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35.xml" ContentType="application/vnd.openxmlformats-officedocument.drawingml.chart+xml"/>
  <Override PartName="/ppt/charts/chart3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3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38.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2.xml" ContentType="application/vnd.openxmlformats-officedocument.themeOverride+xml"/>
  <Override PartName="/ppt/charts/chart39.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23.xml" ContentType="application/vnd.openxmlformats-officedocument.themeOverride+xml"/>
  <Override PartName="/ppt/notesSlides/notesSlide14.xml" ContentType="application/vnd.openxmlformats-officedocument.presentationml.notesSlide+xml"/>
  <Override PartName="/ppt/charts/chart40.xml" ContentType="application/vnd.openxmlformats-officedocument.drawingml.chart+xml"/>
  <Override PartName="/ppt/theme/themeOverride24.xml" ContentType="application/vnd.openxmlformats-officedocument.themeOverride+xml"/>
  <Override PartName="/ppt/charts/chart41.xml" ContentType="application/vnd.openxmlformats-officedocument.drawingml.chart+xml"/>
  <Override PartName="/ppt/theme/themeOverride25.xml" ContentType="application/vnd.openxmlformats-officedocument.themeOverride+xml"/>
  <Override PartName="/ppt/charts/chart42.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3.xml" ContentType="application/vnd.openxmlformats-officedocument.drawingml.chart+xml"/>
  <Override PartName="/ppt/theme/themeOverride26.xml" ContentType="application/vnd.openxmlformats-officedocument.themeOverride+xml"/>
  <Override PartName="/ppt/charts/chart4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4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46.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47.xml" ContentType="application/vnd.openxmlformats-officedocument.drawingml.chart+xml"/>
  <Override PartName="/ppt/theme/themeOverride27.xml" ContentType="application/vnd.openxmlformats-officedocument.themeOverride+xml"/>
  <Override PartName="/ppt/charts/chart48.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49.xml" ContentType="application/vnd.openxmlformats-officedocument.drawingml.chart+xml"/>
  <Override PartName="/ppt/theme/themeOverride28.xml" ContentType="application/vnd.openxmlformats-officedocument.themeOverride+xml"/>
  <Override PartName="/ppt/charts/chart5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51.xml" ContentType="application/vnd.openxmlformats-officedocument.drawingml.chart+xml"/>
  <Override PartName="/ppt/theme/themeOverride29.xml" ContentType="application/vnd.openxmlformats-officedocument.themeOverride+xml"/>
  <Override PartName="/ppt/charts/chart52.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3.xml" ContentType="application/vnd.openxmlformats-officedocument.drawingml.chart+xml"/>
  <Override PartName="/ppt/theme/themeOverride30.xml" ContentType="application/vnd.openxmlformats-officedocument.themeOverride+xml"/>
  <Override PartName="/ppt/drawings/drawing3.xml" ContentType="application/vnd.openxmlformats-officedocument.drawingml.chartshapes+xml"/>
  <Override PartName="/ppt/charts/chart5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5.xml" ContentType="application/vnd.openxmlformats-officedocument.drawingml.chart+xml"/>
  <Override PartName="/ppt/theme/themeOverride31.xml" ContentType="application/vnd.openxmlformats-officedocument.themeOverride+xml"/>
  <Override PartName="/ppt/charts/chart56.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57.xml" ContentType="application/vnd.openxmlformats-officedocument.drawingml.chart+xml"/>
  <Override PartName="/ppt/charts/style26.xml" ContentType="application/vnd.ms-office.chartstyle+xml"/>
  <Override PartName="/ppt/charts/colors2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6" r:id="rId4"/>
    <p:sldId id="262" r:id="rId5"/>
    <p:sldId id="284" r:id="rId6"/>
    <p:sldId id="263" r:id="rId7"/>
    <p:sldId id="267" r:id="rId8"/>
    <p:sldId id="285" r:id="rId9"/>
    <p:sldId id="280" r:id="rId10"/>
    <p:sldId id="279" r:id="rId11"/>
    <p:sldId id="283" r:id="rId12"/>
    <p:sldId id="278" r:id="rId13"/>
    <p:sldId id="268" r:id="rId14"/>
    <p:sldId id="26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ssi" initials="RMG" lastIdx="2" clrIdx="0">
    <p:extLst>
      <p:ext uri="{19B8F6BF-5375-455C-9EA6-DF929625EA0E}">
        <p15:presenceInfo xmlns:p15="http://schemas.microsoft.com/office/powerpoint/2012/main" userId="gross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66FF99"/>
    <a:srgbClr val="FFC9C9"/>
    <a:srgbClr val="FFAFAF"/>
    <a:srgbClr val="00B050"/>
    <a:srgbClr val="7030A0"/>
    <a:srgbClr val="4FD1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5392" autoAdjust="0"/>
  </p:normalViewPr>
  <p:slideViewPr>
    <p:cSldViewPr snapToGrid="0">
      <p:cViewPr varScale="1">
        <p:scale>
          <a:sx n="86" d="100"/>
          <a:sy n="86" d="100"/>
        </p:scale>
        <p:origin x="1632" y="60"/>
      </p:cViewPr>
      <p:guideLst/>
    </p:cSldViewPr>
  </p:slideViewPr>
  <p:notesTextViewPr>
    <p:cViewPr>
      <p:scale>
        <a:sx n="150" d="100"/>
        <a:sy n="150" d="100"/>
      </p:scale>
      <p:origin x="0" y="-14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8.xml"/></Relationships>
</file>

<file path=ppt/charts/_rels/chart11.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5.xml"/><Relationship Id="rId1" Type="http://schemas.microsoft.com/office/2011/relationships/chartStyle" Target="style5.xml"/></Relationships>
</file>

<file path=ppt/charts/_rels/chart13.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9.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pest\A\b_03.xlsm" TargetMode="External"/></Relationships>
</file>

<file path=ppt/charts/_rels/chart15.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11.xml"/></Relationships>
</file>

<file path=ppt/charts/_rels/chart16.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7.xml"/><Relationship Id="rId1" Type="http://schemas.microsoft.com/office/2011/relationships/chartStyle" Target="style7.xml"/></Relationships>
</file>

<file path=ppt/charts/_rels/chart17.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8.xml"/><Relationship Id="rId1" Type="http://schemas.microsoft.com/office/2011/relationships/chartStyle" Target="style8.xml"/></Relationships>
</file>

<file path=ppt/charts/_rels/chart18.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12.xml"/></Relationships>
</file>

<file path=ppt/charts/_rels/chart19.xml.rels><?xml version="1.0" encoding="UTF-8" standalone="yes"?>
<Relationships xmlns="http://schemas.openxmlformats.org/package/2006/relationships"><Relationship Id="rId1" Type="http://schemas.openxmlformats.org/officeDocument/2006/relationships/oleObject" Target="file:///C:\pest\A\b_03.xlsm"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E:\13_2024\a10_Tprogs\2D.xlsx" TargetMode="External"/></Relationships>
</file>

<file path=ppt/charts/_rels/chart21.xml.rels><?xml version="1.0" encoding="UTF-8" standalone="yes"?>
<Relationships xmlns="http://schemas.openxmlformats.org/package/2006/relationships"><Relationship Id="rId2" Type="http://schemas.openxmlformats.org/officeDocument/2006/relationships/oleObject" Target="file:///E:\13_2024\a10_Tprogs\2D.xlsx" TargetMode="External"/><Relationship Id="rId1" Type="http://schemas.openxmlformats.org/officeDocument/2006/relationships/themeOverride" Target="../theme/themeOverride14.xml"/></Relationships>
</file>

<file path=ppt/charts/_rels/chart22.xml.rels><?xml version="1.0" encoding="UTF-8" standalone="yes"?>
<Relationships xmlns="http://schemas.openxmlformats.org/package/2006/relationships"><Relationship Id="rId2" Type="http://schemas.openxmlformats.org/officeDocument/2006/relationships/oleObject" Target="file:///E:\13_2024\a10_Tprogs\2D.xlsx" TargetMode="External"/><Relationship Id="rId1" Type="http://schemas.openxmlformats.org/officeDocument/2006/relationships/themeOverride" Target="../theme/themeOverride15.xml"/></Relationships>
</file>

<file path=ppt/charts/_rels/chart23.xml.rels><?xml version="1.0" encoding="UTF-8" standalone="yes"?>
<Relationships xmlns="http://schemas.openxmlformats.org/package/2006/relationships"><Relationship Id="rId2" Type="http://schemas.openxmlformats.org/officeDocument/2006/relationships/oleObject" Target="file:///E:\13_2024\a10_Tprogs\2D.xlsx" TargetMode="External"/><Relationship Id="rId1" Type="http://schemas.openxmlformats.org/officeDocument/2006/relationships/themeOverride" Target="../theme/themeOverride16.xml"/></Relationships>
</file>

<file path=ppt/charts/_rels/chart24.xml.rels><?xml version="1.0" encoding="UTF-8" standalone="yes"?>
<Relationships xmlns="http://schemas.openxmlformats.org/package/2006/relationships"><Relationship Id="rId2" Type="http://schemas.openxmlformats.org/officeDocument/2006/relationships/oleObject" Target="file:///E:\13_2024\a10_Tprogs\2D.xlsx" TargetMode="External"/><Relationship Id="rId1" Type="http://schemas.openxmlformats.org/officeDocument/2006/relationships/themeOverride" Target="../theme/themeOverride17.xml"/></Relationships>
</file>

<file path=ppt/charts/_rels/chart25.xml.rels><?xml version="1.0" encoding="UTF-8" standalone="yes"?>
<Relationships xmlns="http://schemas.openxmlformats.org/package/2006/relationships"><Relationship Id="rId3" Type="http://schemas.openxmlformats.org/officeDocument/2006/relationships/oleObject" Target="file:///E:\13_2024\a10_Tprogs\2D.xlsx" TargetMode="External"/><Relationship Id="rId2" Type="http://schemas.microsoft.com/office/2011/relationships/chartColorStyle" Target="colors10.xml"/><Relationship Id="rId1" Type="http://schemas.microsoft.com/office/2011/relationships/chartStyle" Target="style10.xml"/></Relationships>
</file>

<file path=ppt/charts/_rels/chart26.xml.rels><?xml version="1.0" encoding="UTF-8" standalone="yes"?>
<Relationships xmlns="http://schemas.openxmlformats.org/package/2006/relationships"><Relationship Id="rId3" Type="http://schemas.openxmlformats.org/officeDocument/2006/relationships/oleObject" Target="file:///E:\13_2024\a10_Tprogs\2D.xlsx" TargetMode="External"/><Relationship Id="rId2" Type="http://schemas.microsoft.com/office/2011/relationships/chartColorStyle" Target="colors11.xml"/><Relationship Id="rId1" Type="http://schemas.microsoft.com/office/2011/relationships/chartStyle" Target="style11.xml"/></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8.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Pasta1" TargetMode="External"/><Relationship Id="rId1" Type="http://schemas.openxmlformats.org/officeDocument/2006/relationships/themeOverride" Target="../theme/themeOverride18.xml"/></Relationships>
</file>

<file path=ppt/charts/_rels/chart29.xml.rels><?xml version="1.0" encoding="UTF-8" standalone="yes"?>
<Relationships xmlns="http://schemas.openxmlformats.org/package/2006/relationships"><Relationship Id="rId2" Type="http://schemas.openxmlformats.org/officeDocument/2006/relationships/oleObject" Target="Pasta2" TargetMode="External"/><Relationship Id="rId1" Type="http://schemas.openxmlformats.org/officeDocument/2006/relationships/themeOverride" Target="../theme/themeOverride19.xml"/></Relationships>
</file>

<file path=ppt/charts/_rels/chart3.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oleObject" Target="Pasta3" TargetMode="External"/><Relationship Id="rId1" Type="http://schemas.openxmlformats.org/officeDocument/2006/relationships/themeOverride" Target="../theme/themeOverride20.xml"/></Relationships>
</file>

<file path=ppt/charts/_rels/chart31.xml.rels><?xml version="1.0" encoding="UTF-8" standalone="yes"?>
<Relationships xmlns="http://schemas.openxmlformats.org/package/2006/relationships"><Relationship Id="rId2" Type="http://schemas.openxmlformats.org/officeDocument/2006/relationships/oleObject" Target="Pasta1" TargetMode="External"/><Relationship Id="rId1" Type="http://schemas.openxmlformats.org/officeDocument/2006/relationships/themeOverride" Target="../theme/themeOverride21.xml"/></Relationships>
</file>

<file path=ppt/charts/_rels/chart3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1\Desktop\sPasta1.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C:\Users\gross.DESKTOP-AIRQM2M\Downloads\16_SVD_graphic.xlsx" TargetMode="External"/></Relationships>
</file>

<file path=ppt/charts/_rels/chart34.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12.xml"/><Relationship Id="rId1" Type="http://schemas.microsoft.com/office/2011/relationships/chartStyle" Target="style12.xml"/></Relationships>
</file>

<file path=ppt/charts/_rels/chart35.xml.rels><?xml version="1.0" encoding="UTF-8" standalone="yes"?>
<Relationships xmlns="http://schemas.openxmlformats.org/package/2006/relationships"><Relationship Id="rId1" Type="http://schemas.openxmlformats.org/officeDocument/2006/relationships/oleObject" Target="file:///C:\pest\A\b_03.xlsm" TargetMode="External"/></Relationships>
</file>

<file path=ppt/charts/_rels/chart36.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13.xml"/><Relationship Id="rId1" Type="http://schemas.microsoft.com/office/2011/relationships/chartStyle" Target="style13.xml"/></Relationships>
</file>

<file path=ppt/charts/_rels/chart37.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14.xml"/><Relationship Id="rId1" Type="http://schemas.microsoft.com/office/2011/relationships/chartStyle" Target="style14.xm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pest\A\b_03.xlsm"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C:\pest\A\b_03.xlsm"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pest\A\b_03.xlsm" TargetMode="External"/></Relationships>
</file>

<file path=ppt/charts/_rels/chart40.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4.xml"/></Relationships>
</file>

<file path=ppt/charts/_rels/chart41.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5.xml"/></Relationships>
</file>

<file path=ppt/charts/_rels/chart42.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17.xml"/><Relationship Id="rId1" Type="http://schemas.microsoft.com/office/2011/relationships/chartStyle" Target="style17.xml"/></Relationships>
</file>

<file path=ppt/charts/_rels/chart43.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6.xml"/></Relationships>
</file>

<file path=ppt/charts/_rels/chart44.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18.xml"/><Relationship Id="rId1" Type="http://schemas.microsoft.com/office/2011/relationships/chartStyle" Target="style18.xml"/></Relationships>
</file>

<file path=ppt/charts/_rels/chart45.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19.xml"/><Relationship Id="rId1" Type="http://schemas.microsoft.com/office/2011/relationships/chartStyle" Target="style19.xml"/></Relationships>
</file>

<file path=ppt/charts/_rels/chart46.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0.xml"/><Relationship Id="rId1" Type="http://schemas.microsoft.com/office/2011/relationships/chartStyle" Target="style20.xml"/></Relationships>
</file>

<file path=ppt/charts/_rels/chart47.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7.xml"/></Relationships>
</file>

<file path=ppt/charts/_rels/chart48.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1.xml"/><Relationship Id="rId1" Type="http://schemas.microsoft.com/office/2011/relationships/chartStyle" Target="style21.xml"/></Relationships>
</file>

<file path=ppt/charts/_rels/chart49.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8.xml"/></Relationships>
</file>

<file path=ppt/charts/_rels/chart5.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5.xml"/></Relationships>
</file>

<file path=ppt/charts/_rels/chart50.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2.xml"/><Relationship Id="rId1" Type="http://schemas.microsoft.com/office/2011/relationships/chartStyle" Target="style22.xml"/></Relationships>
</file>

<file path=ppt/charts/_rels/chart51.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29.xml"/></Relationships>
</file>

<file path=ppt/charts/_rels/chart52.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3.xml"/><Relationship Id="rId1" Type="http://schemas.microsoft.com/office/2011/relationships/chartStyle" Target="style23.xml"/></Relationships>
</file>

<file path=ppt/charts/_rels/chart53.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pest\A\b_03.xlsm" TargetMode="External"/><Relationship Id="rId1" Type="http://schemas.openxmlformats.org/officeDocument/2006/relationships/themeOverride" Target="../theme/themeOverride30.xml"/></Relationships>
</file>

<file path=ppt/charts/_rels/chart54.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4.xml"/><Relationship Id="rId1" Type="http://schemas.microsoft.com/office/2011/relationships/chartStyle" Target="style24.xml"/></Relationships>
</file>

<file path=ppt/charts/_rels/chart55.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31.xml"/></Relationships>
</file>

<file path=ppt/charts/_rels/chart56.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5.xml"/><Relationship Id="rId1" Type="http://schemas.microsoft.com/office/2011/relationships/chartStyle" Target="style25.xml"/></Relationships>
</file>

<file path=ppt/charts/_rels/chart57.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6.xml"/><Relationship Id="rId1" Type="http://schemas.microsoft.com/office/2011/relationships/chartStyle" Target="style26.xml"/></Relationships>
</file>

<file path=ppt/charts/_rels/chart6.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oleObject" Target="file:///C:\pest\A\b_03.xlsm" TargetMode="External"/><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6.xml"/></Relationships>
</file>

<file path=ppt/charts/_rels/chart9.xml.rels><?xml version="1.0" encoding="UTF-8" standalone="yes"?>
<Relationships xmlns="http://schemas.openxmlformats.org/package/2006/relationships"><Relationship Id="rId2" Type="http://schemas.openxmlformats.org/officeDocument/2006/relationships/oleObject" Target="file:///C:\pest\A\b_03.xlsm" TargetMode="External"/><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percentStacked"/>
        <c:varyColors val="0"/>
        <c:ser>
          <c:idx val="0"/>
          <c:order val="0"/>
          <c:tx>
            <c:strRef>
              <c:f>'1'!$BG$4</c:f>
              <c:strCache>
                <c:ptCount val="1"/>
                <c:pt idx="0">
                  <c:v>1</c:v>
                </c:pt>
              </c:strCache>
            </c:strRef>
          </c:tx>
          <c:spPr>
            <a:solidFill>
              <a:srgbClr val="C1FFC1"/>
            </a:solidFill>
          </c:spPr>
          <c:invertIfNegative val="0"/>
          <c:dPt>
            <c:idx val="0"/>
            <c:invertIfNegative val="0"/>
            <c:bubble3D val="0"/>
            <c:spPr>
              <a:solidFill>
                <a:sysClr val="window" lastClr="FFFFFF"/>
              </a:solidFill>
            </c:spPr>
            <c:extLst>
              <c:ext xmlns:c16="http://schemas.microsoft.com/office/drawing/2014/chart" uri="{C3380CC4-5D6E-409C-BE32-E72D297353CC}">
                <c16:uniqueId val="{00000001-E399-43A7-A834-FD60C402B58A}"/>
              </c:ext>
            </c:extLst>
          </c:dPt>
          <c:dLbls>
            <c:dLbl>
              <c:idx val="0"/>
              <c:delete val="1"/>
              <c:extLst>
                <c:ext xmlns:c15="http://schemas.microsoft.com/office/drawing/2012/chart" uri="{CE6537A1-D6FC-4f65-9D91-7224C49458BB}"/>
                <c:ext xmlns:c16="http://schemas.microsoft.com/office/drawing/2014/chart" uri="{C3380CC4-5D6E-409C-BE32-E72D297353CC}">
                  <c16:uniqueId val="{00000001-E399-43A7-A834-FD60C402B58A}"/>
                </c:ext>
              </c:extLst>
            </c:dLbl>
            <c:dLbl>
              <c:idx val="1"/>
              <c:tx>
                <c:rich>
                  <a:bodyPr/>
                  <a:lstStyle/>
                  <a:p>
                    <a:fld id="{17BA5EB1-434D-4EE5-99F2-FEF0C24C020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399-43A7-A834-FD60C402B58A}"/>
                </c:ext>
              </c:extLst>
            </c:dLbl>
            <c:dLbl>
              <c:idx val="2"/>
              <c:tx>
                <c:rich>
                  <a:bodyPr/>
                  <a:lstStyle/>
                  <a:p>
                    <a:fld id="{F60943C0-A2E6-4BA1-A405-CDFC24BE96C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E399-43A7-A834-FD60C402B58A}"/>
                </c:ext>
              </c:extLst>
            </c:dLbl>
            <c:dLbl>
              <c:idx val="3"/>
              <c:tx>
                <c:rich>
                  <a:bodyPr/>
                  <a:lstStyle/>
                  <a:p>
                    <a:fld id="{903FAA1A-9392-4814-9E40-5CE2EA42D27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E399-43A7-A834-FD60C402B58A}"/>
                </c:ext>
              </c:extLst>
            </c:dLbl>
            <c:dLbl>
              <c:idx val="4"/>
              <c:tx>
                <c:rich>
                  <a:bodyPr/>
                  <a:lstStyle/>
                  <a:p>
                    <a:fld id="{3D1474FA-902C-4CAB-9C86-A467270865D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E399-43A7-A834-FD60C402B58A}"/>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'1'!$BM$4:$BQ$4</c:f>
              <c:numCache>
                <c:formatCode>0%</c:formatCode>
                <c:ptCount val="5"/>
                <c:pt idx="0">
                  <c:v>1.537223916686439E-2</c:v>
                </c:pt>
                <c:pt idx="1">
                  <c:v>0</c:v>
                </c:pt>
                <c:pt idx="2">
                  <c:v>2.1250564895898775E-2</c:v>
                </c:pt>
                <c:pt idx="3">
                  <c:v>0</c:v>
                </c:pt>
                <c:pt idx="4">
                  <c:v>0.17571364011903759</c:v>
                </c:pt>
              </c:numCache>
            </c:numRef>
          </c:val>
          <c:extLst>
            <c:ext xmlns:c15="http://schemas.microsoft.com/office/drawing/2012/chart" uri="{02D57815-91ED-43cb-92C2-25804820EDAC}">
              <c15:datalabelsRange>
                <c15:f>'1'!$BM$4:$BQ$4</c15:f>
                <c15:dlblRangeCache>
                  <c:ptCount val="5"/>
                  <c:pt idx="0">
                    <c:v>2%</c:v>
                  </c:pt>
                  <c:pt idx="2">
                    <c:v>2%</c:v>
                  </c:pt>
                  <c:pt idx="4">
                    <c:v>18%</c:v>
                  </c:pt>
                </c15:dlblRangeCache>
              </c15:datalabelsRange>
            </c:ext>
            <c:ext xmlns:c16="http://schemas.microsoft.com/office/drawing/2014/chart" uri="{C3380CC4-5D6E-409C-BE32-E72D297353CC}">
              <c16:uniqueId val="{00000006-E399-43A7-A834-FD60C402B58A}"/>
            </c:ext>
          </c:extLst>
        </c:ser>
        <c:ser>
          <c:idx val="1"/>
          <c:order val="1"/>
          <c:tx>
            <c:strRef>
              <c:f>'1'!$BG$5</c:f>
              <c:strCache>
                <c:ptCount val="1"/>
                <c:pt idx="0">
                  <c:v>2</c:v>
                </c:pt>
              </c:strCache>
            </c:strRef>
          </c:tx>
          <c:spPr>
            <a:solidFill>
              <a:srgbClr val="C58BFF"/>
            </a:solidFill>
          </c:spPr>
          <c:invertIfNegative val="0"/>
          <c:dPt>
            <c:idx val="1"/>
            <c:invertIfNegative val="0"/>
            <c:bubble3D val="0"/>
            <c:spPr>
              <a:solidFill>
                <a:sysClr val="window" lastClr="FFFFFF"/>
              </a:solidFill>
            </c:spPr>
            <c:extLst>
              <c:ext xmlns:c16="http://schemas.microsoft.com/office/drawing/2014/chart" uri="{C3380CC4-5D6E-409C-BE32-E72D297353CC}">
                <c16:uniqueId val="{00000008-E399-43A7-A834-FD60C402B58A}"/>
              </c:ext>
            </c:extLst>
          </c:dPt>
          <c:dLbls>
            <c:dLbl>
              <c:idx val="0"/>
              <c:tx>
                <c:rich>
                  <a:bodyPr/>
                  <a:lstStyle/>
                  <a:p>
                    <a:fld id="{1A3A75F7-B0EE-4703-8DB6-87EC11E9BFC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E399-43A7-A834-FD60C402B58A}"/>
                </c:ext>
              </c:extLst>
            </c:dLbl>
            <c:dLbl>
              <c:idx val="1"/>
              <c:delete val="1"/>
              <c:extLst>
                <c:ext xmlns:c15="http://schemas.microsoft.com/office/drawing/2012/chart" uri="{CE6537A1-D6FC-4f65-9D91-7224C49458BB}"/>
                <c:ext xmlns:c16="http://schemas.microsoft.com/office/drawing/2014/chart" uri="{C3380CC4-5D6E-409C-BE32-E72D297353CC}">
                  <c16:uniqueId val="{00000008-E399-43A7-A834-FD60C402B58A}"/>
                </c:ext>
              </c:extLst>
            </c:dLbl>
            <c:dLbl>
              <c:idx val="2"/>
              <c:tx>
                <c:rich>
                  <a:bodyPr/>
                  <a:lstStyle/>
                  <a:p>
                    <a:fld id="{38EC29BF-E604-4311-ABAC-DDFB44CBC91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E399-43A7-A834-FD60C402B58A}"/>
                </c:ext>
              </c:extLst>
            </c:dLbl>
            <c:dLbl>
              <c:idx val="3"/>
              <c:tx>
                <c:rich>
                  <a:bodyPr/>
                  <a:lstStyle/>
                  <a:p>
                    <a:fld id="{877933E4-380D-4A56-976B-20E8670E137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E399-43A7-A834-FD60C402B58A}"/>
                </c:ext>
              </c:extLst>
            </c:dLbl>
            <c:dLbl>
              <c:idx val="4"/>
              <c:tx>
                <c:rich>
                  <a:bodyPr/>
                  <a:lstStyle/>
                  <a:p>
                    <a:fld id="{A4F24E89-6ACD-49AA-898B-FAE1097B32C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E399-43A7-A834-FD60C402B58A}"/>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'1'!$BM$5:$BQ$5</c:f>
              <c:numCache>
                <c:formatCode>0%</c:formatCode>
                <c:ptCount val="5"/>
                <c:pt idx="0">
                  <c:v>5.6532325383114847E-2</c:v>
                </c:pt>
                <c:pt idx="1">
                  <c:v>1.5946422087623389E-2</c:v>
                </c:pt>
                <c:pt idx="2">
                  <c:v>0.12543109694388785</c:v>
                </c:pt>
                <c:pt idx="3">
                  <c:v>0</c:v>
                </c:pt>
                <c:pt idx="4">
                  <c:v>1.8036577672997271E-2</c:v>
                </c:pt>
              </c:numCache>
            </c:numRef>
          </c:val>
          <c:extLst>
            <c:ext xmlns:c15="http://schemas.microsoft.com/office/drawing/2012/chart" uri="{02D57815-91ED-43cb-92C2-25804820EDAC}">
              <c15:datalabelsRange>
                <c15:f>'1'!$BM$5:$BQ$5</c15:f>
                <c15:dlblRangeCache>
                  <c:ptCount val="5"/>
                  <c:pt idx="0">
                    <c:v>6%</c:v>
                  </c:pt>
                  <c:pt idx="1">
                    <c:v>2%</c:v>
                  </c:pt>
                  <c:pt idx="2">
                    <c:v>13%</c:v>
                  </c:pt>
                  <c:pt idx="4">
                    <c:v>2%</c:v>
                  </c:pt>
                </c15:dlblRangeCache>
              </c15:datalabelsRange>
            </c:ext>
            <c:ext xmlns:c16="http://schemas.microsoft.com/office/drawing/2014/chart" uri="{C3380CC4-5D6E-409C-BE32-E72D297353CC}">
              <c16:uniqueId val="{0000000D-E399-43A7-A834-FD60C402B58A}"/>
            </c:ext>
          </c:extLst>
        </c:ser>
        <c:ser>
          <c:idx val="2"/>
          <c:order val="2"/>
          <c:tx>
            <c:strRef>
              <c:f>'1'!$BG$6</c:f>
              <c:strCache>
                <c:ptCount val="1"/>
                <c:pt idx="0">
                  <c:v>3</c:v>
                </c:pt>
              </c:strCache>
            </c:strRef>
          </c:tx>
          <c:spPr>
            <a:solidFill>
              <a:srgbClr val="FFA285"/>
            </a:solidFill>
          </c:spPr>
          <c:invertIfNegative val="0"/>
          <c:dPt>
            <c:idx val="2"/>
            <c:invertIfNegative val="0"/>
            <c:bubble3D val="0"/>
            <c:spPr>
              <a:solidFill>
                <a:sysClr val="window" lastClr="FFFFFF"/>
              </a:solidFill>
            </c:spPr>
            <c:extLst>
              <c:ext xmlns:c16="http://schemas.microsoft.com/office/drawing/2014/chart" uri="{C3380CC4-5D6E-409C-BE32-E72D297353CC}">
                <c16:uniqueId val="{0000000F-E399-43A7-A834-FD60C402B58A}"/>
              </c:ext>
            </c:extLst>
          </c:dPt>
          <c:dLbls>
            <c:dLbl>
              <c:idx val="0"/>
              <c:tx>
                <c:rich>
                  <a:bodyPr/>
                  <a:lstStyle/>
                  <a:p>
                    <a:fld id="{2BDB0AB3-7DA0-4A23-B33A-8057EB8FC1D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E399-43A7-A834-FD60C402B58A}"/>
                </c:ext>
              </c:extLst>
            </c:dLbl>
            <c:dLbl>
              <c:idx val="1"/>
              <c:tx>
                <c:rich>
                  <a:bodyPr/>
                  <a:lstStyle/>
                  <a:p>
                    <a:fld id="{FF4D805B-0B28-4424-B4BC-A844B3EFE85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E399-43A7-A834-FD60C402B58A}"/>
                </c:ext>
              </c:extLst>
            </c:dLbl>
            <c:dLbl>
              <c:idx val="2"/>
              <c:delete val="1"/>
              <c:extLst>
                <c:ext xmlns:c15="http://schemas.microsoft.com/office/drawing/2012/chart" uri="{CE6537A1-D6FC-4f65-9D91-7224C49458BB}"/>
                <c:ext xmlns:c16="http://schemas.microsoft.com/office/drawing/2014/chart" uri="{C3380CC4-5D6E-409C-BE32-E72D297353CC}">
                  <c16:uniqueId val="{0000000F-E399-43A7-A834-FD60C402B58A}"/>
                </c:ext>
              </c:extLst>
            </c:dLbl>
            <c:dLbl>
              <c:idx val="3"/>
              <c:tx>
                <c:rich>
                  <a:bodyPr/>
                  <a:lstStyle/>
                  <a:p>
                    <a:fld id="{B2FA517A-8D20-4E10-90FA-BD19C004FE4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E399-43A7-A834-FD60C402B58A}"/>
                </c:ext>
              </c:extLst>
            </c:dLbl>
            <c:dLbl>
              <c:idx val="4"/>
              <c:tx>
                <c:rich>
                  <a:bodyPr/>
                  <a:lstStyle/>
                  <a:p>
                    <a:fld id="{D509E3E7-6B4B-491F-8BF6-7902DBF61DA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E399-43A7-A834-FD60C402B58A}"/>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'1'!$BM$6:$BQ$6</c:f>
              <c:numCache>
                <c:formatCode>0%</c:formatCode>
                <c:ptCount val="5"/>
                <c:pt idx="0">
                  <c:v>8.1329341513870071E-2</c:v>
                </c:pt>
                <c:pt idx="1">
                  <c:v>0.11138583729061256</c:v>
                </c:pt>
                <c:pt idx="2">
                  <c:v>2.0074462755052699E-2</c:v>
                </c:pt>
                <c:pt idx="3">
                  <c:v>0</c:v>
                </c:pt>
                <c:pt idx="4">
                  <c:v>0</c:v>
                </c:pt>
              </c:numCache>
            </c:numRef>
          </c:val>
          <c:extLst>
            <c:ext xmlns:c15="http://schemas.microsoft.com/office/drawing/2012/chart" uri="{02D57815-91ED-43cb-92C2-25804820EDAC}">
              <c15:datalabelsRange>
                <c15:f>'1'!$BM$6:$BQ$6</c15:f>
                <c15:dlblRangeCache>
                  <c:ptCount val="5"/>
                  <c:pt idx="0">
                    <c:v>8%</c:v>
                  </c:pt>
                  <c:pt idx="1">
                    <c:v>11%</c:v>
                  </c:pt>
                  <c:pt idx="2">
                    <c:v>2%</c:v>
                  </c:pt>
                </c15:dlblRangeCache>
              </c15:datalabelsRange>
            </c:ext>
            <c:ext xmlns:c16="http://schemas.microsoft.com/office/drawing/2014/chart" uri="{C3380CC4-5D6E-409C-BE32-E72D297353CC}">
              <c16:uniqueId val="{00000014-E399-43A7-A834-FD60C402B58A}"/>
            </c:ext>
          </c:extLst>
        </c:ser>
        <c:ser>
          <c:idx val="3"/>
          <c:order val="3"/>
          <c:tx>
            <c:strRef>
              <c:f>'1'!$BG$7</c:f>
              <c:strCache>
                <c:ptCount val="1"/>
                <c:pt idx="0">
                  <c:v>4</c:v>
                </c:pt>
              </c:strCache>
            </c:strRef>
          </c:tx>
          <c:spPr>
            <a:solidFill>
              <a:sysClr val="window" lastClr="FFFFFF">
                <a:lumMod val="85000"/>
              </a:sysClr>
            </a:solidFill>
          </c:spPr>
          <c:invertIfNegative val="0"/>
          <c:dPt>
            <c:idx val="3"/>
            <c:invertIfNegative val="0"/>
            <c:bubble3D val="0"/>
            <c:spPr>
              <a:solidFill>
                <a:sysClr val="window" lastClr="FFFFFF"/>
              </a:solidFill>
            </c:spPr>
            <c:extLst>
              <c:ext xmlns:c16="http://schemas.microsoft.com/office/drawing/2014/chart" uri="{C3380CC4-5D6E-409C-BE32-E72D297353CC}">
                <c16:uniqueId val="{00000016-E399-43A7-A834-FD60C402B58A}"/>
              </c:ext>
            </c:extLst>
          </c:dPt>
          <c:dLbls>
            <c:dLbl>
              <c:idx val="0"/>
              <c:tx>
                <c:rich>
                  <a:bodyPr/>
                  <a:lstStyle/>
                  <a:p>
                    <a:fld id="{ADB1E21F-12FB-42E2-B725-CB467C2621E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E399-43A7-A834-FD60C402B58A}"/>
                </c:ext>
              </c:extLst>
            </c:dLbl>
            <c:dLbl>
              <c:idx val="1"/>
              <c:tx>
                <c:rich>
                  <a:bodyPr/>
                  <a:lstStyle/>
                  <a:p>
                    <a:fld id="{1D9C2FBF-55A4-432F-A7F0-1DA1C88918B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E399-43A7-A834-FD60C402B58A}"/>
                </c:ext>
              </c:extLst>
            </c:dLbl>
            <c:dLbl>
              <c:idx val="2"/>
              <c:tx>
                <c:rich>
                  <a:bodyPr/>
                  <a:lstStyle/>
                  <a:p>
                    <a:fld id="{CA720527-8A31-45F5-A08F-71C58F7B0C7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E399-43A7-A834-FD60C402B58A}"/>
                </c:ext>
              </c:extLst>
            </c:dLbl>
            <c:dLbl>
              <c:idx val="3"/>
              <c:delete val="1"/>
              <c:extLst>
                <c:ext xmlns:c15="http://schemas.microsoft.com/office/drawing/2012/chart" uri="{CE6537A1-D6FC-4f65-9D91-7224C49458BB}"/>
                <c:ext xmlns:c16="http://schemas.microsoft.com/office/drawing/2014/chart" uri="{C3380CC4-5D6E-409C-BE32-E72D297353CC}">
                  <c16:uniqueId val="{00000016-E399-43A7-A834-FD60C402B58A}"/>
                </c:ext>
              </c:extLst>
            </c:dLbl>
            <c:dLbl>
              <c:idx val="4"/>
              <c:tx>
                <c:rich>
                  <a:bodyPr/>
                  <a:lstStyle/>
                  <a:p>
                    <a:fld id="{EFEAFCE9-6A24-4CA9-9F50-0C5A17BA5D9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E399-43A7-A834-FD60C402B58A}"/>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'1'!$BM$7:$BQ$7</c:f>
              <c:numCache>
                <c:formatCode>0%</c:formatCode>
                <c:ptCount val="5"/>
                <c:pt idx="0">
                  <c:v>0</c:v>
                </c:pt>
                <c:pt idx="1">
                  <c:v>2.0451441531576721E-2</c:v>
                </c:pt>
                <c:pt idx="2">
                  <c:v>2.2496585684795522E-2</c:v>
                </c:pt>
                <c:pt idx="3">
                  <c:v>1.2798174813341518E-2</c:v>
                </c:pt>
                <c:pt idx="4">
                  <c:v>0.15705197278362773</c:v>
                </c:pt>
              </c:numCache>
            </c:numRef>
          </c:val>
          <c:extLst>
            <c:ext xmlns:c15="http://schemas.microsoft.com/office/drawing/2012/chart" uri="{02D57815-91ED-43cb-92C2-25804820EDAC}">
              <c15:datalabelsRange>
                <c15:f>'1'!$BM$7:$BQ$7</c15:f>
                <c15:dlblRangeCache>
                  <c:ptCount val="5"/>
                  <c:pt idx="1">
                    <c:v>2%</c:v>
                  </c:pt>
                  <c:pt idx="2">
                    <c:v>2%</c:v>
                  </c:pt>
                  <c:pt idx="3">
                    <c:v>1%</c:v>
                  </c:pt>
                  <c:pt idx="4">
                    <c:v>16%</c:v>
                  </c:pt>
                </c15:dlblRangeCache>
              </c15:datalabelsRange>
            </c:ext>
            <c:ext xmlns:c16="http://schemas.microsoft.com/office/drawing/2014/chart" uri="{C3380CC4-5D6E-409C-BE32-E72D297353CC}">
              <c16:uniqueId val="{0000001B-E399-43A7-A834-FD60C402B58A}"/>
            </c:ext>
          </c:extLst>
        </c:ser>
        <c:ser>
          <c:idx val="4"/>
          <c:order val="4"/>
          <c:tx>
            <c:strRef>
              <c:f>'1'!$BG$8</c:f>
              <c:strCache>
                <c:ptCount val="1"/>
                <c:pt idx="0">
                  <c:v>5</c:v>
                </c:pt>
              </c:strCache>
            </c:strRef>
          </c:tx>
          <c:spPr>
            <a:solidFill>
              <a:srgbClr val="FFFF00"/>
            </a:solidFill>
          </c:spPr>
          <c:invertIfNegative val="0"/>
          <c:dPt>
            <c:idx val="4"/>
            <c:invertIfNegative val="0"/>
            <c:bubble3D val="0"/>
            <c:spPr>
              <a:solidFill>
                <a:sysClr val="window" lastClr="FFFFFF"/>
              </a:solidFill>
            </c:spPr>
            <c:extLst>
              <c:ext xmlns:c16="http://schemas.microsoft.com/office/drawing/2014/chart" uri="{C3380CC4-5D6E-409C-BE32-E72D297353CC}">
                <c16:uniqueId val="{0000001D-E399-43A7-A834-FD60C402B58A}"/>
              </c:ext>
            </c:extLst>
          </c:dPt>
          <c:dLbls>
            <c:dLbl>
              <c:idx val="0"/>
              <c:tx>
                <c:rich>
                  <a:bodyPr/>
                  <a:lstStyle/>
                  <a:p>
                    <a:fld id="{A5AA5B81-56AA-478A-9E75-0E416D697DA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E399-43A7-A834-FD60C402B58A}"/>
                </c:ext>
              </c:extLst>
            </c:dLbl>
            <c:dLbl>
              <c:idx val="1"/>
              <c:tx>
                <c:rich>
                  <a:bodyPr/>
                  <a:lstStyle/>
                  <a:p>
                    <a:fld id="{C738221E-5E4F-41D8-86B2-4EE2CEB5017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E399-43A7-A834-FD60C402B58A}"/>
                </c:ext>
              </c:extLst>
            </c:dLbl>
            <c:dLbl>
              <c:idx val="2"/>
              <c:tx>
                <c:rich>
                  <a:bodyPr/>
                  <a:lstStyle/>
                  <a:p>
                    <a:fld id="{E469E3BF-8406-4C67-A088-316749B0711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E399-43A7-A834-FD60C402B58A}"/>
                </c:ext>
              </c:extLst>
            </c:dLbl>
            <c:dLbl>
              <c:idx val="3"/>
              <c:tx>
                <c:rich>
                  <a:bodyPr/>
                  <a:lstStyle/>
                  <a:p>
                    <a:fld id="{678A4EF8-5BD1-4605-8FAA-1C1536C0EB4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E399-43A7-A834-FD60C402B58A}"/>
                </c:ext>
              </c:extLst>
            </c:dLbl>
            <c:dLbl>
              <c:idx val="4"/>
              <c:delete val="1"/>
              <c:extLst>
                <c:ext xmlns:c15="http://schemas.microsoft.com/office/drawing/2012/chart" uri="{CE6537A1-D6FC-4f65-9D91-7224C49458BB}"/>
                <c:ext xmlns:c16="http://schemas.microsoft.com/office/drawing/2014/chart" uri="{C3380CC4-5D6E-409C-BE32-E72D297353CC}">
                  <c16:uniqueId val="{0000001D-E399-43A7-A834-FD60C402B58A}"/>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'1'!$BM$8:$BQ$8</c:f>
              <c:numCache>
                <c:formatCode>0%</c:formatCode>
                <c:ptCount val="5"/>
                <c:pt idx="0">
                  <c:v>1.5860724771658972E-2</c:v>
                </c:pt>
                <c:pt idx="1">
                  <c:v>2.4591147068980985E-2</c:v>
                </c:pt>
                <c:pt idx="2">
                  <c:v>3.1566380025944855E-2</c:v>
                </c:pt>
                <c:pt idx="3">
                  <c:v>0.12798174813341517</c:v>
                </c:pt>
                <c:pt idx="4">
                  <c:v>3.5808701177117999E-2</c:v>
                </c:pt>
              </c:numCache>
            </c:numRef>
          </c:val>
          <c:extLst>
            <c:ext xmlns:c15="http://schemas.microsoft.com/office/drawing/2012/chart" uri="{02D57815-91ED-43cb-92C2-25804820EDAC}">
              <c15:datalabelsRange>
                <c15:f>'1'!$BM$8:$BQ$8</c15:f>
                <c15:dlblRangeCache>
                  <c:ptCount val="5"/>
                  <c:pt idx="0">
                    <c:v>2%</c:v>
                  </c:pt>
                  <c:pt idx="1">
                    <c:v>2%</c:v>
                  </c:pt>
                  <c:pt idx="2">
                    <c:v>3%</c:v>
                  </c:pt>
                  <c:pt idx="3">
                    <c:v>13%</c:v>
                  </c:pt>
                  <c:pt idx="4">
                    <c:v>4%</c:v>
                  </c:pt>
                </c15:dlblRangeCache>
              </c15:datalabelsRange>
            </c:ext>
            <c:ext xmlns:c16="http://schemas.microsoft.com/office/drawing/2014/chart" uri="{C3380CC4-5D6E-409C-BE32-E72D297353CC}">
              <c16:uniqueId val="{00000022-E399-43A7-A834-FD60C402B58A}"/>
            </c:ext>
          </c:extLst>
        </c:ser>
        <c:dLbls>
          <c:showLegendKey val="0"/>
          <c:showVal val="0"/>
          <c:showCatName val="0"/>
          <c:showSerName val="0"/>
          <c:showPercent val="0"/>
          <c:showBubbleSize val="0"/>
        </c:dLbls>
        <c:gapWidth val="0"/>
        <c:overlap val="100"/>
        <c:axId val="1472120176"/>
        <c:axId val="1472110384"/>
      </c:barChart>
      <c:catAx>
        <c:axId val="1472120176"/>
        <c:scaling>
          <c:orientation val="minMax"/>
        </c:scaling>
        <c:delete val="1"/>
        <c:axPos val="t"/>
        <c:numFmt formatCode="#,##0.0" sourceLinked="0"/>
        <c:majorTickMark val="out"/>
        <c:minorTickMark val="none"/>
        <c:tickLblPos val="nextTo"/>
        <c:crossAx val="1472110384"/>
        <c:crosses val="autoZero"/>
        <c:auto val="1"/>
        <c:lblAlgn val="ctr"/>
        <c:lblOffset val="100"/>
        <c:noMultiLvlLbl val="0"/>
      </c:catAx>
      <c:valAx>
        <c:axId val="1472110384"/>
        <c:scaling>
          <c:orientation val="maxMin"/>
        </c:scaling>
        <c:delete val="1"/>
        <c:axPos val="l"/>
        <c:majorGridlines>
          <c:spPr>
            <a:ln w="9525" cap="flat" cmpd="sng" algn="ctr">
              <a:noFill/>
              <a:round/>
            </a:ln>
            <a:effectLst>
              <a:softEdge rad="0"/>
            </a:effectLst>
          </c:spPr>
        </c:majorGridlines>
        <c:numFmt formatCode="0%" sourceLinked="1"/>
        <c:majorTickMark val="out"/>
        <c:minorTickMark val="none"/>
        <c:tickLblPos val="nextTo"/>
        <c:crossAx val="1472120176"/>
        <c:crosses val="autoZero"/>
        <c:crossBetween val="between"/>
        <c:majorUnit val="0.25"/>
      </c:valAx>
      <c:spPr>
        <a:effectLst>
          <a:softEdge rad="0"/>
        </a:effectLst>
      </c:spPr>
    </c:plotArea>
    <c:plotVisOnly val="1"/>
    <c:dispBlanksAs val="gap"/>
    <c:showDLblsOverMax val="0"/>
  </c:chart>
  <c:spPr>
    <a:noFill/>
    <a:ln w="6350">
      <a:solidFill>
        <a:sysClr val="windowText" lastClr="000000"/>
      </a:solidFill>
    </a:ln>
  </c:spPr>
  <c:txPr>
    <a:bodyPr/>
    <a:lstStyle/>
    <a:p>
      <a:pPr>
        <a:defRPr sz="1200"/>
      </a:pPr>
      <a:endParaRPr lang="LID4096"/>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519080335546291"/>
          <c:y val="0.13211765017150479"/>
          <c:w val="0.72632274362708338"/>
          <c:h val="0.8052356828598809"/>
        </c:manualLayout>
      </c:layout>
      <c:barChart>
        <c:barDir val="bar"/>
        <c:grouping val="clustered"/>
        <c:varyColors val="0"/>
        <c:ser>
          <c:idx val="1"/>
          <c:order val="0"/>
          <c:tx>
            <c:strRef>
              <c:f>K!$AL$52</c:f>
              <c:strCache>
                <c:ptCount val="1"/>
                <c:pt idx="0">
                  <c:v>k</c:v>
                </c:pt>
              </c:strCache>
            </c:strRef>
          </c:tx>
          <c:spPr>
            <a:solidFill>
              <a:srgbClr val="BDBDFF"/>
            </a:solidFill>
          </c:spPr>
          <c:invertIfNegative val="0"/>
          <c:dLbls>
            <c:dLbl>
              <c:idx val="0"/>
              <c:tx>
                <c:rich>
                  <a:bodyPr/>
                  <a:lstStyle/>
                  <a:p>
                    <a:fld id="{074F02C3-1DFF-4B7F-ABB0-2F274C1C62A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0A43-4FD0-9D8D-6CB4668D8A1B}"/>
                </c:ext>
              </c:extLst>
            </c:dLbl>
            <c:dLbl>
              <c:idx val="1"/>
              <c:tx>
                <c:rich>
                  <a:bodyPr/>
                  <a:lstStyle/>
                  <a:p>
                    <a:fld id="{7EC992F0-6A32-4E7D-8C38-AF24A99FE84F}"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A43-4FD0-9D8D-6CB4668D8A1B}"/>
                </c:ext>
              </c:extLst>
            </c:dLbl>
            <c:dLbl>
              <c:idx val="2"/>
              <c:tx>
                <c:rich>
                  <a:bodyPr/>
                  <a:lstStyle/>
                  <a:p>
                    <a:fld id="{3F3A5101-0F04-439E-9555-F9F6447EDDD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A43-4FD0-9D8D-6CB4668D8A1B}"/>
                </c:ext>
              </c:extLst>
            </c:dLbl>
            <c:dLbl>
              <c:idx val="3"/>
              <c:tx>
                <c:rich>
                  <a:bodyPr/>
                  <a:lstStyle/>
                  <a:p>
                    <a:fld id="{E9731AF3-5056-4074-BA79-7D9909E12E9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A43-4FD0-9D8D-6CB4668D8A1B}"/>
                </c:ext>
              </c:extLst>
            </c:dLbl>
            <c:dLbl>
              <c:idx val="4"/>
              <c:tx>
                <c:rich>
                  <a:bodyPr/>
                  <a:lstStyle/>
                  <a:p>
                    <a:fld id="{C9070BF9-38ED-440E-BF22-AC69415E670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A43-4FD0-9D8D-6CB4668D8A1B}"/>
                </c:ext>
              </c:extLst>
            </c:dLbl>
            <c:spPr>
              <a:noFill/>
              <a:ln>
                <a:noFill/>
              </a:ln>
              <a:effectLst/>
            </c:spPr>
            <c:txPr>
              <a:bodyPr wrap="square" lIns="38100" tIns="19050" rIns="38100" bIns="19050" anchor="ctr">
                <a:spAutoFit/>
              </a:bodyPr>
              <a:lstStyle/>
              <a:p>
                <a:pPr>
                  <a:defRPr sz="1200">
                    <a:solidFill>
                      <a:srgbClr val="0000FF"/>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K!$AL$67:$AL$71</c:f>
              <c:numCache>
                <c:formatCode>0</c:formatCode>
                <c:ptCount val="5"/>
                <c:pt idx="0">
                  <c:v>6655.6634458162653</c:v>
                </c:pt>
                <c:pt idx="1">
                  <c:v>1</c:v>
                </c:pt>
                <c:pt idx="2">
                  <c:v>1678.2819339416935</c:v>
                </c:pt>
                <c:pt idx="3">
                  <c:v>1.402843633253362</c:v>
                </c:pt>
                <c:pt idx="4">
                  <c:v>185.86360708831415</c:v>
                </c:pt>
              </c:numCache>
            </c:numRef>
          </c:val>
          <c:extLst>
            <c:ext xmlns:c15="http://schemas.microsoft.com/office/drawing/2012/chart" uri="{02D57815-91ED-43cb-92C2-25804820EDAC}">
              <c15:datalabelsRange>
                <c15:f>K!$AI$67:$AI$71</c15:f>
                <c15:dlblRangeCache>
                  <c:ptCount val="5"/>
                  <c:pt idx="0">
                    <c:v>4</c:v>
                  </c:pt>
                  <c:pt idx="1">
                    <c:v>0.0005</c:v>
                  </c:pt>
                  <c:pt idx="2">
                    <c:v>0.9</c:v>
                  </c:pt>
                  <c:pt idx="3">
                    <c:v>0.0008</c:v>
                  </c:pt>
                  <c:pt idx="4">
                    <c:v>0.10</c:v>
                  </c:pt>
                </c15:dlblRangeCache>
              </c15:datalabelsRange>
            </c:ext>
            <c:ext xmlns:c16="http://schemas.microsoft.com/office/drawing/2014/chart" uri="{C3380CC4-5D6E-409C-BE32-E72D297353CC}">
              <c16:uniqueId val="{00000005-0A43-4FD0-9D8D-6CB4668D8A1B}"/>
            </c:ext>
          </c:extLst>
        </c:ser>
        <c:ser>
          <c:idx val="0"/>
          <c:order val="1"/>
          <c:tx>
            <c:strRef>
              <c:f>K!$AN$52</c:f>
              <c:strCache>
                <c:ptCount val="1"/>
                <c:pt idx="0">
                  <c:v>k</c:v>
                </c:pt>
              </c:strCache>
            </c:strRef>
          </c:tx>
          <c:spPr>
            <a:solidFill>
              <a:srgbClr val="FFC9C9"/>
            </a:solidFill>
          </c:spPr>
          <c:invertIfNegative val="0"/>
          <c:dLbls>
            <c:dLbl>
              <c:idx val="0"/>
              <c:tx>
                <c:rich>
                  <a:bodyPr/>
                  <a:lstStyle/>
                  <a:p>
                    <a:fld id="{5EEC588F-83F0-4C6A-BE7F-25452F746BB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0A43-4FD0-9D8D-6CB4668D8A1B}"/>
                </c:ext>
              </c:extLst>
            </c:dLbl>
            <c:dLbl>
              <c:idx val="1"/>
              <c:tx>
                <c:rich>
                  <a:bodyPr/>
                  <a:lstStyle/>
                  <a:p>
                    <a:fld id="{70C96096-99F0-4EFF-9181-75FC0A366DE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0A43-4FD0-9D8D-6CB4668D8A1B}"/>
                </c:ext>
              </c:extLst>
            </c:dLbl>
            <c:dLbl>
              <c:idx val="2"/>
              <c:tx>
                <c:rich>
                  <a:bodyPr/>
                  <a:lstStyle/>
                  <a:p>
                    <a:fld id="{487A1592-2A87-47E0-B1A0-A5B96DF20B9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0A43-4FD0-9D8D-6CB4668D8A1B}"/>
                </c:ext>
              </c:extLst>
            </c:dLbl>
            <c:dLbl>
              <c:idx val="3"/>
              <c:tx>
                <c:rich>
                  <a:bodyPr/>
                  <a:lstStyle/>
                  <a:p>
                    <a:fld id="{8C93565D-A809-4CF5-8DD7-59C4D36AFF1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A43-4FD0-9D8D-6CB4668D8A1B}"/>
                </c:ext>
              </c:extLst>
            </c:dLbl>
            <c:dLbl>
              <c:idx val="4"/>
              <c:tx>
                <c:rich>
                  <a:bodyPr/>
                  <a:lstStyle/>
                  <a:p>
                    <a:fld id="{076CB1B1-7727-48A6-89E8-0A2C79B0FF3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0A43-4FD0-9D8D-6CB4668D8A1B}"/>
                </c:ext>
              </c:extLst>
            </c:dLbl>
            <c:spPr>
              <a:noFill/>
              <a:ln>
                <a:noFill/>
              </a:ln>
              <a:effectLst/>
            </c:spPr>
            <c:txPr>
              <a:bodyPr wrap="square" lIns="38100" tIns="19050" rIns="38100" bIns="19050" anchor="ctr">
                <a:spAutoFit/>
              </a:bodyPr>
              <a:lstStyle/>
              <a:p>
                <a:pPr>
                  <a:defRPr sz="1200">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K!$AN$67:$AN$71</c:f>
              <c:numCache>
                <c:formatCode>0</c:formatCode>
                <c:ptCount val="5"/>
                <c:pt idx="0">
                  <c:v>1390.7438653134086</c:v>
                </c:pt>
                <c:pt idx="1">
                  <c:v>140.43997033907826</c:v>
                </c:pt>
                <c:pt idx="2">
                  <c:v>289.36015148022921</c:v>
                </c:pt>
                <c:pt idx="3">
                  <c:v>3.7791696140651476</c:v>
                </c:pt>
                <c:pt idx="4">
                  <c:v>30.780671697917761</c:v>
                </c:pt>
              </c:numCache>
            </c:numRef>
          </c:val>
          <c:extLst>
            <c:ext xmlns:c15="http://schemas.microsoft.com/office/drawing/2012/chart" uri="{02D57815-91ED-43cb-92C2-25804820EDAC}">
              <c15:datalabelsRange>
                <c15:f>K!$AJ$67:$AJ$71</c15:f>
                <c15:dlblRangeCache>
                  <c:ptCount val="5"/>
                  <c:pt idx="0">
                    <c:v>0.8</c:v>
                  </c:pt>
                  <c:pt idx="1">
                    <c:v>0.076</c:v>
                  </c:pt>
                  <c:pt idx="2">
                    <c:v>0.2</c:v>
                  </c:pt>
                  <c:pt idx="3">
                    <c:v>0.002</c:v>
                  </c:pt>
                  <c:pt idx="4">
                    <c:v>0.02</c:v>
                  </c:pt>
                </c15:dlblRangeCache>
              </c15:datalabelsRange>
            </c:ext>
            <c:ext xmlns:c16="http://schemas.microsoft.com/office/drawing/2014/chart" uri="{C3380CC4-5D6E-409C-BE32-E72D297353CC}">
              <c16:uniqueId val="{0000000B-0A43-4FD0-9D8D-6CB4668D8A1B}"/>
            </c:ext>
          </c:extLst>
        </c:ser>
        <c:dLbls>
          <c:showLegendKey val="0"/>
          <c:showVal val="0"/>
          <c:showCatName val="0"/>
          <c:showSerName val="0"/>
          <c:showPercent val="0"/>
          <c:showBubbleSize val="0"/>
        </c:dLbls>
        <c:gapWidth val="40"/>
        <c:axId val="1842520016"/>
        <c:axId val="1842522096"/>
      </c:barChart>
      <c:catAx>
        <c:axId val="1842520016"/>
        <c:scaling>
          <c:orientation val="maxMin"/>
        </c:scaling>
        <c:delete val="0"/>
        <c:axPos val="l"/>
        <c:numFmt formatCode="0" sourceLinked="0"/>
        <c:majorTickMark val="out"/>
        <c:minorTickMark val="in"/>
        <c:tickLblPos val="nextTo"/>
        <c:spPr>
          <a:ln/>
        </c:spPr>
        <c:txPr>
          <a:bodyPr/>
          <a:lstStyle/>
          <a:p>
            <a:pPr>
              <a:defRPr sz="100">
                <a:latin typeface="+mj-lt"/>
              </a:defRPr>
            </a:pPr>
            <a:endParaRPr lang="LID4096"/>
          </a:p>
        </c:txPr>
        <c:crossAx val="1842522096"/>
        <c:crosses val="autoZero"/>
        <c:auto val="1"/>
        <c:lblAlgn val="ctr"/>
        <c:lblOffset val="100"/>
        <c:noMultiLvlLbl val="0"/>
      </c:catAx>
      <c:valAx>
        <c:axId val="1842522096"/>
        <c:scaling>
          <c:logBase val="10"/>
          <c:orientation val="minMax"/>
          <c:max val="100000"/>
        </c:scaling>
        <c:delete val="0"/>
        <c:axPos val="t"/>
        <c:majorGridlines>
          <c:spPr>
            <a:ln w="12700" cap="flat" cmpd="sng" algn="ctr">
              <a:solidFill>
                <a:schemeClr val="tx1">
                  <a:lumMod val="75000"/>
                  <a:lumOff val="25000"/>
                </a:schemeClr>
              </a:solidFill>
              <a:round/>
            </a:ln>
            <a:effectLst/>
          </c:spPr>
        </c:majorGridlines>
        <c:minorGridlines>
          <c:spPr>
            <a:ln w="9525" cap="flat" cmpd="sng" algn="ctr">
              <a:solidFill>
                <a:schemeClr val="bg1">
                  <a:lumMod val="75000"/>
                </a:schemeClr>
              </a:solidFill>
              <a:round/>
            </a:ln>
            <a:effectLst/>
          </c:spPr>
        </c:min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LID4096"/>
          </a:p>
        </c:txPr>
        <c:crossAx val="1842520016"/>
        <c:crosses val="autoZero"/>
        <c:crossBetween val="between"/>
      </c:valAx>
      <c:spPr>
        <a:ln>
          <a:noFill/>
        </a:ln>
      </c:spPr>
    </c:plotArea>
    <c:plotVisOnly val="1"/>
    <c:dispBlanksAs val="gap"/>
    <c:showDLblsOverMax val="0"/>
    <c:extLst/>
  </c:chart>
  <c:spPr>
    <a:ln w="3175">
      <a:solidFill>
        <a:sysClr val="windowText" lastClr="000000"/>
      </a:solidFill>
    </a:ln>
  </c:spPr>
  <c:txPr>
    <a:bodyPr/>
    <a:lstStyle/>
    <a:p>
      <a:pPr>
        <a:defRPr/>
      </a:pPr>
      <a:endParaRPr lang="LID4096"/>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3279788510807"/>
          <c:y val="0"/>
          <c:w val="0.57867202114891914"/>
          <c:h val="1"/>
        </c:manualLayout>
      </c:layout>
      <c:barChart>
        <c:barDir val="bar"/>
        <c:grouping val="clustered"/>
        <c:varyColors val="0"/>
        <c:ser>
          <c:idx val="0"/>
          <c:order val="0"/>
          <c:tx>
            <c:strRef>
              <c:f>K!$AO$72</c:f>
              <c:strCache>
                <c:ptCount val="1"/>
              </c:strCache>
            </c:strRef>
          </c:tx>
          <c:spPr>
            <a:noFill/>
            <a:ln>
              <a:noFill/>
            </a:ln>
            <a:effectLst/>
          </c:spPr>
          <c:invertIfNegative val="0"/>
          <c:cat>
            <c:numRef>
              <c:f>K!$AO$73:$AO$82</c:f>
              <c:numCache>
                <c:formatCode>0E+00</c:formatCode>
                <c:ptCount val="10"/>
                <c:pt idx="0">
                  <c:v>3.5199619603587951E-4</c:v>
                </c:pt>
                <c:pt idx="1">
                  <c:v>7.355187867233235E-5</c:v>
                </c:pt>
                <c:pt idx="2">
                  <c:v>1.0819299135909212E-7</c:v>
                </c:pt>
                <c:pt idx="3">
                  <c:v>1.5194620497367045E-5</c:v>
                </c:pt>
                <c:pt idx="4">
                  <c:v>1.4564566665509261E-4</c:v>
                </c:pt>
                <c:pt idx="5">
                  <c:v>2.5111425746432846E-5</c:v>
                </c:pt>
                <c:pt idx="6">
                  <c:v>4.0397297902152776E-7</c:v>
                </c:pt>
                <c:pt idx="7">
                  <c:v>1.0882769619027148E-6</c:v>
                </c:pt>
                <c:pt idx="8">
                  <c:v>1.3421345204907402E-5</c:v>
                </c:pt>
                <c:pt idx="9">
                  <c:v>2.2226945176006516E-6</c:v>
                </c:pt>
              </c:numCache>
            </c:numRef>
          </c:cat>
          <c:val>
            <c:numRef>
              <c:f>K!$AO$73:$AO$82</c:f>
              <c:numCache>
                <c:formatCode>0E+00</c:formatCode>
                <c:ptCount val="10"/>
                <c:pt idx="0">
                  <c:v>3.5199619603587951E-4</c:v>
                </c:pt>
                <c:pt idx="1">
                  <c:v>7.355187867233235E-5</c:v>
                </c:pt>
                <c:pt idx="2">
                  <c:v>1.0819299135909212E-7</c:v>
                </c:pt>
                <c:pt idx="3">
                  <c:v>1.5194620497367045E-5</c:v>
                </c:pt>
                <c:pt idx="4">
                  <c:v>1.4564566665509261E-4</c:v>
                </c:pt>
                <c:pt idx="5">
                  <c:v>2.5111425746432846E-5</c:v>
                </c:pt>
                <c:pt idx="6">
                  <c:v>4.0397297902152776E-7</c:v>
                </c:pt>
                <c:pt idx="7">
                  <c:v>1.0882769619027148E-6</c:v>
                </c:pt>
                <c:pt idx="8">
                  <c:v>1.3421345204907402E-5</c:v>
                </c:pt>
                <c:pt idx="9">
                  <c:v>2.2226945176006516E-6</c:v>
                </c:pt>
              </c:numCache>
            </c:numRef>
          </c:val>
          <c:extLst>
            <c:ext xmlns:c16="http://schemas.microsoft.com/office/drawing/2014/chart" uri="{C3380CC4-5D6E-409C-BE32-E72D297353CC}">
              <c16:uniqueId val="{00000000-4CD0-4154-AB4E-616AEF4C7D24}"/>
            </c:ext>
          </c:extLst>
        </c:ser>
        <c:dLbls>
          <c:showLegendKey val="0"/>
          <c:showVal val="0"/>
          <c:showCatName val="0"/>
          <c:showSerName val="0"/>
          <c:showPercent val="0"/>
          <c:showBubbleSize val="0"/>
        </c:dLbls>
        <c:gapWidth val="182"/>
        <c:axId val="1345314288"/>
        <c:axId val="1345304304"/>
      </c:barChart>
      <c:catAx>
        <c:axId val="1345314288"/>
        <c:scaling>
          <c:orientation val="maxMin"/>
        </c:scaling>
        <c:delete val="0"/>
        <c:axPos val="l"/>
        <c:numFmt formatCode="0.0E+0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j-lt"/>
                <a:ea typeface="+mn-ea"/>
                <a:cs typeface="Arial" panose="020B0604020202020204" pitchFamily="34" charset="0"/>
              </a:defRPr>
            </a:pPr>
            <a:endParaRPr lang="LID4096"/>
          </a:p>
        </c:txPr>
        <c:crossAx val="1345304304"/>
        <c:crosses val="autoZero"/>
        <c:auto val="1"/>
        <c:lblAlgn val="ctr"/>
        <c:lblOffset val="100"/>
        <c:noMultiLvlLbl val="0"/>
      </c:catAx>
      <c:valAx>
        <c:axId val="1345304304"/>
        <c:scaling>
          <c:orientation val="minMax"/>
        </c:scaling>
        <c:delete val="1"/>
        <c:axPos val="t"/>
        <c:numFmt formatCode="0E+00" sourceLinked="1"/>
        <c:majorTickMark val="none"/>
        <c:minorTickMark val="none"/>
        <c:tickLblPos val="nextTo"/>
        <c:crossAx val="134531428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100">
          <a:solidFill>
            <a:srgbClr val="0000FF"/>
          </a:solidFill>
        </a:defRPr>
      </a:pPr>
      <a:endParaRPr lang="LID4096"/>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1557844302159"/>
          <c:y val="5.5462831170703962E-2"/>
          <c:w val="0.39184396683483697"/>
          <c:h val="1"/>
        </c:manualLayout>
      </c:layout>
      <c:barChart>
        <c:barDir val="bar"/>
        <c:grouping val="clustered"/>
        <c:varyColors val="0"/>
        <c:ser>
          <c:idx val="0"/>
          <c:order val="0"/>
          <c:tx>
            <c:strRef>
              <c:f>K!$AP$72</c:f>
              <c:strCache>
                <c:ptCount val="1"/>
              </c:strCache>
            </c:strRef>
          </c:tx>
          <c:spPr>
            <a:noFill/>
            <a:ln>
              <a:noFill/>
            </a:ln>
            <a:effectLst/>
          </c:spPr>
          <c:invertIfNegative val="0"/>
          <c:cat>
            <c:numRef>
              <c:f>K!$AP$73:$AP$82</c:f>
              <c:numCache>
                <c:formatCode>0E+00</c:formatCode>
                <c:ptCount val="10"/>
                <c:pt idx="0">
                  <c:v>4.1783800487112267E-3</c:v>
                </c:pt>
                <c:pt idx="1">
                  <c:v>8.7309949894565303E-4</c:v>
                </c:pt>
                <c:pt idx="2">
                  <c:v>6.2779316934027764E-7</c:v>
                </c:pt>
                <c:pt idx="3">
                  <c:v>8.8167254081224537E-5</c:v>
                </c:pt>
                <c:pt idx="4">
                  <c:v>1.0536139343557862E-3</c:v>
                </c:pt>
                <c:pt idx="5">
                  <c:v>1.8165832657855593E-4</c:v>
                </c:pt>
                <c:pt idx="6">
                  <c:v>8.8069565060895823E-7</c:v>
                </c:pt>
                <c:pt idx="7">
                  <c:v>2.372536869488433E-6</c:v>
                </c:pt>
                <c:pt idx="8">
                  <c:v>1.1668390295898884E-4</c:v>
                </c:pt>
                <c:pt idx="9">
                  <c:v>1.9323895439658377E-5</c:v>
                </c:pt>
              </c:numCache>
            </c:numRef>
          </c:cat>
          <c:val>
            <c:numRef>
              <c:f>K!$AP$73:$AP$82</c:f>
              <c:numCache>
                <c:formatCode>0E+00</c:formatCode>
                <c:ptCount val="10"/>
                <c:pt idx="0">
                  <c:v>4.1783800487112267E-3</c:v>
                </c:pt>
                <c:pt idx="1">
                  <c:v>8.7309949894565303E-4</c:v>
                </c:pt>
                <c:pt idx="2">
                  <c:v>6.2779316934027764E-7</c:v>
                </c:pt>
                <c:pt idx="3">
                  <c:v>8.8167254081224537E-5</c:v>
                </c:pt>
                <c:pt idx="4">
                  <c:v>1.0536139343557862E-3</c:v>
                </c:pt>
                <c:pt idx="5">
                  <c:v>1.8165832657855593E-4</c:v>
                </c:pt>
                <c:pt idx="6">
                  <c:v>8.8069565060895823E-7</c:v>
                </c:pt>
                <c:pt idx="7">
                  <c:v>2.372536869488433E-6</c:v>
                </c:pt>
                <c:pt idx="8">
                  <c:v>1.1668390295898884E-4</c:v>
                </c:pt>
                <c:pt idx="9">
                  <c:v>1.9323895439658377E-5</c:v>
                </c:pt>
              </c:numCache>
            </c:numRef>
          </c:val>
          <c:extLst>
            <c:ext xmlns:c16="http://schemas.microsoft.com/office/drawing/2014/chart" uri="{C3380CC4-5D6E-409C-BE32-E72D297353CC}">
              <c16:uniqueId val="{00000000-588D-4ECA-BE47-E774847E24BB}"/>
            </c:ext>
          </c:extLst>
        </c:ser>
        <c:dLbls>
          <c:showLegendKey val="0"/>
          <c:showVal val="0"/>
          <c:showCatName val="0"/>
          <c:showSerName val="0"/>
          <c:showPercent val="0"/>
          <c:showBubbleSize val="0"/>
        </c:dLbls>
        <c:gapWidth val="182"/>
        <c:axId val="1345314288"/>
        <c:axId val="1345304304"/>
      </c:barChart>
      <c:catAx>
        <c:axId val="1345314288"/>
        <c:scaling>
          <c:orientation val="maxMin"/>
        </c:scaling>
        <c:delete val="0"/>
        <c:axPos val="l"/>
        <c:numFmt formatCode="0.0E+0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Calibri Light (Headings)"/>
                <a:ea typeface="+mn-ea"/>
                <a:cs typeface="Arial" panose="020B0604020202020204" pitchFamily="34" charset="0"/>
              </a:defRPr>
            </a:pPr>
            <a:endParaRPr lang="LID4096"/>
          </a:p>
        </c:txPr>
        <c:crossAx val="1345304304"/>
        <c:crosses val="autoZero"/>
        <c:auto val="1"/>
        <c:lblAlgn val="ctr"/>
        <c:lblOffset val="100"/>
        <c:noMultiLvlLbl val="0"/>
      </c:catAx>
      <c:valAx>
        <c:axId val="1345304304"/>
        <c:scaling>
          <c:orientation val="minMax"/>
        </c:scaling>
        <c:delete val="1"/>
        <c:axPos val="t"/>
        <c:numFmt formatCode="0E+00" sourceLinked="1"/>
        <c:majorTickMark val="none"/>
        <c:minorTickMark val="none"/>
        <c:tickLblPos val="nextTo"/>
        <c:crossAx val="134531428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800" b="0">
          <a:solidFill>
            <a:sysClr val="windowText" lastClr="000000"/>
          </a:solidFill>
          <a:latin typeface="Arial" panose="020B0604020202020204" pitchFamily="34" charset="0"/>
          <a:cs typeface="Arial" panose="020B0604020202020204" pitchFamily="34" charset="0"/>
        </a:defRPr>
      </a:pPr>
      <a:endParaRPr lang="LID4096"/>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184309276518465"/>
          <c:y val="0.11546672849524695"/>
          <c:w val="0.74685007177716056"/>
          <c:h val="0.64421284488754926"/>
        </c:manualLayout>
      </c:layout>
      <c:barChart>
        <c:barDir val="col"/>
        <c:grouping val="clustered"/>
        <c:varyColors val="0"/>
        <c:ser>
          <c:idx val="4"/>
          <c:order val="1"/>
          <c:tx>
            <c:strRef>
              <c:f>D!$F$4</c:f>
              <c:strCache>
                <c:ptCount val="1"/>
                <c:pt idx="0">
                  <c:v>newBUT</c:v>
                </c:pt>
              </c:strCache>
            </c:strRef>
          </c:tx>
          <c:spPr>
            <a:solidFill>
              <a:srgbClr val="4472C4">
                <a:lumMod val="20000"/>
                <a:lumOff val="80000"/>
              </a:srgbClr>
            </a:solidFill>
          </c:spPr>
          <c:invertIfNegative val="0"/>
          <c:cat>
            <c:strRef>
              <c:f>D!$B$5:$B$1999</c:f>
              <c:strCache>
                <c:ptCount val="31"/>
                <c:pt idx="0">
                  <c:v>aH</c:v>
                </c:pt>
                <c:pt idx="5">
                  <c:v>aV</c:v>
                </c:pt>
                <c:pt idx="10">
                  <c:v>k1</c:v>
                </c:pt>
                <c:pt idx="15">
                  <c:v>k2</c:v>
                </c:pt>
                <c:pt idx="20">
                  <c:v>k3</c:v>
                </c:pt>
                <c:pt idx="25">
                  <c:v>k4</c:v>
                </c:pt>
                <c:pt idx="30">
                  <c:v>k5</c:v>
                </c:pt>
              </c:strCache>
            </c:strRef>
          </c:cat>
          <c:val>
            <c:numRef>
              <c:f>D!$F$5:$F$1999</c:f>
              <c:numCache>
                <c:formatCode>0.00000</c:formatCode>
                <c:ptCount val="35"/>
                <c:pt idx="0">
                  <c:v>0.78130750000000004</c:v>
                </c:pt>
                <c:pt idx="1">
                  <c:v>1.084382</c:v>
                </c:pt>
                <c:pt idx="2">
                  <c:v>1.0150669999999999</c:v>
                </c:pt>
                <c:pt idx="3">
                  <c:v>13.299899999999999</c:v>
                </c:pt>
                <c:pt idx="4">
                  <c:v>14.506640000000001</c:v>
                </c:pt>
                <c:pt idx="5">
                  <c:v>4.7856860000000001</c:v>
                </c:pt>
                <c:pt idx="6">
                  <c:v>7.1204800000000002E-3</c:v>
                </c:pt>
                <c:pt idx="7">
                  <c:v>5.799976</c:v>
                </c:pt>
                <c:pt idx="8">
                  <c:v>0.37120419999999998</c:v>
                </c:pt>
                <c:pt idx="9">
                  <c:v>6.038322</c:v>
                </c:pt>
                <c:pt idx="10">
                  <c:v>1.8151250000000001</c:v>
                </c:pt>
                <c:pt idx="11">
                  <c:v>2.3426290000000001</c:v>
                </c:pt>
                <c:pt idx="12">
                  <c:v>3.375397</c:v>
                </c:pt>
                <c:pt idx="13">
                  <c:v>0.24954999999999999</c:v>
                </c:pt>
                <c:pt idx="14">
                  <c:v>0.24954999999999999</c:v>
                </c:pt>
                <c:pt idx="15">
                  <c:v>5.0020499999999999E-4</c:v>
                </c:pt>
                <c:pt idx="16">
                  <c:v>5.0020499999999999E-4</c:v>
                </c:pt>
                <c:pt idx="17">
                  <c:v>3.7686662999999998E-5</c:v>
                </c:pt>
                <c:pt idx="18">
                  <c:v>2.9133548000000002E-4</c:v>
                </c:pt>
                <c:pt idx="19">
                  <c:v>1.5898156999999999E-4</c:v>
                </c:pt>
                <c:pt idx="20">
                  <c:v>0.12397</c:v>
                </c:pt>
                <c:pt idx="21">
                  <c:v>1.412037</c:v>
                </c:pt>
                <c:pt idx="22">
                  <c:v>0.12397</c:v>
                </c:pt>
                <c:pt idx="23">
                  <c:v>0.12397</c:v>
                </c:pt>
                <c:pt idx="24">
                  <c:v>0.12397</c:v>
                </c:pt>
                <c:pt idx="25">
                  <c:v>5.5931891999999997E-5</c:v>
                </c:pt>
                <c:pt idx="26">
                  <c:v>2.2026760000000001E-5</c:v>
                </c:pt>
                <c:pt idx="27">
                  <c:v>3.2567994999999997E-5</c:v>
                </c:pt>
                <c:pt idx="28">
                  <c:v>5.8066302999999998E-5</c:v>
                </c:pt>
                <c:pt idx="29">
                  <c:v>5.2834234000000003E-5</c:v>
                </c:pt>
                <c:pt idx="30">
                  <c:v>2.2773219E-3</c:v>
                </c:pt>
                <c:pt idx="31">
                  <c:v>7.9936099999999995E-4</c:v>
                </c:pt>
                <c:pt idx="32">
                  <c:v>1.7168719999999999E-3</c:v>
                </c:pt>
                <c:pt idx="33">
                  <c:v>7.9936099999999995E-4</c:v>
                </c:pt>
                <c:pt idx="34">
                  <c:v>1.0064399999999999E-2</c:v>
                </c:pt>
              </c:numCache>
            </c:numRef>
          </c:val>
          <c:extLst>
            <c:ext xmlns:c16="http://schemas.microsoft.com/office/drawing/2014/chart" uri="{C3380CC4-5D6E-409C-BE32-E72D297353CC}">
              <c16:uniqueId val="{00000000-FD4D-4321-96D0-D3904CD0BF11}"/>
            </c:ext>
          </c:extLst>
        </c:ser>
        <c:dLbls>
          <c:showLegendKey val="0"/>
          <c:showVal val="0"/>
          <c:showCatName val="0"/>
          <c:showSerName val="0"/>
          <c:showPercent val="0"/>
          <c:showBubbleSize val="0"/>
        </c:dLbls>
        <c:gapWidth val="30"/>
        <c:axId val="78627231"/>
        <c:axId val="78627647"/>
      </c:barChart>
      <c:scatterChart>
        <c:scatterStyle val="lineMarker"/>
        <c:varyColors val="0"/>
        <c:ser>
          <c:idx val="2"/>
          <c:order val="0"/>
          <c:tx>
            <c:strRef>
              <c:f>D!$G$4</c:f>
              <c:strCache>
                <c:ptCount val="1"/>
                <c:pt idx="0">
                  <c:v>Ante</c:v>
                </c:pt>
              </c:strCache>
            </c:strRef>
          </c:tx>
          <c:spPr>
            <a:ln w="19050">
              <a:noFill/>
            </a:ln>
          </c:spPr>
          <c:marker>
            <c:symbol val="x"/>
            <c:size val="6"/>
            <c:spPr>
              <a:noFill/>
              <a:ln>
                <a:solidFill>
                  <a:srgbClr val="00B050"/>
                </a:solidFill>
              </a:ln>
            </c:spPr>
          </c:marker>
          <c:yVal>
            <c:numRef>
              <c:f>D!$G$5:$G$1999</c:f>
              <c:numCache>
                <c:formatCode>0.00000</c:formatCode>
                <c:ptCount val="35"/>
                <c:pt idx="0">
                  <c:v>0.80828999999999995</c:v>
                </c:pt>
                <c:pt idx="1">
                  <c:v>1.0468</c:v>
                </c:pt>
                <c:pt idx="2">
                  <c:v>1.0198</c:v>
                </c:pt>
                <c:pt idx="3">
                  <c:v>13.241</c:v>
                </c:pt>
                <c:pt idx="4">
                  <c:v>15.042</c:v>
                </c:pt>
                <c:pt idx="5">
                  <c:v>4.3848000000000003</c:v>
                </c:pt>
                <c:pt idx="6">
                  <c:v>1.7801000000000001E-2</c:v>
                </c:pt>
                <c:pt idx="7">
                  <c:v>5.4455</c:v>
                </c:pt>
                <c:pt idx="8">
                  <c:v>0.37853999999999999</c:v>
                </c:pt>
                <c:pt idx="9">
                  <c:v>6.6195000000000004</c:v>
                </c:pt>
                <c:pt idx="10">
                  <c:v>1.9004000000000001</c:v>
                </c:pt>
                <c:pt idx="11">
                  <c:v>1.0374000000000001</c:v>
                </c:pt>
                <c:pt idx="12">
                  <c:v>3.4706999999999999</c:v>
                </c:pt>
                <c:pt idx="13">
                  <c:v>0.74558999999999997</c:v>
                </c:pt>
                <c:pt idx="14">
                  <c:v>0.74558999999999997</c:v>
                </c:pt>
                <c:pt idx="15">
                  <c:v>2.99E-4</c:v>
                </c:pt>
                <c:pt idx="16">
                  <c:v>4.17E-4</c:v>
                </c:pt>
                <c:pt idx="17">
                  <c:v>9.7E-5</c:v>
                </c:pt>
                <c:pt idx="18">
                  <c:v>2.0799999999999999E-4</c:v>
                </c:pt>
                <c:pt idx="19">
                  <c:v>2.33E-4</c:v>
                </c:pt>
                <c:pt idx="20">
                  <c:v>0.32983000000000001</c:v>
                </c:pt>
                <c:pt idx="21">
                  <c:v>1.4552</c:v>
                </c:pt>
                <c:pt idx="22">
                  <c:v>0.32983000000000001</c:v>
                </c:pt>
                <c:pt idx="23">
                  <c:v>0.32983000000000001</c:v>
                </c:pt>
                <c:pt idx="24">
                  <c:v>0.32983000000000001</c:v>
                </c:pt>
                <c:pt idx="25">
                  <c:v>1.21E-4</c:v>
                </c:pt>
                <c:pt idx="26">
                  <c:v>1.1900000000000001E-4</c:v>
                </c:pt>
                <c:pt idx="27">
                  <c:v>4.4499999999999997E-5</c:v>
                </c:pt>
                <c:pt idx="28">
                  <c:v>5.7599999999999997E-5</c:v>
                </c:pt>
                <c:pt idx="29">
                  <c:v>1.25E-4</c:v>
                </c:pt>
                <c:pt idx="30">
                  <c:v>1.4729999999999999E-3</c:v>
                </c:pt>
                <c:pt idx="31">
                  <c:v>2.0500000000000002E-3</c:v>
                </c:pt>
                <c:pt idx="32">
                  <c:v>1.4729999999999999E-3</c:v>
                </c:pt>
                <c:pt idx="33">
                  <c:v>1.4729999999999999E-3</c:v>
                </c:pt>
                <c:pt idx="34">
                  <c:v>7.62E-3</c:v>
                </c:pt>
              </c:numCache>
            </c:numRef>
          </c:yVal>
          <c:smooth val="0"/>
          <c:extLst>
            <c:ext xmlns:c16="http://schemas.microsoft.com/office/drawing/2014/chart" uri="{C3380CC4-5D6E-409C-BE32-E72D297353CC}">
              <c16:uniqueId val="{00000001-FD4D-4321-96D0-D3904CD0BF11}"/>
            </c:ext>
          </c:extLst>
        </c:ser>
        <c:ser>
          <c:idx val="5"/>
          <c:order val="2"/>
          <c:tx>
            <c:strRef>
              <c:f>D!$Y$4</c:f>
              <c:strCache>
                <c:ptCount val="1"/>
                <c:pt idx="0">
                  <c:v>Blue</c:v>
                </c:pt>
              </c:strCache>
            </c:strRef>
          </c:tx>
          <c:spPr>
            <a:ln w="19050">
              <a:noFill/>
            </a:ln>
          </c:spPr>
          <c:marker>
            <c:symbol val="dash"/>
            <c:size val="6"/>
            <c:spPr>
              <a:solidFill>
                <a:srgbClr val="0000FF"/>
              </a:solidFill>
              <a:ln>
                <a:noFill/>
              </a:ln>
            </c:spPr>
          </c:marker>
          <c:yVal>
            <c:numRef>
              <c:f>D!$Y$5:$Y$1999</c:f>
              <c:numCache>
                <c:formatCode>0.0000</c:formatCode>
                <c:ptCount val="35"/>
                <c:pt idx="0">
                  <c:v>1.9532687500000001</c:v>
                </c:pt>
                <c:pt idx="1">
                  <c:v>2.7109549999999998</c:v>
                </c:pt>
                <c:pt idx="2">
                  <c:v>2.5376675</c:v>
                </c:pt>
                <c:pt idx="3">
                  <c:v>33.249749999999999</c:v>
                </c:pt>
                <c:pt idx="4">
                  <c:v>36.266600000000004</c:v>
                </c:pt>
                <c:pt idx="5">
                  <c:v>19.142744</c:v>
                </c:pt>
                <c:pt idx="6">
                  <c:v>8.5445760000000009E-2</c:v>
                </c:pt>
                <c:pt idx="7">
                  <c:v>23.199904</c:v>
                </c:pt>
                <c:pt idx="8">
                  <c:v>1.1136126</c:v>
                </c:pt>
                <c:pt idx="9">
                  <c:v>18.114965999999999</c:v>
                </c:pt>
                <c:pt idx="10">
                  <c:v>19.113794177711888</c:v>
                </c:pt>
                <c:pt idx="11">
                  <c:v>19.113794177711888</c:v>
                </c:pt>
                <c:pt idx="12">
                  <c:v>19.113794177711888</c:v>
                </c:pt>
                <c:pt idx="13">
                  <c:v>19.113794177711888</c:v>
                </c:pt>
                <c:pt idx="14">
                  <c:v>19.113794177711888</c:v>
                </c:pt>
                <c:pt idx="15">
                  <c:v>5.0024073990064487E-4</c:v>
                </c:pt>
                <c:pt idx="16">
                  <c:v>5.0024073990064487E-4</c:v>
                </c:pt>
                <c:pt idx="17">
                  <c:v>5.0024073990064487E-4</c:v>
                </c:pt>
                <c:pt idx="18">
                  <c:v>5.0024073990064487E-4</c:v>
                </c:pt>
                <c:pt idx="19">
                  <c:v>5.0024073990064487E-4</c:v>
                </c:pt>
                <c:pt idx="20">
                  <c:v>9.4840509999999991</c:v>
                </c:pt>
                <c:pt idx="21">
                  <c:v>9.4840509999999991</c:v>
                </c:pt>
                <c:pt idx="22">
                  <c:v>9.4840509999999991</c:v>
                </c:pt>
                <c:pt idx="23">
                  <c:v>9.4840509999999991</c:v>
                </c:pt>
                <c:pt idx="24">
                  <c:v>9.4840509999999991</c:v>
                </c:pt>
                <c:pt idx="25">
                  <c:v>5.0002932387868497E-4</c:v>
                </c:pt>
                <c:pt idx="26">
                  <c:v>5.0002932387868497E-4</c:v>
                </c:pt>
                <c:pt idx="27">
                  <c:v>5.0002932387868497E-4</c:v>
                </c:pt>
                <c:pt idx="28">
                  <c:v>5.0002932387868497E-4</c:v>
                </c:pt>
                <c:pt idx="29">
                  <c:v>5.0002932387868497E-4</c:v>
                </c:pt>
                <c:pt idx="30">
                  <c:v>1.0066435463122385E-2</c:v>
                </c:pt>
                <c:pt idx="31">
                  <c:v>1.0066435463122385E-2</c:v>
                </c:pt>
                <c:pt idx="32">
                  <c:v>1.0066435463122385E-2</c:v>
                </c:pt>
                <c:pt idx="33">
                  <c:v>1.0066435463122385E-2</c:v>
                </c:pt>
                <c:pt idx="34">
                  <c:v>1.0066435463122385E-2</c:v>
                </c:pt>
              </c:numCache>
            </c:numRef>
          </c:yVal>
          <c:smooth val="0"/>
          <c:extLst>
            <c:ext xmlns:c16="http://schemas.microsoft.com/office/drawing/2014/chart" uri="{C3380CC4-5D6E-409C-BE32-E72D297353CC}">
              <c16:uniqueId val="{00000002-FD4D-4321-96D0-D3904CD0BF11}"/>
            </c:ext>
          </c:extLst>
        </c:ser>
        <c:ser>
          <c:idx val="6"/>
          <c:order val="3"/>
          <c:tx>
            <c:strRef>
              <c:f>D!$X$4</c:f>
              <c:strCache>
                <c:ptCount val="1"/>
                <c:pt idx="0">
                  <c:v>Red</c:v>
                </c:pt>
              </c:strCache>
            </c:strRef>
          </c:tx>
          <c:spPr>
            <a:ln w="19050">
              <a:noFill/>
            </a:ln>
          </c:spPr>
          <c:marker>
            <c:symbol val="dash"/>
            <c:size val="6"/>
            <c:spPr>
              <a:solidFill>
                <a:srgbClr val="FF0000"/>
              </a:solidFill>
              <a:ln>
                <a:noFill/>
              </a:ln>
            </c:spPr>
          </c:marker>
          <c:yVal>
            <c:numRef>
              <c:f>D!$X$5:$X$1999</c:f>
              <c:numCache>
                <c:formatCode>0.0000</c:formatCode>
                <c:ptCount val="35"/>
                <c:pt idx="0">
                  <c:v>0.23439225</c:v>
                </c:pt>
                <c:pt idx="1">
                  <c:v>0.32531459999999995</c:v>
                </c:pt>
                <c:pt idx="2">
                  <c:v>0.30452009999999996</c:v>
                </c:pt>
                <c:pt idx="3">
                  <c:v>3.9899699999999996</c:v>
                </c:pt>
                <c:pt idx="4">
                  <c:v>4.3519920000000001</c:v>
                </c:pt>
                <c:pt idx="5">
                  <c:v>1.1964215</c:v>
                </c:pt>
                <c:pt idx="6">
                  <c:v>2.8481920000000003E-3</c:v>
                </c:pt>
                <c:pt idx="7">
                  <c:v>1.449994</c:v>
                </c:pt>
                <c:pt idx="8">
                  <c:v>7.4240840000000002E-2</c:v>
                </c:pt>
                <c:pt idx="9">
                  <c:v>0.60383220000000004</c:v>
                </c:pt>
                <c:pt idx="10">
                  <c:v>0.29533300373491472</c:v>
                </c:pt>
                <c:pt idx="11">
                  <c:v>0.29533300373491472</c:v>
                </c:pt>
                <c:pt idx="12">
                  <c:v>0.29533300373491472</c:v>
                </c:pt>
                <c:pt idx="13">
                  <c:v>0.29533300373491472</c:v>
                </c:pt>
                <c:pt idx="14">
                  <c:v>0.29533300373491472</c:v>
                </c:pt>
                <c:pt idx="15">
                  <c:v>8.0223442429384816E-6</c:v>
                </c:pt>
                <c:pt idx="16">
                  <c:v>8.0223442429384816E-6</c:v>
                </c:pt>
                <c:pt idx="17">
                  <c:v>8.0223442429384816E-6</c:v>
                </c:pt>
                <c:pt idx="18">
                  <c:v>8.0223442429384816E-6</c:v>
                </c:pt>
                <c:pt idx="19">
                  <c:v>8.0223442429384816E-6</c:v>
                </c:pt>
                <c:pt idx="20">
                  <c:v>9.5707608E-2</c:v>
                </c:pt>
                <c:pt idx="21">
                  <c:v>9.5707608E-2</c:v>
                </c:pt>
                <c:pt idx="22">
                  <c:v>9.5707608E-2</c:v>
                </c:pt>
                <c:pt idx="23">
                  <c:v>9.5707608E-2</c:v>
                </c:pt>
                <c:pt idx="24">
                  <c:v>9.5707608E-2</c:v>
                </c:pt>
                <c:pt idx="25">
                  <c:v>2.0000598462324607E-5</c:v>
                </c:pt>
                <c:pt idx="26">
                  <c:v>2.0000598462324607E-5</c:v>
                </c:pt>
                <c:pt idx="27">
                  <c:v>2.0000598462324607E-5</c:v>
                </c:pt>
                <c:pt idx="28">
                  <c:v>2.0000598462324607E-5</c:v>
                </c:pt>
                <c:pt idx="29">
                  <c:v>2.0000598462324607E-5</c:v>
                </c:pt>
                <c:pt idx="30">
                  <c:v>7.9969550403820929E-4</c:v>
                </c:pt>
                <c:pt idx="31">
                  <c:v>7.9969550403820929E-4</c:v>
                </c:pt>
                <c:pt idx="32">
                  <c:v>7.9969550403820929E-4</c:v>
                </c:pt>
                <c:pt idx="33">
                  <c:v>7.9969550403820929E-4</c:v>
                </c:pt>
                <c:pt idx="34">
                  <c:v>7.9969550403820929E-4</c:v>
                </c:pt>
              </c:numCache>
            </c:numRef>
          </c:yVal>
          <c:smooth val="0"/>
          <c:extLst>
            <c:ext xmlns:c16="http://schemas.microsoft.com/office/drawing/2014/chart" uri="{C3380CC4-5D6E-409C-BE32-E72D297353CC}">
              <c16:uniqueId val="{00000003-FD4D-4321-96D0-D3904CD0BF11}"/>
            </c:ext>
          </c:extLst>
        </c:ser>
        <c:ser>
          <c:idx val="1"/>
          <c:order val="4"/>
          <c:tx>
            <c:strRef>
              <c:f>D!$U$4</c:f>
              <c:strCache>
                <c:ptCount val="1"/>
                <c:pt idx="0">
                  <c:v>target</c:v>
                </c:pt>
              </c:strCache>
            </c:strRef>
          </c:tx>
          <c:spPr>
            <a:ln w="9525">
              <a:solidFill>
                <a:sysClr val="windowText" lastClr="000000"/>
              </a:solidFill>
              <a:prstDash val="dash"/>
            </a:ln>
          </c:spPr>
          <c:marker>
            <c:symbol val="circle"/>
            <c:size val="6"/>
            <c:spPr>
              <a:noFill/>
              <a:ln w="6350">
                <a:solidFill>
                  <a:sysClr val="windowText" lastClr="000000"/>
                </a:solidFill>
                <a:prstDash val="solid"/>
              </a:ln>
            </c:spPr>
          </c:marker>
          <c:yVal>
            <c:numRef>
              <c:f>D!$U$5:$U$1999</c:f>
              <c:numCache>
                <c:formatCode>0.0000</c:formatCode>
                <c:ptCount val="35"/>
                <c:pt idx="0">
                  <c:v>0.78130750000000004</c:v>
                </c:pt>
                <c:pt idx="1">
                  <c:v>1.084382</c:v>
                </c:pt>
                <c:pt idx="2">
                  <c:v>1.0150669999999999</c:v>
                </c:pt>
                <c:pt idx="3">
                  <c:v>13.299899999999999</c:v>
                </c:pt>
                <c:pt idx="4">
                  <c:v>14.506640000000001</c:v>
                </c:pt>
                <c:pt idx="5">
                  <c:v>4.7856860000000001</c:v>
                </c:pt>
                <c:pt idx="6">
                  <c:v>7.1204800000000002E-3</c:v>
                </c:pt>
                <c:pt idx="7">
                  <c:v>5.799976</c:v>
                </c:pt>
                <c:pt idx="8">
                  <c:v>0.37120419999999998</c:v>
                </c:pt>
                <c:pt idx="9">
                  <c:v>6.038322</c:v>
                </c:pt>
                <c:pt idx="10">
                  <c:v>1.8151250000000001</c:v>
                </c:pt>
                <c:pt idx="11">
                  <c:v>2.3426290000000001</c:v>
                </c:pt>
                <c:pt idx="12">
                  <c:v>3.375397</c:v>
                </c:pt>
                <c:pt idx="13">
                  <c:v>0.24954999999999994</c:v>
                </c:pt>
                <c:pt idx="14">
                  <c:v>0.24954999999999994</c:v>
                </c:pt>
                <c:pt idx="15">
                  <c:v>5.0020499999999999E-4</c:v>
                </c:pt>
                <c:pt idx="16">
                  <c:v>5.0020499999999999E-4</c:v>
                </c:pt>
                <c:pt idx="17">
                  <c:v>3.7686662999999998E-5</c:v>
                </c:pt>
                <c:pt idx="18">
                  <c:v>2.9133548000000002E-4</c:v>
                </c:pt>
                <c:pt idx="19">
                  <c:v>1.5898156999999999E-4</c:v>
                </c:pt>
                <c:pt idx="20">
                  <c:v>0.12397000000000002</c:v>
                </c:pt>
                <c:pt idx="21">
                  <c:v>1.4120369999999998</c:v>
                </c:pt>
                <c:pt idx="22">
                  <c:v>0.12397000000000002</c:v>
                </c:pt>
                <c:pt idx="23">
                  <c:v>0.12397000000000002</c:v>
                </c:pt>
                <c:pt idx="24">
                  <c:v>0.12397000000000002</c:v>
                </c:pt>
                <c:pt idx="25">
                  <c:v>5.5931891999999997E-5</c:v>
                </c:pt>
                <c:pt idx="26">
                  <c:v>2.2026760000000001E-5</c:v>
                </c:pt>
                <c:pt idx="27">
                  <c:v>3.2567994999999997E-5</c:v>
                </c:pt>
                <c:pt idx="28">
                  <c:v>5.8066302999999998E-5</c:v>
                </c:pt>
                <c:pt idx="29">
                  <c:v>5.2834234000000003E-5</c:v>
                </c:pt>
                <c:pt idx="30">
                  <c:v>2.2773219E-3</c:v>
                </c:pt>
                <c:pt idx="31">
                  <c:v>7.9936099999999973E-4</c:v>
                </c:pt>
                <c:pt idx="32">
                  <c:v>1.7168719999999999E-3</c:v>
                </c:pt>
                <c:pt idx="33">
                  <c:v>7.9936099999999973E-4</c:v>
                </c:pt>
                <c:pt idx="34">
                  <c:v>1.0064399999999999E-2</c:v>
                </c:pt>
              </c:numCache>
            </c:numRef>
          </c:yVal>
          <c:smooth val="0"/>
          <c:extLst>
            <c:ext xmlns:c16="http://schemas.microsoft.com/office/drawing/2014/chart" uri="{C3380CC4-5D6E-409C-BE32-E72D297353CC}">
              <c16:uniqueId val="{00000004-FD4D-4321-96D0-D3904CD0BF11}"/>
            </c:ext>
          </c:extLst>
        </c:ser>
        <c:dLbls>
          <c:showLegendKey val="0"/>
          <c:showVal val="0"/>
          <c:showCatName val="0"/>
          <c:showSerName val="0"/>
          <c:showPercent val="0"/>
          <c:showBubbleSize val="0"/>
        </c:dLbls>
        <c:axId val="78627231"/>
        <c:axId val="78627647"/>
      </c:scatterChart>
      <c:scatterChart>
        <c:scatterStyle val="lineMarker"/>
        <c:varyColors val="0"/>
        <c:ser>
          <c:idx val="0"/>
          <c:order val="5"/>
          <c:tx>
            <c:strRef>
              <c:f>D!$AD$4</c:f>
              <c:strCache>
                <c:ptCount val="1"/>
                <c:pt idx="0">
                  <c:v>Sen_PAR</c:v>
                </c:pt>
              </c:strCache>
            </c:strRef>
          </c:tx>
          <c:spPr>
            <a:ln w="9525">
              <a:solidFill>
                <a:srgbClr val="00B050"/>
              </a:solidFill>
            </a:ln>
          </c:spPr>
          <c:marker>
            <c:symbol val="none"/>
          </c:marker>
          <c:yVal>
            <c:numRef>
              <c:f>D!$AD$5:$AD$1999</c:f>
              <c:numCache>
                <c:formatCode>0.0%</c:formatCode>
                <c:ptCount val="35"/>
                <c:pt idx="0">
                  <c:v>7.1072570000000002E-2</c:v>
                </c:pt>
                <c:pt idx="1">
                  <c:v>4.0580140000000004E-3</c:v>
                </c:pt>
                <c:pt idx="2">
                  <c:v>2.3390790000000002E-2</c:v>
                </c:pt>
                <c:pt idx="3">
                  <c:v>1.704381E-3</c:v>
                </c:pt>
                <c:pt idx="4">
                  <c:v>3.724303E-3</c:v>
                </c:pt>
                <c:pt idx="5">
                  <c:v>1.2842089999999999E-3</c:v>
                </c:pt>
                <c:pt idx="6">
                  <c:v>3.1682899999999998</c:v>
                </c:pt>
                <c:pt idx="7">
                  <c:v>5.1739849999999999E-3</c:v>
                </c:pt>
                <c:pt idx="8">
                  <c:v>6.1071170000000001E-2</c:v>
                </c:pt>
                <c:pt idx="9">
                  <c:v>8.6284699999999992E-3</c:v>
                </c:pt>
                <c:pt idx="10">
                  <c:v>1.204941E-2</c:v>
                </c:pt>
                <c:pt idx="11">
                  <c:v>3.1942339999999998E-3</c:v>
                </c:pt>
                <c:pt idx="12">
                  <c:v>9.427064E-4</c:v>
                </c:pt>
                <c:pt idx="13">
                  <c:v>4.9755420000000002E-2</c:v>
                </c:pt>
                <c:pt idx="14">
                  <c:v>3.2899520000000002E-2</c:v>
                </c:pt>
                <c:pt idx="15">
                  <c:v>8.1683779999999998E-2</c:v>
                </c:pt>
                <c:pt idx="16">
                  <c:v>5.2758010000000001E-2</c:v>
                </c:pt>
                <c:pt idx="17">
                  <c:v>2.0861040000000001E-2</c:v>
                </c:pt>
                <c:pt idx="18">
                  <c:v>7.9134500000000007E-3</c:v>
                </c:pt>
                <c:pt idx="19">
                  <c:v>0.13387499999999999</c:v>
                </c:pt>
                <c:pt idx="20">
                  <c:v>0.172371</c:v>
                </c:pt>
                <c:pt idx="21">
                  <c:v>1.179072E-3</c:v>
                </c:pt>
                <c:pt idx="22">
                  <c:v>0.17260700000000001</c:v>
                </c:pt>
                <c:pt idx="23">
                  <c:v>7.2288259999999993E-2</c:v>
                </c:pt>
                <c:pt idx="24">
                  <c:v>8.008403E-2</c:v>
                </c:pt>
                <c:pt idx="25">
                  <c:v>0.12951699999999999</c:v>
                </c:pt>
                <c:pt idx="26">
                  <c:v>2.3480069999999999E-2</c:v>
                </c:pt>
                <c:pt idx="27">
                  <c:v>4.9810540000000004E-3</c:v>
                </c:pt>
                <c:pt idx="28">
                  <c:v>5.3176590000000003E-2</c:v>
                </c:pt>
                <c:pt idx="29">
                  <c:v>0.13236899999999999</c:v>
                </c:pt>
                <c:pt idx="30">
                  <c:v>1.054138E-2</c:v>
                </c:pt>
                <c:pt idx="31">
                  <c:v>0.13103600000000001</c:v>
                </c:pt>
                <c:pt idx="32">
                  <c:v>1.119736E-2</c:v>
                </c:pt>
                <c:pt idx="33">
                  <c:v>2.2747759999999999E-2</c:v>
                </c:pt>
                <c:pt idx="34">
                  <c:v>5.7891869999999998E-2</c:v>
                </c:pt>
              </c:numCache>
            </c:numRef>
          </c:yVal>
          <c:smooth val="0"/>
          <c:extLst>
            <c:ext xmlns:c16="http://schemas.microsoft.com/office/drawing/2014/chart" uri="{C3380CC4-5D6E-409C-BE32-E72D297353CC}">
              <c16:uniqueId val="{00000005-FD4D-4321-96D0-D3904CD0BF11}"/>
            </c:ext>
          </c:extLst>
        </c:ser>
        <c:dLbls>
          <c:showLegendKey val="0"/>
          <c:showVal val="0"/>
          <c:showCatName val="0"/>
          <c:showSerName val="0"/>
          <c:showPercent val="0"/>
          <c:showBubbleSize val="0"/>
        </c:dLbls>
        <c:axId val="854447343"/>
        <c:axId val="854442767"/>
      </c:scatterChart>
      <c:catAx>
        <c:axId val="78627231"/>
        <c:scaling>
          <c:orientation val="minMax"/>
        </c:scaling>
        <c:delete val="0"/>
        <c:axPos val="b"/>
        <c:numFmt formatCode="General" sourceLinked="1"/>
        <c:majorTickMark val="none"/>
        <c:minorTickMark val="none"/>
        <c:tickLblPos val="low"/>
        <c:spPr>
          <a:ln w="15875">
            <a:solidFill>
              <a:sysClr val="windowText" lastClr="000000"/>
            </a:solidFill>
          </a:ln>
        </c:spPr>
        <c:txPr>
          <a:bodyPr/>
          <a:lstStyle/>
          <a:p>
            <a:pPr>
              <a:defRPr sz="1200" b="1"/>
            </a:pPr>
            <a:endParaRPr lang="LID4096"/>
          </a:p>
        </c:txPr>
        <c:crossAx val="78627647"/>
        <c:crossesAt val="1"/>
        <c:auto val="1"/>
        <c:lblAlgn val="ctr"/>
        <c:lblOffset val="100"/>
        <c:tickLblSkip val="1"/>
        <c:noMultiLvlLbl val="0"/>
      </c:catAx>
      <c:valAx>
        <c:axId val="78627647"/>
        <c:scaling>
          <c:logBase val="10"/>
          <c:orientation val="minMax"/>
        </c:scaling>
        <c:delete val="0"/>
        <c:axPos val="l"/>
        <c:majorGridlines>
          <c:spPr>
            <a:ln w="9525" cap="flat" cmpd="sng" algn="ctr">
              <a:solidFill>
                <a:sysClr val="windowText" lastClr="000000">
                  <a:lumMod val="15000"/>
                  <a:lumOff val="85000"/>
                  <a:alpha val="50000"/>
                </a:sysClr>
              </a:solidFill>
              <a:round/>
            </a:ln>
            <a:effectLst/>
          </c:spPr>
        </c:majorGridlines>
        <c:numFmt formatCode="General" sourceLinked="0"/>
        <c:majorTickMark val="none"/>
        <c:minorTickMark val="none"/>
        <c:tickLblPos val="low"/>
        <c:spPr>
          <a:noFill/>
          <a:ln w="9525" cap="flat" cmpd="sng" algn="ctr">
            <a:noFill/>
            <a:round/>
          </a:ln>
          <a:effectLst/>
        </c:spPr>
        <c:txPr>
          <a:bodyPr rot="-60000000" vert="horz"/>
          <a:lstStyle/>
          <a:p>
            <a:pPr>
              <a:defRPr sz="1000" b="0">
                <a:latin typeface="+mj-lt"/>
              </a:defRPr>
            </a:pPr>
            <a:endParaRPr lang="LID4096"/>
          </a:p>
        </c:txPr>
        <c:crossAx val="78627231"/>
        <c:crossesAt val="1"/>
        <c:crossBetween val="between"/>
      </c:valAx>
      <c:valAx>
        <c:axId val="854442767"/>
        <c:scaling>
          <c:orientation val="minMax"/>
          <c:min val="1.0000000000000003E-4"/>
        </c:scaling>
        <c:delete val="0"/>
        <c:axPos val="r"/>
        <c:numFmt formatCode="0%" sourceLinked="0"/>
        <c:majorTickMark val="out"/>
        <c:minorTickMark val="none"/>
        <c:tickLblPos val="nextTo"/>
        <c:spPr>
          <a:ln>
            <a:noFill/>
          </a:ln>
        </c:spPr>
        <c:txPr>
          <a:bodyPr/>
          <a:lstStyle/>
          <a:p>
            <a:pPr>
              <a:defRPr sz="1000">
                <a:solidFill>
                  <a:srgbClr val="00B050"/>
                </a:solidFill>
                <a:latin typeface="+mj-lt"/>
              </a:defRPr>
            </a:pPr>
            <a:endParaRPr lang="LID4096"/>
          </a:p>
        </c:txPr>
        <c:crossAx val="854447343"/>
        <c:crosses val="max"/>
        <c:crossBetween val="midCat"/>
      </c:valAx>
      <c:valAx>
        <c:axId val="854447343"/>
        <c:scaling>
          <c:orientation val="minMax"/>
        </c:scaling>
        <c:delete val="1"/>
        <c:axPos val="b"/>
        <c:majorTickMark val="out"/>
        <c:minorTickMark val="none"/>
        <c:tickLblPos val="nextTo"/>
        <c:crossAx val="854442767"/>
        <c:crosses val="autoZero"/>
        <c:crossBetween val="midCat"/>
      </c:valAx>
      <c:spPr>
        <a:noFill/>
        <a:ln>
          <a:noFill/>
        </a:ln>
      </c:spPr>
    </c:plotArea>
    <c:legend>
      <c:legendPos val="r"/>
      <c:layout>
        <c:manualLayout>
          <c:xMode val="edge"/>
          <c:yMode val="edge"/>
          <c:x val="0.25078216297258299"/>
          <c:y val="0.9041889763779527"/>
          <c:w val="0.74921783702741696"/>
          <c:h val="9.5811023622047242E-2"/>
        </c:manualLayout>
      </c:layout>
      <c:overlay val="0"/>
      <c:txPr>
        <a:bodyPr/>
        <a:lstStyle/>
        <a:p>
          <a:pPr>
            <a:defRPr sz="7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605074299689712"/>
          <c:y val="3.1486078837958092E-2"/>
          <c:w val="0.76775591837636725"/>
          <c:h val="0.95024434973793626"/>
        </c:manualLayout>
      </c:layout>
      <c:pieChart>
        <c:varyColors val="1"/>
        <c:ser>
          <c:idx val="0"/>
          <c:order val="0"/>
          <c:dPt>
            <c:idx val="0"/>
            <c:bubble3D val="0"/>
            <c:spPr>
              <a:solidFill>
                <a:srgbClr val="C1FFC1"/>
              </a:solidFill>
              <a:ln>
                <a:noFill/>
              </a:ln>
              <a:effectLst/>
            </c:spPr>
            <c:extLst>
              <c:ext xmlns:c16="http://schemas.microsoft.com/office/drawing/2014/chart" uri="{C3380CC4-5D6E-409C-BE32-E72D297353CC}">
                <c16:uniqueId val="{00000001-4859-448F-AED9-4343517F2F87}"/>
              </c:ext>
            </c:extLst>
          </c:dPt>
          <c:dPt>
            <c:idx val="1"/>
            <c:bubble3D val="0"/>
            <c:spPr>
              <a:solidFill>
                <a:srgbClr val="C489FF"/>
              </a:solidFill>
              <a:ln>
                <a:noFill/>
              </a:ln>
              <a:effectLst/>
            </c:spPr>
            <c:extLst>
              <c:ext xmlns:c16="http://schemas.microsoft.com/office/drawing/2014/chart" uri="{C3380CC4-5D6E-409C-BE32-E72D297353CC}">
                <c16:uniqueId val="{00000003-4859-448F-AED9-4343517F2F87}"/>
              </c:ext>
            </c:extLst>
          </c:dPt>
          <c:dPt>
            <c:idx val="2"/>
            <c:bubble3D val="0"/>
            <c:spPr>
              <a:solidFill>
                <a:srgbClr val="FF9675"/>
              </a:solidFill>
              <a:ln>
                <a:noFill/>
              </a:ln>
              <a:effectLst/>
            </c:spPr>
            <c:extLst>
              <c:ext xmlns:c16="http://schemas.microsoft.com/office/drawing/2014/chart" uri="{C3380CC4-5D6E-409C-BE32-E72D297353CC}">
                <c16:uniqueId val="{00000005-4859-448F-AED9-4343517F2F87}"/>
              </c:ext>
            </c:extLst>
          </c:dPt>
          <c:dPt>
            <c:idx val="3"/>
            <c:bubble3D val="0"/>
            <c:spPr>
              <a:solidFill>
                <a:sysClr val="window" lastClr="FFFFFF">
                  <a:lumMod val="85000"/>
                </a:sysClr>
              </a:solidFill>
              <a:ln>
                <a:noFill/>
              </a:ln>
              <a:effectLst/>
            </c:spPr>
            <c:extLst>
              <c:ext xmlns:c16="http://schemas.microsoft.com/office/drawing/2014/chart" uri="{C3380CC4-5D6E-409C-BE32-E72D297353CC}">
                <c16:uniqueId val="{00000007-4859-448F-AED9-4343517F2F87}"/>
              </c:ext>
            </c:extLst>
          </c:dPt>
          <c:dPt>
            <c:idx val="4"/>
            <c:bubble3D val="0"/>
            <c:spPr>
              <a:solidFill>
                <a:srgbClr val="FFFF00"/>
              </a:solidFill>
              <a:ln>
                <a:noFill/>
              </a:ln>
              <a:effectLst/>
            </c:spPr>
            <c:extLst>
              <c:ext xmlns:c16="http://schemas.microsoft.com/office/drawing/2014/chart" uri="{C3380CC4-5D6E-409C-BE32-E72D297353CC}">
                <c16:uniqueId val="{00000009-4859-448F-AED9-4343517F2F8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'1'!$BT$4:$BT$8</c:f>
              <c:numCache>
                <c:formatCode>0%</c:formatCode>
                <c:ptCount val="5"/>
                <c:pt idx="0">
                  <c:v>0.1336</c:v>
                </c:pt>
                <c:pt idx="1">
                  <c:v>0.26569999999999999</c:v>
                </c:pt>
                <c:pt idx="2">
                  <c:v>0.12039999999999999</c:v>
                </c:pt>
                <c:pt idx="3">
                  <c:v>0.14779999999999999</c:v>
                </c:pt>
                <c:pt idx="4">
                  <c:v>0.33239999999999997</c:v>
                </c:pt>
              </c:numCache>
            </c:numRef>
          </c:val>
          <c:extLst>
            <c:ext xmlns:c16="http://schemas.microsoft.com/office/drawing/2014/chart" uri="{C3380CC4-5D6E-409C-BE32-E72D297353CC}">
              <c16:uniqueId val="{0000000A-4859-448F-AED9-4343517F2F8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a:pPr>
      <a:endParaRPr lang="LID4096"/>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48198374171986"/>
          <c:y val="0"/>
          <c:w val="0.806262114085188"/>
          <c:h val="1"/>
        </c:manualLayout>
      </c:layout>
      <c:barChart>
        <c:barDir val="bar"/>
        <c:grouping val="stacked"/>
        <c:varyColors val="0"/>
        <c:ser>
          <c:idx val="1"/>
          <c:order val="0"/>
          <c:tx>
            <c:v>a</c:v>
          </c:tx>
          <c:spPr>
            <a:ln>
              <a:solidFill>
                <a:srgbClr val="0000FF"/>
              </a:solidFill>
            </a:ln>
          </c:spPr>
          <c:invertIfNegative val="0"/>
          <c:dPt>
            <c:idx val="0"/>
            <c:invertIfNegative val="0"/>
            <c:bubble3D val="0"/>
            <c:spPr>
              <a:solidFill>
                <a:srgbClr val="FFFF00">
                  <a:alpha val="40000"/>
                </a:srgbClr>
              </a:solidFill>
              <a:ln>
                <a:solidFill>
                  <a:srgbClr val="0000FF"/>
                </a:solidFill>
              </a:ln>
              <a:effectLst/>
            </c:spPr>
            <c:extLst>
              <c:ext xmlns:c16="http://schemas.microsoft.com/office/drawing/2014/chart" uri="{C3380CC4-5D6E-409C-BE32-E72D297353CC}">
                <c16:uniqueId val="{00000001-D05E-4D0C-94F0-0964520FEAD1}"/>
              </c:ext>
            </c:extLst>
          </c:dPt>
          <c:dPt>
            <c:idx val="1"/>
            <c:invertIfNegative val="0"/>
            <c:bubble3D val="0"/>
            <c:spPr>
              <a:solidFill>
                <a:srgbClr val="D9D9D9">
                  <a:alpha val="40000"/>
                </a:srgbClr>
              </a:solidFill>
              <a:ln>
                <a:solidFill>
                  <a:srgbClr val="0000FF"/>
                </a:solidFill>
              </a:ln>
              <a:effectLst/>
            </c:spPr>
            <c:extLst>
              <c:ext xmlns:c16="http://schemas.microsoft.com/office/drawing/2014/chart" uri="{C3380CC4-5D6E-409C-BE32-E72D297353CC}">
                <c16:uniqueId val="{00000003-D05E-4D0C-94F0-0964520FEAD1}"/>
              </c:ext>
            </c:extLst>
          </c:dPt>
          <c:dPt>
            <c:idx val="2"/>
            <c:invertIfNegative val="0"/>
            <c:bubble3D val="0"/>
            <c:spPr>
              <a:solidFill>
                <a:srgbClr val="FF9675">
                  <a:alpha val="40000"/>
                </a:srgbClr>
              </a:solidFill>
              <a:ln>
                <a:solidFill>
                  <a:srgbClr val="0000FF"/>
                </a:solidFill>
              </a:ln>
              <a:effectLst/>
            </c:spPr>
            <c:extLst>
              <c:ext xmlns:c16="http://schemas.microsoft.com/office/drawing/2014/chart" uri="{C3380CC4-5D6E-409C-BE32-E72D297353CC}">
                <c16:uniqueId val="{00000005-D05E-4D0C-94F0-0964520FEAD1}"/>
              </c:ext>
            </c:extLst>
          </c:dPt>
          <c:dPt>
            <c:idx val="3"/>
            <c:invertIfNegative val="0"/>
            <c:bubble3D val="0"/>
            <c:spPr>
              <a:solidFill>
                <a:srgbClr val="D1B2E8">
                  <a:alpha val="50196"/>
                </a:srgbClr>
              </a:solidFill>
              <a:ln>
                <a:solidFill>
                  <a:srgbClr val="0000FF"/>
                </a:solidFill>
              </a:ln>
              <a:effectLst/>
            </c:spPr>
            <c:extLst>
              <c:ext xmlns:c16="http://schemas.microsoft.com/office/drawing/2014/chart" uri="{C3380CC4-5D6E-409C-BE32-E72D297353CC}">
                <c16:uniqueId val="{00000007-D05E-4D0C-94F0-0964520FEAD1}"/>
              </c:ext>
            </c:extLst>
          </c:dPt>
          <c:dPt>
            <c:idx val="4"/>
            <c:invertIfNegative val="0"/>
            <c:bubble3D val="0"/>
            <c:spPr>
              <a:solidFill>
                <a:srgbClr val="C1FFC1">
                  <a:alpha val="50000"/>
                </a:srgbClr>
              </a:solidFill>
              <a:ln>
                <a:solidFill>
                  <a:srgbClr val="0000FF"/>
                </a:solidFill>
              </a:ln>
              <a:effectLst/>
            </c:spPr>
            <c:extLst>
              <c:ext xmlns:c16="http://schemas.microsoft.com/office/drawing/2014/chart" uri="{C3380CC4-5D6E-409C-BE32-E72D297353CC}">
                <c16:uniqueId val="{00000009-D05E-4D0C-94F0-0964520FEAD1}"/>
              </c:ext>
            </c:extLst>
          </c:dPt>
          <c:dPt>
            <c:idx val="5"/>
            <c:invertIfNegative val="0"/>
            <c:bubble3D val="0"/>
            <c:spPr>
              <a:noFill/>
              <a:ln>
                <a:noFill/>
              </a:ln>
            </c:spPr>
            <c:extLst>
              <c:ext xmlns:c16="http://schemas.microsoft.com/office/drawing/2014/chart" uri="{C3380CC4-5D6E-409C-BE32-E72D297353CC}">
                <c16:uniqueId val="{0000000B-D05E-4D0C-94F0-0964520FEAD1}"/>
              </c:ext>
            </c:extLst>
          </c:dPt>
          <c:dPt>
            <c:idx val="6"/>
            <c:invertIfNegative val="0"/>
            <c:bubble3D val="0"/>
            <c:spPr>
              <a:solidFill>
                <a:srgbClr val="FFFF00">
                  <a:alpha val="40000"/>
                </a:srgbClr>
              </a:solidFill>
              <a:ln>
                <a:solidFill>
                  <a:srgbClr val="0000FF"/>
                </a:solidFill>
              </a:ln>
              <a:effectLst/>
            </c:spPr>
            <c:extLst>
              <c:ext xmlns:c16="http://schemas.microsoft.com/office/drawing/2014/chart" uri="{C3380CC4-5D6E-409C-BE32-E72D297353CC}">
                <c16:uniqueId val="{0000000D-D05E-4D0C-94F0-0964520FEAD1}"/>
              </c:ext>
            </c:extLst>
          </c:dPt>
          <c:dPt>
            <c:idx val="7"/>
            <c:invertIfNegative val="0"/>
            <c:bubble3D val="0"/>
            <c:spPr>
              <a:solidFill>
                <a:srgbClr val="D9D9D9">
                  <a:alpha val="50196"/>
                </a:srgbClr>
              </a:solidFill>
              <a:ln>
                <a:solidFill>
                  <a:srgbClr val="0000FF"/>
                </a:solidFill>
              </a:ln>
              <a:effectLst/>
            </c:spPr>
            <c:extLst>
              <c:ext xmlns:c16="http://schemas.microsoft.com/office/drawing/2014/chart" uri="{C3380CC4-5D6E-409C-BE32-E72D297353CC}">
                <c16:uniqueId val="{0000000F-D05E-4D0C-94F0-0964520FEAD1}"/>
              </c:ext>
            </c:extLst>
          </c:dPt>
          <c:dPt>
            <c:idx val="8"/>
            <c:invertIfNegative val="0"/>
            <c:bubble3D val="0"/>
            <c:spPr>
              <a:solidFill>
                <a:srgbClr val="FF9675">
                  <a:alpha val="40000"/>
                </a:srgbClr>
              </a:solidFill>
              <a:ln>
                <a:solidFill>
                  <a:srgbClr val="0000FF"/>
                </a:solidFill>
              </a:ln>
              <a:effectLst/>
            </c:spPr>
            <c:extLst>
              <c:ext xmlns:c16="http://schemas.microsoft.com/office/drawing/2014/chart" uri="{C3380CC4-5D6E-409C-BE32-E72D297353CC}">
                <c16:uniqueId val="{00000011-D05E-4D0C-94F0-0964520FEAD1}"/>
              </c:ext>
            </c:extLst>
          </c:dPt>
          <c:dPt>
            <c:idx val="9"/>
            <c:invertIfNegative val="0"/>
            <c:bubble3D val="0"/>
            <c:spPr>
              <a:solidFill>
                <a:srgbClr val="D1B2E8">
                  <a:alpha val="50196"/>
                </a:srgbClr>
              </a:solidFill>
              <a:ln>
                <a:solidFill>
                  <a:srgbClr val="0000FF"/>
                </a:solidFill>
              </a:ln>
              <a:effectLst/>
            </c:spPr>
            <c:extLst>
              <c:ext xmlns:c16="http://schemas.microsoft.com/office/drawing/2014/chart" uri="{C3380CC4-5D6E-409C-BE32-E72D297353CC}">
                <c16:uniqueId val="{00000013-D05E-4D0C-94F0-0964520FEAD1}"/>
              </c:ext>
            </c:extLst>
          </c:dPt>
          <c:dPt>
            <c:idx val="10"/>
            <c:invertIfNegative val="0"/>
            <c:bubble3D val="0"/>
            <c:spPr>
              <a:solidFill>
                <a:srgbClr val="C1FFC1">
                  <a:alpha val="40000"/>
                </a:srgbClr>
              </a:solidFill>
              <a:ln>
                <a:solidFill>
                  <a:srgbClr val="0000FF"/>
                </a:solidFill>
              </a:ln>
              <a:effectLst/>
            </c:spPr>
            <c:extLst>
              <c:ext xmlns:c16="http://schemas.microsoft.com/office/drawing/2014/chart" uri="{C3380CC4-5D6E-409C-BE32-E72D297353CC}">
                <c16:uniqueId val="{00000015-D05E-4D0C-94F0-0964520FEAD1}"/>
              </c:ext>
            </c:extLst>
          </c:dPt>
          <c:dLbls>
            <c:dLbl>
              <c:idx val="5"/>
              <c:delete val="1"/>
              <c:extLst>
                <c:ext xmlns:c15="http://schemas.microsoft.com/office/drawing/2012/chart" uri="{CE6537A1-D6FC-4f65-9D91-7224C49458BB}"/>
                <c:ext xmlns:c16="http://schemas.microsoft.com/office/drawing/2014/chart" uri="{C3380CC4-5D6E-409C-BE32-E72D297353CC}">
                  <c16:uniqueId val="{0000000B-D05E-4D0C-94F0-0964520FEAD1}"/>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'1'!$A$4:$A$14</c:f>
              <c:strCache>
                <c:ptCount val="11"/>
                <c:pt idx="0">
                  <c:v>SAND</c:v>
                </c:pt>
                <c:pt idx="1">
                  <c:v>clay</c:v>
                </c:pt>
                <c:pt idx="2">
                  <c:v>SAND</c:v>
                </c:pt>
                <c:pt idx="3">
                  <c:v>clay</c:v>
                </c:pt>
                <c:pt idx="4">
                  <c:v>SAND</c:v>
                </c:pt>
                <c:pt idx="6">
                  <c:v>SAND</c:v>
                </c:pt>
                <c:pt idx="7">
                  <c:v>clay</c:v>
                </c:pt>
                <c:pt idx="8">
                  <c:v>SAND</c:v>
                </c:pt>
                <c:pt idx="9">
                  <c:v>clay</c:v>
                </c:pt>
                <c:pt idx="10">
                  <c:v>SAND</c:v>
                </c:pt>
              </c:strCache>
            </c:strRef>
          </c:cat>
          <c:val>
            <c:numRef>
              <c:f>'1'!$CA$12:$CA$22</c:f>
              <c:numCache>
                <c:formatCode>0</c:formatCode>
                <c:ptCount val="11"/>
                <c:pt idx="0">
                  <c:v>20.034047682324498</c:v>
                </c:pt>
                <c:pt idx="1">
                  <c:v>23.425714285714001</c:v>
                </c:pt>
                <c:pt idx="2">
                  <c:v>16.497205882353001</c:v>
                </c:pt>
                <c:pt idx="3">
                  <c:v>44.382608695652003</c:v>
                </c:pt>
                <c:pt idx="4">
                  <c:v>31.432098765431999</c:v>
                </c:pt>
                <c:pt idx="5">
                  <c:v>44.382608695652003</c:v>
                </c:pt>
                <c:pt idx="6">
                  <c:v>40.068095364648997</c:v>
                </c:pt>
                <c:pt idx="7">
                  <c:v>23.425714285714001</c:v>
                </c:pt>
                <c:pt idx="8">
                  <c:v>16.497205882353001</c:v>
                </c:pt>
                <c:pt idx="9">
                  <c:v>22.191304347826001</c:v>
                </c:pt>
                <c:pt idx="10">
                  <c:v>15.716049382715999</c:v>
                </c:pt>
              </c:numCache>
            </c:numRef>
          </c:val>
          <c:extLst>
            <c:ext xmlns:c16="http://schemas.microsoft.com/office/drawing/2014/chart" uri="{C3380CC4-5D6E-409C-BE32-E72D297353CC}">
              <c16:uniqueId val="{00000016-D05E-4D0C-94F0-0964520FEAD1}"/>
            </c:ext>
          </c:extLst>
        </c:ser>
        <c:dLbls>
          <c:showLegendKey val="0"/>
          <c:showVal val="0"/>
          <c:showCatName val="0"/>
          <c:showSerName val="0"/>
          <c:showPercent val="0"/>
          <c:showBubbleSize val="0"/>
        </c:dLbls>
        <c:gapWidth val="0"/>
        <c:overlap val="100"/>
        <c:axId val="1359320976"/>
        <c:axId val="1359316384"/>
      </c:barChart>
      <c:barChart>
        <c:barDir val="bar"/>
        <c:grouping val="stacked"/>
        <c:varyColors val="0"/>
        <c:ser>
          <c:idx val="0"/>
          <c:order val="1"/>
          <c:spPr>
            <a:solidFill>
              <a:srgbClr val="000000">
                <a:alpha val="5000"/>
              </a:srgbClr>
            </a:solidFill>
            <a:ln>
              <a:noFill/>
            </a:ln>
            <a:effectLst/>
          </c:spPr>
          <c:invertIfNegative val="0"/>
          <c:dPt>
            <c:idx val="0"/>
            <c:invertIfNegative val="0"/>
            <c:bubble3D val="0"/>
            <c:extLst>
              <c:ext xmlns:c16="http://schemas.microsoft.com/office/drawing/2014/chart" uri="{C3380CC4-5D6E-409C-BE32-E72D297353CC}">
                <c16:uniqueId val="{00000017-D05E-4D0C-94F0-0964520FEAD1}"/>
              </c:ext>
            </c:extLst>
          </c:dPt>
          <c:dPt>
            <c:idx val="1"/>
            <c:invertIfNegative val="0"/>
            <c:bubble3D val="0"/>
            <c:extLst>
              <c:ext xmlns:c16="http://schemas.microsoft.com/office/drawing/2014/chart" uri="{C3380CC4-5D6E-409C-BE32-E72D297353CC}">
                <c16:uniqueId val="{00000018-D05E-4D0C-94F0-0964520FEAD1}"/>
              </c:ext>
            </c:extLst>
          </c:dPt>
          <c:dPt>
            <c:idx val="2"/>
            <c:invertIfNegative val="0"/>
            <c:bubble3D val="0"/>
            <c:extLst>
              <c:ext xmlns:c16="http://schemas.microsoft.com/office/drawing/2014/chart" uri="{C3380CC4-5D6E-409C-BE32-E72D297353CC}">
                <c16:uniqueId val="{00000019-D05E-4D0C-94F0-0964520FEAD1}"/>
              </c:ext>
            </c:extLst>
          </c:dPt>
          <c:dPt>
            <c:idx val="3"/>
            <c:invertIfNegative val="0"/>
            <c:bubble3D val="0"/>
            <c:extLst>
              <c:ext xmlns:c16="http://schemas.microsoft.com/office/drawing/2014/chart" uri="{C3380CC4-5D6E-409C-BE32-E72D297353CC}">
                <c16:uniqueId val="{0000001A-D05E-4D0C-94F0-0964520FEAD1}"/>
              </c:ext>
            </c:extLst>
          </c:dPt>
          <c:dPt>
            <c:idx val="4"/>
            <c:invertIfNegative val="0"/>
            <c:bubble3D val="0"/>
            <c:extLst>
              <c:ext xmlns:c16="http://schemas.microsoft.com/office/drawing/2014/chart" uri="{C3380CC4-5D6E-409C-BE32-E72D297353CC}">
                <c16:uniqueId val="{0000001B-D05E-4D0C-94F0-0964520FEAD1}"/>
              </c:ext>
            </c:extLst>
          </c:dPt>
          <c:dPt>
            <c:idx val="5"/>
            <c:invertIfNegative val="0"/>
            <c:bubble3D val="0"/>
            <c:spPr>
              <a:noFill/>
              <a:ln>
                <a:noFill/>
              </a:ln>
              <a:effectLst/>
            </c:spPr>
            <c:extLst>
              <c:ext xmlns:c16="http://schemas.microsoft.com/office/drawing/2014/chart" uri="{C3380CC4-5D6E-409C-BE32-E72D297353CC}">
                <c16:uniqueId val="{0000001D-D05E-4D0C-94F0-0964520FEAD1}"/>
              </c:ext>
            </c:extLst>
          </c:dPt>
          <c:dPt>
            <c:idx val="6"/>
            <c:invertIfNegative val="0"/>
            <c:bubble3D val="0"/>
            <c:extLst>
              <c:ext xmlns:c16="http://schemas.microsoft.com/office/drawing/2014/chart" uri="{C3380CC4-5D6E-409C-BE32-E72D297353CC}">
                <c16:uniqueId val="{0000001E-D05E-4D0C-94F0-0964520FEAD1}"/>
              </c:ext>
            </c:extLst>
          </c:dPt>
          <c:dPt>
            <c:idx val="7"/>
            <c:invertIfNegative val="0"/>
            <c:bubble3D val="0"/>
            <c:extLst>
              <c:ext xmlns:c16="http://schemas.microsoft.com/office/drawing/2014/chart" uri="{C3380CC4-5D6E-409C-BE32-E72D297353CC}">
                <c16:uniqueId val="{0000001F-D05E-4D0C-94F0-0964520FEAD1}"/>
              </c:ext>
            </c:extLst>
          </c:dPt>
          <c:dPt>
            <c:idx val="8"/>
            <c:invertIfNegative val="0"/>
            <c:bubble3D val="0"/>
            <c:extLst>
              <c:ext xmlns:c16="http://schemas.microsoft.com/office/drawing/2014/chart" uri="{C3380CC4-5D6E-409C-BE32-E72D297353CC}">
                <c16:uniqueId val="{00000020-D05E-4D0C-94F0-0964520FEAD1}"/>
              </c:ext>
            </c:extLst>
          </c:dPt>
          <c:dPt>
            <c:idx val="9"/>
            <c:invertIfNegative val="0"/>
            <c:bubble3D val="0"/>
            <c:extLst>
              <c:ext xmlns:c16="http://schemas.microsoft.com/office/drawing/2014/chart" uri="{C3380CC4-5D6E-409C-BE32-E72D297353CC}">
                <c16:uniqueId val="{00000021-D05E-4D0C-94F0-0964520FEAD1}"/>
              </c:ext>
            </c:extLst>
          </c:dPt>
          <c:dPt>
            <c:idx val="10"/>
            <c:invertIfNegative val="0"/>
            <c:bubble3D val="0"/>
            <c:extLst>
              <c:ext xmlns:c16="http://schemas.microsoft.com/office/drawing/2014/chart" uri="{C3380CC4-5D6E-409C-BE32-E72D297353CC}">
                <c16:uniqueId val="{00000022-D05E-4D0C-94F0-0964520FEAD1}"/>
              </c:ext>
            </c:extLst>
          </c:dPt>
          <c:cat>
            <c:strRef>
              <c:f>'1'!$A$4:$A$14</c:f>
              <c:strCache>
                <c:ptCount val="11"/>
                <c:pt idx="0">
                  <c:v>SAND</c:v>
                </c:pt>
                <c:pt idx="1">
                  <c:v>clay</c:v>
                </c:pt>
                <c:pt idx="2">
                  <c:v>SAND</c:v>
                </c:pt>
                <c:pt idx="3">
                  <c:v>clay</c:v>
                </c:pt>
                <c:pt idx="4">
                  <c:v>SAND</c:v>
                </c:pt>
                <c:pt idx="6">
                  <c:v>SAND</c:v>
                </c:pt>
                <c:pt idx="7">
                  <c:v>clay</c:v>
                </c:pt>
                <c:pt idx="8">
                  <c:v>SAND</c:v>
                </c:pt>
                <c:pt idx="9">
                  <c:v>clay</c:v>
                </c:pt>
                <c:pt idx="10">
                  <c:v>SAND</c:v>
                </c:pt>
              </c:strCache>
            </c:strRef>
          </c:cat>
          <c:val>
            <c:numRef>
              <c:f>'1'!$CC$12:$CC$22</c:f>
              <c:numCache>
                <c:formatCode>0</c:formatCode>
                <c:ptCount val="11"/>
                <c:pt idx="0">
                  <c:v>40.068095364648997</c:v>
                </c:pt>
                <c:pt idx="1">
                  <c:v>23.425714285714001</c:v>
                </c:pt>
                <c:pt idx="2">
                  <c:v>16.497205882353001</c:v>
                </c:pt>
                <c:pt idx="3">
                  <c:v>44.382608695652003</c:v>
                </c:pt>
                <c:pt idx="4">
                  <c:v>31.432098765431999</c:v>
                </c:pt>
                <c:pt idx="5">
                  <c:v>44.382608695652003</c:v>
                </c:pt>
                <c:pt idx="6">
                  <c:v>40.068095364648997</c:v>
                </c:pt>
                <c:pt idx="7">
                  <c:v>23.425714285714001</c:v>
                </c:pt>
                <c:pt idx="8">
                  <c:v>16.497205882353001</c:v>
                </c:pt>
                <c:pt idx="9">
                  <c:v>44.382608695652003</c:v>
                </c:pt>
                <c:pt idx="10">
                  <c:v>31.432098765431999</c:v>
                </c:pt>
              </c:numCache>
            </c:numRef>
          </c:val>
          <c:extLst>
            <c:ext xmlns:c16="http://schemas.microsoft.com/office/drawing/2014/chart" uri="{C3380CC4-5D6E-409C-BE32-E72D297353CC}">
              <c16:uniqueId val="{00000023-D05E-4D0C-94F0-0964520FEAD1}"/>
            </c:ext>
          </c:extLst>
        </c:ser>
        <c:dLbls>
          <c:showLegendKey val="0"/>
          <c:showVal val="0"/>
          <c:showCatName val="0"/>
          <c:showSerName val="0"/>
          <c:showPercent val="0"/>
          <c:showBubbleSize val="0"/>
        </c:dLbls>
        <c:gapWidth val="150"/>
        <c:overlap val="100"/>
        <c:axId val="56107135"/>
        <c:axId val="56132575"/>
      </c:barChart>
      <c:catAx>
        <c:axId val="1359320976"/>
        <c:scaling>
          <c:orientation val="minMax"/>
        </c:scaling>
        <c:delete val="0"/>
        <c:axPos val="l"/>
        <c:numFmt formatCode="General" sourceLinked="1"/>
        <c:majorTickMark val="out"/>
        <c:minorTickMark val="none"/>
        <c:tickLblPos val="nextTo"/>
        <c:txPr>
          <a:bodyPr/>
          <a:lstStyle/>
          <a:p>
            <a:pPr>
              <a:defRPr sz="800"/>
            </a:pPr>
            <a:endParaRPr lang="LID4096"/>
          </a:p>
        </c:txPr>
        <c:crossAx val="1359316384"/>
        <c:crosses val="autoZero"/>
        <c:auto val="1"/>
        <c:lblAlgn val="ctr"/>
        <c:lblOffset val="100"/>
        <c:noMultiLvlLbl val="0"/>
      </c:catAx>
      <c:valAx>
        <c:axId val="13593163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txPr>
          <a:bodyPr/>
          <a:lstStyle/>
          <a:p>
            <a:pPr>
              <a:defRPr sz="600"/>
            </a:pPr>
            <a:endParaRPr lang="LID4096"/>
          </a:p>
        </c:txPr>
        <c:crossAx val="1359320976"/>
        <c:crosses val="autoZero"/>
        <c:crossBetween val="between"/>
      </c:valAx>
      <c:valAx>
        <c:axId val="56132575"/>
        <c:scaling>
          <c:orientation val="minMax"/>
        </c:scaling>
        <c:delete val="0"/>
        <c:axPos val="t"/>
        <c:numFmt formatCode="0" sourceLinked="1"/>
        <c:majorTickMark val="out"/>
        <c:minorTickMark val="none"/>
        <c:tickLblPos val="nextTo"/>
        <c:txPr>
          <a:bodyPr/>
          <a:lstStyle/>
          <a:p>
            <a:pPr>
              <a:defRPr sz="200"/>
            </a:pPr>
            <a:endParaRPr lang="LID4096"/>
          </a:p>
        </c:txPr>
        <c:crossAx val="56107135"/>
        <c:crosses val="max"/>
        <c:crossBetween val="between"/>
      </c:valAx>
      <c:catAx>
        <c:axId val="56107135"/>
        <c:scaling>
          <c:orientation val="minMax"/>
        </c:scaling>
        <c:delete val="1"/>
        <c:axPos val="l"/>
        <c:numFmt formatCode="General" sourceLinked="1"/>
        <c:majorTickMark val="out"/>
        <c:minorTickMark val="none"/>
        <c:tickLblPos val="nextTo"/>
        <c:crossAx val="56132575"/>
        <c:crosses val="autoZero"/>
        <c:auto val="1"/>
        <c:lblAlgn val="ctr"/>
        <c:lblOffset val="100"/>
        <c:noMultiLvlLbl val="0"/>
      </c:catAx>
    </c:plotArea>
    <c:plotVisOnly val="1"/>
    <c:dispBlanksAs val="gap"/>
    <c:showDLblsOverMax val="0"/>
    <c:extLst/>
  </c:chart>
  <c:spPr>
    <a:solidFill>
      <a:srgbClr val="FFFFFF"/>
    </a:solidFill>
    <a:ln w="6350" cap="flat" cmpd="sng" algn="ctr">
      <a:solidFill>
        <a:sysClr val="windowText" lastClr="000000"/>
      </a:solidFill>
      <a:round/>
    </a:ln>
    <a:effectLst/>
  </c:spPr>
  <c:txPr>
    <a:bodyPr/>
    <a:lstStyle/>
    <a:p>
      <a:pPr>
        <a:defRPr/>
      </a:pPr>
      <a:endParaRPr lang="LID4096"/>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'1'!$BT$10</c:f>
              <c:strCache>
                <c:ptCount val="1"/>
                <c:pt idx="0">
                  <c:v>800 m</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6637-451D-8015-3E36E2D61C7F}"/>
                </c:ext>
              </c:extLst>
            </c:dLbl>
            <c:spPr>
              <a:noFill/>
              <a:ln>
                <a:noFill/>
              </a:ln>
              <a:effectLst/>
            </c:spPr>
            <c:txPr>
              <a:bodyPr rot="0" spcFirstLastPara="1" vertOverflow="ellipsis" vert="horz" wrap="square" anchor="ctr" anchorCtr="0"/>
              <a:lstStyle/>
              <a:p>
                <a:pPr algn="r">
                  <a:defRPr sz="11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6637-451D-8015-3E36E2D61C7F}"/>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'1'!$BU$10</c:f>
              <c:strCache>
                <c:ptCount val="1"/>
                <c:pt idx="0">
                  <c:v>800 m</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065D-485A-B1C3-328A996B98BE}"/>
                </c:ext>
              </c:extLst>
            </c:dLbl>
            <c:spPr>
              <a:noFill/>
              <a:ln>
                <a:noFill/>
              </a:ln>
              <a:effectLst/>
            </c:spPr>
            <c:txPr>
              <a:bodyPr rot="0" spcFirstLastPara="1" vertOverflow="ellipsis" vert="horz" wrap="square" anchor="ctr" anchorCtr="0"/>
              <a:lstStyle/>
              <a:p>
                <a:pPr algn="r">
                  <a:defRPr sz="11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065D-485A-B1C3-328A996B98BE}"/>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7094156207543"/>
          <c:y val="0.1085845374977356"/>
          <c:w val="0.72647650353582305"/>
          <c:h val="0.79508141970007795"/>
        </c:manualLayout>
      </c:layout>
      <c:barChart>
        <c:barDir val="col"/>
        <c:grouping val="clustered"/>
        <c:varyColors val="0"/>
        <c:ser>
          <c:idx val="5"/>
          <c:order val="0"/>
          <c:spPr>
            <a:solidFill>
              <a:srgbClr val="000000">
                <a:alpha val="10000"/>
              </a:srgbClr>
            </a:solidFill>
          </c:spPr>
          <c:invertIfNegative val="0"/>
          <c:val>
            <c:numRef>
              <c:f>'1'!$CC$4</c:f>
              <c:numCache>
                <c:formatCode>0%</c:formatCode>
                <c:ptCount val="1"/>
                <c:pt idx="0">
                  <c:v>3.1432098765431999</c:v>
                </c:pt>
              </c:numCache>
            </c:numRef>
          </c:val>
          <c:extLst>
            <c:ext xmlns:c16="http://schemas.microsoft.com/office/drawing/2014/chart" uri="{C3380CC4-5D6E-409C-BE32-E72D297353CC}">
              <c16:uniqueId val="{00000000-7587-42CA-8514-DF737EB413BE}"/>
            </c:ext>
          </c:extLst>
        </c:ser>
        <c:ser>
          <c:idx val="6"/>
          <c:order val="1"/>
          <c:spPr>
            <a:solidFill>
              <a:srgbClr val="000000">
                <a:alpha val="10000"/>
              </a:srgbClr>
            </a:solidFill>
          </c:spPr>
          <c:invertIfNegative val="0"/>
          <c:val>
            <c:numRef>
              <c:f>'1'!$CC$5</c:f>
              <c:numCache>
                <c:formatCode>0%</c:formatCode>
                <c:ptCount val="1"/>
                <c:pt idx="0">
                  <c:v>4.4382608695651999</c:v>
                </c:pt>
              </c:numCache>
            </c:numRef>
          </c:val>
          <c:extLst>
            <c:ext xmlns:c16="http://schemas.microsoft.com/office/drawing/2014/chart" uri="{C3380CC4-5D6E-409C-BE32-E72D297353CC}">
              <c16:uniqueId val="{00000001-7587-42CA-8514-DF737EB413BE}"/>
            </c:ext>
          </c:extLst>
        </c:ser>
        <c:ser>
          <c:idx val="7"/>
          <c:order val="2"/>
          <c:spPr>
            <a:solidFill>
              <a:srgbClr val="000000">
                <a:alpha val="10000"/>
              </a:srgbClr>
            </a:solidFill>
          </c:spPr>
          <c:invertIfNegative val="0"/>
          <c:val>
            <c:numRef>
              <c:f>'1'!$CC$6</c:f>
              <c:numCache>
                <c:formatCode>0%</c:formatCode>
                <c:ptCount val="1"/>
                <c:pt idx="0">
                  <c:v>1.6497205882353001</c:v>
                </c:pt>
              </c:numCache>
            </c:numRef>
          </c:val>
          <c:extLst>
            <c:ext xmlns:c16="http://schemas.microsoft.com/office/drawing/2014/chart" uri="{C3380CC4-5D6E-409C-BE32-E72D297353CC}">
              <c16:uniqueId val="{00000002-7587-42CA-8514-DF737EB413BE}"/>
            </c:ext>
          </c:extLst>
        </c:ser>
        <c:ser>
          <c:idx val="8"/>
          <c:order val="3"/>
          <c:spPr>
            <a:solidFill>
              <a:srgbClr val="000000">
                <a:alpha val="10000"/>
              </a:srgbClr>
            </a:solidFill>
          </c:spPr>
          <c:invertIfNegative val="0"/>
          <c:val>
            <c:numRef>
              <c:f>'1'!$CC$7</c:f>
              <c:numCache>
                <c:formatCode>0%</c:formatCode>
                <c:ptCount val="1"/>
                <c:pt idx="0">
                  <c:v>2.3425714285714001</c:v>
                </c:pt>
              </c:numCache>
            </c:numRef>
          </c:val>
          <c:extLst>
            <c:ext xmlns:c16="http://schemas.microsoft.com/office/drawing/2014/chart" uri="{C3380CC4-5D6E-409C-BE32-E72D297353CC}">
              <c16:uniqueId val="{00000003-7587-42CA-8514-DF737EB413BE}"/>
            </c:ext>
          </c:extLst>
        </c:ser>
        <c:ser>
          <c:idx val="9"/>
          <c:order val="4"/>
          <c:spPr>
            <a:solidFill>
              <a:srgbClr val="000000">
                <a:alpha val="5000"/>
              </a:srgbClr>
            </a:solidFill>
          </c:spPr>
          <c:invertIfNegative val="0"/>
          <c:val>
            <c:numRef>
              <c:f>'1'!$CC$8</c:f>
              <c:numCache>
                <c:formatCode>0%</c:formatCode>
                <c:ptCount val="1"/>
                <c:pt idx="0">
                  <c:v>4.0068095364653002</c:v>
                </c:pt>
              </c:numCache>
            </c:numRef>
          </c:val>
          <c:extLst>
            <c:ext xmlns:c16="http://schemas.microsoft.com/office/drawing/2014/chart" uri="{C3380CC4-5D6E-409C-BE32-E72D297353CC}">
              <c16:uniqueId val="{00000004-7587-42CA-8514-DF737EB413BE}"/>
            </c:ext>
          </c:extLst>
        </c:ser>
        <c:ser>
          <c:idx val="10"/>
          <c:order val="5"/>
          <c:spPr>
            <a:solidFill>
              <a:sysClr val="window" lastClr="FFFFFF">
                <a:alpha val="10000"/>
              </a:sysClr>
            </a:solidFill>
          </c:spPr>
          <c:invertIfNegative val="0"/>
          <c:val>
            <c:numRef>
              <c:f>'1'!$CC$9</c:f>
              <c:numCache>
                <c:formatCode>0</c:formatCode>
                <c:ptCount val="1"/>
                <c:pt idx="0">
                  <c:v>4.4382608695651999</c:v>
                </c:pt>
              </c:numCache>
            </c:numRef>
          </c:val>
          <c:extLst>
            <c:ext xmlns:c16="http://schemas.microsoft.com/office/drawing/2014/chart" uri="{C3380CC4-5D6E-409C-BE32-E72D297353CC}">
              <c16:uniqueId val="{00000005-7587-42CA-8514-DF737EB413BE}"/>
            </c:ext>
          </c:extLst>
        </c:ser>
        <c:dLbls>
          <c:showLegendKey val="0"/>
          <c:showVal val="0"/>
          <c:showCatName val="0"/>
          <c:showSerName val="0"/>
          <c:showPercent val="0"/>
          <c:showBubbleSize val="0"/>
        </c:dLbls>
        <c:gapWidth val="81"/>
        <c:overlap val="-100"/>
        <c:axId val="1359320976"/>
        <c:axId val="1359316384"/>
      </c:barChart>
      <c:barChart>
        <c:barDir val="col"/>
        <c:grouping val="clustered"/>
        <c:varyColors val="0"/>
        <c:ser>
          <c:idx val="0"/>
          <c:order val="6"/>
          <c:tx>
            <c:v>1</c:v>
          </c:tx>
          <c:spPr>
            <a:solidFill>
              <a:srgbClr val="B7FFCF">
                <a:alpha val="40000"/>
              </a:srgbClr>
            </a:solidFill>
          </c:spPr>
          <c:invertIfNegative val="0"/>
          <c:val>
            <c:numRef>
              <c:f>'1'!$CA$4</c:f>
              <c:numCache>
                <c:formatCode>0</c:formatCode>
                <c:ptCount val="1"/>
                <c:pt idx="0">
                  <c:v>3.1432098765431999</c:v>
                </c:pt>
              </c:numCache>
            </c:numRef>
          </c:val>
          <c:extLst>
            <c:ext xmlns:c16="http://schemas.microsoft.com/office/drawing/2014/chart" uri="{C3380CC4-5D6E-409C-BE32-E72D297353CC}">
              <c16:uniqueId val="{00000006-7587-42CA-8514-DF737EB413BE}"/>
            </c:ext>
          </c:extLst>
        </c:ser>
        <c:ser>
          <c:idx val="1"/>
          <c:order val="7"/>
          <c:tx>
            <c:v>2</c:v>
          </c:tx>
          <c:spPr>
            <a:solidFill>
              <a:srgbClr val="B17ED8">
                <a:alpha val="40000"/>
              </a:srgbClr>
            </a:solidFill>
          </c:spPr>
          <c:invertIfNegative val="0"/>
          <c:val>
            <c:numRef>
              <c:f>'1'!$CA$5</c:f>
              <c:numCache>
                <c:formatCode>0</c:formatCode>
                <c:ptCount val="1"/>
                <c:pt idx="0">
                  <c:v>4.4382608695651999</c:v>
                </c:pt>
              </c:numCache>
            </c:numRef>
          </c:val>
          <c:extLst>
            <c:ext xmlns:c16="http://schemas.microsoft.com/office/drawing/2014/chart" uri="{C3380CC4-5D6E-409C-BE32-E72D297353CC}">
              <c16:uniqueId val="{00000007-7587-42CA-8514-DF737EB413BE}"/>
            </c:ext>
          </c:extLst>
        </c:ser>
        <c:ser>
          <c:idx val="2"/>
          <c:order val="8"/>
          <c:tx>
            <c:v>3</c:v>
          </c:tx>
          <c:spPr>
            <a:solidFill>
              <a:srgbClr val="FFABAB">
                <a:alpha val="40000"/>
              </a:srgbClr>
            </a:solidFill>
          </c:spPr>
          <c:invertIfNegative val="0"/>
          <c:val>
            <c:numRef>
              <c:f>'1'!$CA$6</c:f>
              <c:numCache>
                <c:formatCode>0</c:formatCode>
                <c:ptCount val="1"/>
                <c:pt idx="0">
                  <c:v>1.6497205882353001</c:v>
                </c:pt>
              </c:numCache>
            </c:numRef>
          </c:val>
          <c:extLst>
            <c:ext xmlns:c16="http://schemas.microsoft.com/office/drawing/2014/chart" uri="{C3380CC4-5D6E-409C-BE32-E72D297353CC}">
              <c16:uniqueId val="{00000008-7587-42CA-8514-DF737EB413BE}"/>
            </c:ext>
          </c:extLst>
        </c:ser>
        <c:ser>
          <c:idx val="3"/>
          <c:order val="9"/>
          <c:tx>
            <c:v>4</c:v>
          </c:tx>
          <c:spPr>
            <a:solidFill>
              <a:sysClr val="window" lastClr="FFFFFF">
                <a:lumMod val="85000"/>
                <a:alpha val="40000"/>
              </a:sysClr>
            </a:solidFill>
          </c:spPr>
          <c:invertIfNegative val="0"/>
          <c:val>
            <c:numRef>
              <c:f>'1'!$CA$7</c:f>
              <c:numCache>
                <c:formatCode>0</c:formatCode>
                <c:ptCount val="1"/>
                <c:pt idx="0">
                  <c:v>2.3425714285714001</c:v>
                </c:pt>
              </c:numCache>
            </c:numRef>
          </c:val>
          <c:extLst>
            <c:ext xmlns:c16="http://schemas.microsoft.com/office/drawing/2014/chart" uri="{C3380CC4-5D6E-409C-BE32-E72D297353CC}">
              <c16:uniqueId val="{00000009-7587-42CA-8514-DF737EB413BE}"/>
            </c:ext>
          </c:extLst>
        </c:ser>
        <c:ser>
          <c:idx val="4"/>
          <c:order val="10"/>
          <c:tx>
            <c:v>5</c:v>
          </c:tx>
          <c:spPr>
            <a:solidFill>
              <a:srgbClr val="FFFF00">
                <a:alpha val="40000"/>
              </a:srgbClr>
            </a:solidFill>
          </c:spPr>
          <c:invertIfNegative val="0"/>
          <c:val>
            <c:numRef>
              <c:f>'1'!$CA$8</c:f>
              <c:numCache>
                <c:formatCode>0</c:formatCode>
                <c:ptCount val="1"/>
                <c:pt idx="0">
                  <c:v>4.0068095364653002</c:v>
                </c:pt>
              </c:numCache>
            </c:numRef>
          </c:val>
          <c:extLst>
            <c:ext xmlns:c16="http://schemas.microsoft.com/office/drawing/2014/chart" uri="{C3380CC4-5D6E-409C-BE32-E72D297353CC}">
              <c16:uniqueId val="{0000000A-7587-42CA-8514-DF737EB413BE}"/>
            </c:ext>
          </c:extLst>
        </c:ser>
        <c:ser>
          <c:idx val="11"/>
          <c:order val="11"/>
          <c:tx>
            <c:v>6</c:v>
          </c:tx>
          <c:spPr>
            <a:solidFill>
              <a:srgbClr val="FFFF00">
                <a:alpha val="0"/>
              </a:srgbClr>
            </a:solidFill>
          </c:spPr>
          <c:invertIfNegative val="0"/>
          <c:val>
            <c:numRef>
              <c:f>'1'!$CA$9</c:f>
              <c:numCache>
                <c:formatCode>0</c:formatCode>
                <c:ptCount val="1"/>
                <c:pt idx="0">
                  <c:v>4.4382608695651999</c:v>
                </c:pt>
              </c:numCache>
            </c:numRef>
          </c:val>
          <c:extLst>
            <c:ext xmlns:c16="http://schemas.microsoft.com/office/drawing/2014/chart" uri="{C3380CC4-5D6E-409C-BE32-E72D297353CC}">
              <c16:uniqueId val="{0000000B-7587-42CA-8514-DF737EB413BE}"/>
            </c:ext>
          </c:extLst>
        </c:ser>
        <c:dLbls>
          <c:showLegendKey val="0"/>
          <c:showVal val="0"/>
          <c:showCatName val="0"/>
          <c:showSerName val="0"/>
          <c:showPercent val="0"/>
          <c:showBubbleSize val="0"/>
        </c:dLbls>
        <c:gapWidth val="0"/>
        <c:axId val="538765119"/>
        <c:axId val="538764639"/>
      </c:barChart>
      <c:catAx>
        <c:axId val="1359320976"/>
        <c:scaling>
          <c:orientation val="minMax"/>
        </c:scaling>
        <c:delete val="1"/>
        <c:axPos val="t"/>
        <c:majorTickMark val="out"/>
        <c:minorTickMark val="none"/>
        <c:tickLblPos val="nextTo"/>
        <c:crossAx val="1359316384"/>
        <c:crosses val="autoZero"/>
        <c:auto val="1"/>
        <c:lblAlgn val="ctr"/>
        <c:lblOffset val="100"/>
        <c:noMultiLvlLbl val="0"/>
      </c:catAx>
      <c:valAx>
        <c:axId val="1359316384"/>
        <c:scaling>
          <c:orientation val="maxMin"/>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LID4096"/>
          </a:p>
        </c:txPr>
        <c:crossAx val="1359320976"/>
        <c:crosses val="autoZero"/>
        <c:crossBetween val="between"/>
      </c:valAx>
      <c:valAx>
        <c:axId val="538764639"/>
        <c:scaling>
          <c:orientation val="maxMin"/>
        </c:scaling>
        <c:delete val="0"/>
        <c:axPos val="r"/>
        <c:numFmt formatCode="0" sourceLinked="0"/>
        <c:majorTickMark val="none"/>
        <c:minorTickMark val="none"/>
        <c:tickLblPos val="nextTo"/>
        <c:spPr>
          <a:ln>
            <a:noFill/>
          </a:ln>
        </c:spPr>
        <c:crossAx val="538765119"/>
        <c:crosses val="max"/>
        <c:crossBetween val="between"/>
      </c:valAx>
      <c:catAx>
        <c:axId val="538765119"/>
        <c:scaling>
          <c:orientation val="minMax"/>
        </c:scaling>
        <c:delete val="1"/>
        <c:axPos val="t"/>
        <c:majorTickMark val="out"/>
        <c:minorTickMark val="none"/>
        <c:tickLblPos val="nextTo"/>
        <c:crossAx val="538764639"/>
        <c:crosses val="autoZero"/>
        <c:auto val="1"/>
        <c:lblAlgn val="ctr"/>
        <c:lblOffset val="100"/>
        <c:noMultiLvlLbl val="0"/>
      </c:catAx>
    </c:plotArea>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sz="1050" b="1">
          <a:solidFill>
            <a:sysClr val="windowText" lastClr="000000"/>
          </a:solidFill>
        </a:defRPr>
      </a:pPr>
      <a:endParaRPr lang="LID4096"/>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15485564304461"/>
          <c:y val="4.3956708586224899E-2"/>
          <c:w val="0.78725597733058539"/>
          <c:h val="0.89740142839929971"/>
        </c:manualLayout>
      </c:layout>
      <c:scatterChart>
        <c:scatterStyle val="lineMarker"/>
        <c:varyColors val="0"/>
        <c:ser>
          <c:idx val="3"/>
          <c:order val="0"/>
          <c:tx>
            <c:strRef>
              <c:f>'6'!$I$6</c:f>
              <c:strCache>
                <c:ptCount val="1"/>
                <c:pt idx="0">
                  <c:v>topA</c:v>
                </c:pt>
              </c:strCache>
            </c:strRef>
          </c:tx>
          <c:spPr>
            <a:ln w="12700">
              <a:solidFill>
                <a:schemeClr val="tx1">
                  <a:alpha val="50000"/>
                </a:schemeClr>
              </a:solidFill>
              <a:prstDash val="dash"/>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3A4B-4865-908A-17A35470EA87}"/>
                </c:ext>
              </c:extLst>
            </c:dLbl>
            <c:dLbl>
              <c:idx val="1"/>
              <c:delete val="1"/>
              <c:extLst>
                <c:ext xmlns:c15="http://schemas.microsoft.com/office/drawing/2012/chart" uri="{CE6537A1-D6FC-4f65-9D91-7224C49458BB}"/>
                <c:ext xmlns:c16="http://schemas.microsoft.com/office/drawing/2014/chart" uri="{C3380CC4-5D6E-409C-BE32-E72D297353CC}">
                  <c16:uniqueId val="{00000001-3A4B-4865-908A-17A35470EA87}"/>
                </c:ext>
              </c:extLst>
            </c:dLbl>
            <c:dLbl>
              <c:idx val="2"/>
              <c:delete val="1"/>
              <c:extLst>
                <c:ext xmlns:c15="http://schemas.microsoft.com/office/drawing/2012/chart" uri="{CE6537A1-D6FC-4f65-9D91-7224C49458BB}"/>
                <c:ext xmlns:c16="http://schemas.microsoft.com/office/drawing/2014/chart" uri="{C3380CC4-5D6E-409C-BE32-E72D297353CC}">
                  <c16:uniqueId val="{00000002-3A4B-4865-908A-17A35470EA87}"/>
                </c:ext>
              </c:extLst>
            </c:dLbl>
            <c:dLbl>
              <c:idx val="3"/>
              <c:delete val="1"/>
              <c:extLst>
                <c:ext xmlns:c15="http://schemas.microsoft.com/office/drawing/2012/chart" uri="{CE6537A1-D6FC-4f65-9D91-7224C49458BB}"/>
                <c:ext xmlns:c16="http://schemas.microsoft.com/office/drawing/2014/chart" uri="{C3380CC4-5D6E-409C-BE32-E72D297353CC}">
                  <c16:uniqueId val="{00000003-3A4B-4865-908A-17A35470EA87}"/>
                </c:ext>
              </c:extLst>
            </c:dLbl>
            <c:dLbl>
              <c:idx val="4"/>
              <c:delete val="1"/>
              <c:extLst>
                <c:ext xmlns:c15="http://schemas.microsoft.com/office/drawing/2012/chart" uri="{CE6537A1-D6FC-4f65-9D91-7224C49458BB}"/>
                <c:ext xmlns:c16="http://schemas.microsoft.com/office/drawing/2014/chart" uri="{C3380CC4-5D6E-409C-BE32-E72D297353CC}">
                  <c16:uniqueId val="{00000004-3A4B-4865-908A-17A35470EA87}"/>
                </c:ext>
              </c:extLst>
            </c:dLbl>
            <c:dLbl>
              <c:idx val="5"/>
              <c:layout>
                <c:manualLayout>
                  <c:x val="-8.7452821184938731E-2"/>
                  <c:y val="-7.1118331355150735E-2"/>
                </c:manualLayout>
              </c:layout>
              <c:tx>
                <c:rich>
                  <a:bodyPr/>
                  <a:lstStyle/>
                  <a:p>
                    <a:r>
                      <a:rPr lang="en-US" dirty="0"/>
                      <a:t>GHB.1_Top_&amp;_Head</a:t>
                    </a:r>
                  </a:p>
                </c:rich>
              </c:tx>
              <c:showLegendKey val="0"/>
              <c:showVal val="1"/>
              <c:showCatName val="0"/>
              <c:showSerName val="0"/>
              <c:showPercent val="0"/>
              <c:showBubbleSize val="0"/>
              <c:extLst>
                <c:ext xmlns:c15="http://schemas.microsoft.com/office/drawing/2012/chart" uri="{CE6537A1-D6FC-4f65-9D91-7224C49458BB}">
                  <c15:layout>
                    <c:manualLayout>
                      <c:w val="0.3929613813446558"/>
                      <c:h val="0.13289691977108969"/>
                    </c:manualLayout>
                  </c15:layout>
                  <c15:showDataLabelsRange val="0"/>
                </c:ext>
                <c:ext xmlns:c16="http://schemas.microsoft.com/office/drawing/2014/chart" uri="{C3380CC4-5D6E-409C-BE32-E72D297353CC}">
                  <c16:uniqueId val="{00000005-3A4B-4865-908A-17A35470EA87}"/>
                </c:ext>
              </c:extLst>
            </c:dLbl>
            <c:dLbl>
              <c:idx val="6"/>
              <c:delete val="1"/>
              <c:extLst>
                <c:ext xmlns:c15="http://schemas.microsoft.com/office/drawing/2012/chart" uri="{CE6537A1-D6FC-4f65-9D91-7224C49458BB}"/>
                <c:ext xmlns:c16="http://schemas.microsoft.com/office/drawing/2014/chart" uri="{C3380CC4-5D6E-409C-BE32-E72D297353CC}">
                  <c16:uniqueId val="{00000006-3A4B-4865-908A-17A35470EA87}"/>
                </c:ext>
              </c:extLst>
            </c:dLbl>
            <c:spPr>
              <a:noFill/>
              <a:ln>
                <a:noFill/>
              </a:ln>
              <a:effectLst/>
            </c:spPr>
            <c:txPr>
              <a:bodyPr wrap="square" lIns="38100" tIns="19050" rIns="38100" bIns="19050" anchor="ctr">
                <a:spAutoFit/>
              </a:bodyPr>
              <a:lstStyle/>
              <a:p>
                <a:pPr>
                  <a:defRPr sz="1100">
                    <a:solidFill>
                      <a:srgbClr val="0000FF"/>
                    </a:solidFill>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'6'!$S$5:$S$11</c:f>
              <c:numCache>
                <c:formatCode>General</c:formatCode>
                <c:ptCount val="7"/>
                <c:pt idx="0">
                  <c:v>1</c:v>
                </c:pt>
                <c:pt idx="1">
                  <c:v>2</c:v>
                </c:pt>
                <c:pt idx="2">
                  <c:v>3</c:v>
                </c:pt>
                <c:pt idx="3">
                  <c:v>4</c:v>
                </c:pt>
                <c:pt idx="4">
                  <c:v>5</c:v>
                </c:pt>
                <c:pt idx="5">
                  <c:v>6</c:v>
                </c:pt>
                <c:pt idx="6">
                  <c:v>7</c:v>
                </c:pt>
              </c:numCache>
            </c:numRef>
          </c:xVal>
          <c:yVal>
            <c:numRef>
              <c:f>'6'!$R$5:$R$11</c:f>
              <c:numCache>
                <c:formatCode>General</c:formatCode>
                <c:ptCount val="7"/>
                <c:pt idx="0">
                  <c:v>759.19575269999996</c:v>
                </c:pt>
                <c:pt idx="1">
                  <c:v>762.71654109999997</c:v>
                </c:pt>
                <c:pt idx="2">
                  <c:v>749.38850200000002</c:v>
                </c:pt>
                <c:pt idx="3">
                  <c:v>755.96911269999998</c:v>
                </c:pt>
                <c:pt idx="4">
                  <c:v>746.49631269999998</c:v>
                </c:pt>
                <c:pt idx="5">
                  <c:v>752.49715270000002</c:v>
                </c:pt>
                <c:pt idx="6">
                  <c:v>743.17395269999997</c:v>
                </c:pt>
              </c:numCache>
            </c:numRef>
          </c:yVal>
          <c:smooth val="0"/>
          <c:extLst>
            <c:ext xmlns:c16="http://schemas.microsoft.com/office/drawing/2014/chart" uri="{C3380CC4-5D6E-409C-BE32-E72D297353CC}">
              <c16:uniqueId val="{00000007-3A4B-4865-908A-17A35470EA87}"/>
            </c:ext>
          </c:extLst>
        </c:ser>
        <c:ser>
          <c:idx val="2"/>
          <c:order val="2"/>
          <c:tx>
            <c:strRef>
              <c:f>'6'!$I$5</c:f>
              <c:strCache>
                <c:ptCount val="1"/>
                <c:pt idx="0">
                  <c:v>ant-A</c:v>
                </c:pt>
              </c:strCache>
            </c:strRef>
          </c:tx>
          <c:spPr>
            <a:ln w="6350">
              <a:solidFill>
                <a:schemeClr val="tx1">
                  <a:alpha val="50000"/>
                </a:schemeClr>
              </a:solidFill>
            </a:ln>
          </c:spPr>
          <c:marker>
            <c:symbol val="none"/>
          </c:marker>
          <c:xVal>
            <c:numRef>
              <c:f>'6'!$S$5:$S$11</c:f>
              <c:numCache>
                <c:formatCode>General</c:formatCode>
                <c:ptCount val="7"/>
                <c:pt idx="0">
                  <c:v>1</c:v>
                </c:pt>
                <c:pt idx="1">
                  <c:v>2</c:v>
                </c:pt>
                <c:pt idx="2">
                  <c:v>3</c:v>
                </c:pt>
                <c:pt idx="3">
                  <c:v>4</c:v>
                </c:pt>
                <c:pt idx="4">
                  <c:v>5</c:v>
                </c:pt>
                <c:pt idx="5">
                  <c:v>6</c:v>
                </c:pt>
                <c:pt idx="6">
                  <c:v>7</c:v>
                </c:pt>
              </c:numCache>
            </c:numRef>
          </c:xVal>
          <c:yVal>
            <c:numRef>
              <c:f>'6'!$L$5:$L$11</c:f>
              <c:numCache>
                <c:formatCode>General</c:formatCode>
                <c:ptCount val="7"/>
                <c:pt idx="0">
                  <c:v>753.86844588268002</c:v>
                </c:pt>
                <c:pt idx="1">
                  <c:v>755.92851554827234</c:v>
                </c:pt>
                <c:pt idx="2">
                  <c:v>746.75885017791802</c:v>
                </c:pt>
                <c:pt idx="3">
                  <c:v>750.86020969220374</c:v>
                </c:pt>
                <c:pt idx="4">
                  <c:v>744.2592954064894</c:v>
                </c:pt>
                <c:pt idx="5">
                  <c:v>747.97414112077524</c:v>
                </c:pt>
                <c:pt idx="6">
                  <c:v>741.47428911239422</c:v>
                </c:pt>
              </c:numCache>
            </c:numRef>
          </c:yVal>
          <c:smooth val="0"/>
          <c:extLst>
            <c:ext xmlns:c16="http://schemas.microsoft.com/office/drawing/2014/chart" uri="{C3380CC4-5D6E-409C-BE32-E72D297353CC}">
              <c16:uniqueId val="{00000008-3A4B-4865-908A-17A35470EA87}"/>
            </c:ext>
          </c:extLst>
        </c:ser>
        <c:ser>
          <c:idx val="1"/>
          <c:order val="3"/>
          <c:tx>
            <c:strRef>
              <c:f>'6'!$Z$6</c:f>
              <c:strCache>
                <c:ptCount val="1"/>
                <c:pt idx="0">
                  <c:v>B</c:v>
                </c:pt>
              </c:strCache>
            </c:strRef>
          </c:tx>
          <c:spPr>
            <a:ln w="12700">
              <a:solidFill>
                <a:srgbClr val="0000FF"/>
              </a:solidFill>
            </a:ln>
          </c:spPr>
          <c:marker>
            <c:symbol val="none"/>
          </c:marker>
          <c:xVal>
            <c:numRef>
              <c:f>'6'!$S$5:$S$11</c:f>
              <c:numCache>
                <c:formatCode>General</c:formatCode>
                <c:ptCount val="7"/>
                <c:pt idx="0">
                  <c:v>1</c:v>
                </c:pt>
                <c:pt idx="1">
                  <c:v>2</c:v>
                </c:pt>
                <c:pt idx="2">
                  <c:v>3</c:v>
                </c:pt>
                <c:pt idx="3">
                  <c:v>4</c:v>
                </c:pt>
                <c:pt idx="4">
                  <c:v>5</c:v>
                </c:pt>
                <c:pt idx="5">
                  <c:v>6</c:v>
                </c:pt>
                <c:pt idx="6">
                  <c:v>7</c:v>
                </c:pt>
              </c:numCache>
            </c:numRef>
          </c:xVal>
          <c:yVal>
            <c:numRef>
              <c:f>'6'!$V$5:$V$11</c:f>
              <c:numCache>
                <c:formatCode>General</c:formatCode>
                <c:ptCount val="7"/>
                <c:pt idx="0">
                  <c:v>753.86844588268002</c:v>
                </c:pt>
                <c:pt idx="1">
                  <c:v>755.92851554827234</c:v>
                </c:pt>
                <c:pt idx="2">
                  <c:v>746.75885017791802</c:v>
                </c:pt>
                <c:pt idx="3">
                  <c:v>750.86020969220374</c:v>
                </c:pt>
                <c:pt idx="4">
                  <c:v>744.2592954064894</c:v>
                </c:pt>
                <c:pt idx="5">
                  <c:v>747.97414112077524</c:v>
                </c:pt>
                <c:pt idx="6">
                  <c:v>741.47428911239422</c:v>
                </c:pt>
              </c:numCache>
            </c:numRef>
          </c:yVal>
          <c:smooth val="0"/>
          <c:extLst>
            <c:ext xmlns:c16="http://schemas.microsoft.com/office/drawing/2014/chart" uri="{C3380CC4-5D6E-409C-BE32-E72D297353CC}">
              <c16:uniqueId val="{00000009-3A4B-4865-908A-17A35470EA87}"/>
            </c:ext>
          </c:extLst>
        </c:ser>
        <c:dLbls>
          <c:showLegendKey val="0"/>
          <c:showVal val="0"/>
          <c:showCatName val="0"/>
          <c:showSerName val="0"/>
          <c:showPercent val="0"/>
          <c:showBubbleSize val="0"/>
        </c:dLbls>
        <c:axId val="968994512"/>
        <c:axId val="968994032"/>
      </c:scatterChart>
      <c:scatterChart>
        <c:scatterStyle val="lineMarker"/>
        <c:varyColors val="0"/>
        <c:ser>
          <c:idx val="5"/>
          <c:order val="1"/>
          <c:tx>
            <c:strRef>
              <c:f>'6'!$I$18</c:f>
              <c:strCache>
                <c:ptCount val="1"/>
                <c:pt idx="0">
                  <c:v>topB</c:v>
                </c:pt>
              </c:strCache>
            </c:strRef>
          </c:tx>
          <c:spPr>
            <a:ln w="12700">
              <a:solidFill>
                <a:schemeClr val="tx1">
                  <a:alpha val="50000"/>
                </a:schemeClr>
              </a:solidFill>
              <a:prstDash val="dash"/>
            </a:ln>
          </c:spPr>
          <c:marker>
            <c:symbol val="none"/>
          </c:marker>
          <c:xVal>
            <c:numRef>
              <c:f>'6'!$S$17:$S$25</c:f>
              <c:numCache>
                <c:formatCode>General</c:formatCode>
                <c:ptCount val="9"/>
                <c:pt idx="0">
                  <c:v>1.3</c:v>
                </c:pt>
                <c:pt idx="1">
                  <c:v>2.2999999999999998</c:v>
                </c:pt>
                <c:pt idx="2">
                  <c:v>3.3</c:v>
                </c:pt>
                <c:pt idx="3">
                  <c:v>4.3</c:v>
                </c:pt>
                <c:pt idx="4">
                  <c:v>5.3</c:v>
                </c:pt>
                <c:pt idx="5">
                  <c:v>6.3</c:v>
                </c:pt>
                <c:pt idx="6">
                  <c:v>7.3</c:v>
                </c:pt>
                <c:pt idx="7">
                  <c:v>8.3000000000000007</c:v>
                </c:pt>
                <c:pt idx="8">
                  <c:v>9.3000000000000007</c:v>
                </c:pt>
              </c:numCache>
            </c:numRef>
          </c:xVal>
          <c:yVal>
            <c:numRef>
              <c:f>'6'!$R$17:$R$25</c:f>
              <c:numCache>
                <c:formatCode>General</c:formatCode>
                <c:ptCount val="9"/>
                <c:pt idx="0">
                  <c:v>743.22490000000005</c:v>
                </c:pt>
                <c:pt idx="1">
                  <c:v>732.92309999999998</c:v>
                </c:pt>
                <c:pt idx="2">
                  <c:v>726.52189999999996</c:v>
                </c:pt>
                <c:pt idx="3">
                  <c:v>725.9819</c:v>
                </c:pt>
                <c:pt idx="4">
                  <c:v>726.12249999999995</c:v>
                </c:pt>
                <c:pt idx="5">
                  <c:v>727.59699999999998</c:v>
                </c:pt>
                <c:pt idx="6">
                  <c:v>731.73270000000002</c:v>
                </c:pt>
                <c:pt idx="7">
                  <c:v>743.11109999999996</c:v>
                </c:pt>
                <c:pt idx="8">
                  <c:v>756.14070000000004</c:v>
                </c:pt>
              </c:numCache>
            </c:numRef>
          </c:yVal>
          <c:smooth val="0"/>
          <c:extLst>
            <c:ext xmlns:c16="http://schemas.microsoft.com/office/drawing/2014/chart" uri="{C3380CC4-5D6E-409C-BE32-E72D297353CC}">
              <c16:uniqueId val="{0000000A-3A4B-4865-908A-17A35470EA87}"/>
            </c:ext>
          </c:extLst>
        </c:ser>
        <c:ser>
          <c:idx val="0"/>
          <c:order val="4"/>
          <c:tx>
            <c:strRef>
              <c:f>'6'!$Z$19</c:f>
              <c:strCache>
                <c:ptCount val="1"/>
                <c:pt idx="0">
                  <c:v>c2</c:v>
                </c:pt>
              </c:strCache>
            </c:strRef>
          </c:tx>
          <c:spPr>
            <a:ln w="12700">
              <a:solidFill>
                <a:srgbClr val="FF0000"/>
              </a:solidFill>
            </a:ln>
          </c:spPr>
          <c:marker>
            <c:symbol val="none"/>
          </c:marker>
          <c:xVal>
            <c:numRef>
              <c:f>'6'!$S$17:$S$25</c:f>
              <c:numCache>
                <c:formatCode>General</c:formatCode>
                <c:ptCount val="9"/>
                <c:pt idx="0">
                  <c:v>1.3</c:v>
                </c:pt>
                <c:pt idx="1">
                  <c:v>2.2999999999999998</c:v>
                </c:pt>
                <c:pt idx="2">
                  <c:v>3.3</c:v>
                </c:pt>
                <c:pt idx="3">
                  <c:v>4.3</c:v>
                </c:pt>
                <c:pt idx="4">
                  <c:v>5.3</c:v>
                </c:pt>
                <c:pt idx="5">
                  <c:v>6.3</c:v>
                </c:pt>
                <c:pt idx="6">
                  <c:v>7.3</c:v>
                </c:pt>
                <c:pt idx="7">
                  <c:v>8.3000000000000007</c:v>
                </c:pt>
                <c:pt idx="8">
                  <c:v>9.3000000000000007</c:v>
                </c:pt>
              </c:numCache>
            </c:numRef>
          </c:xVal>
          <c:yVal>
            <c:numRef>
              <c:f>'6'!$V$17:$V$25</c:f>
              <c:numCache>
                <c:formatCode>General</c:formatCode>
                <c:ptCount val="9"/>
                <c:pt idx="0">
                  <c:v>746.47226773691477</c:v>
                </c:pt>
                <c:pt idx="1">
                  <c:v>733.65057329247031</c:v>
                </c:pt>
                <c:pt idx="2">
                  <c:v>725.70462884802578</c:v>
                </c:pt>
                <c:pt idx="3">
                  <c:v>725.08532500358137</c:v>
                </c:pt>
                <c:pt idx="4">
                  <c:v>725.31648995913702</c:v>
                </c:pt>
                <c:pt idx="5">
                  <c:v>727.21517051469255</c:v>
                </c:pt>
                <c:pt idx="6">
                  <c:v>732.4403510702482</c:v>
                </c:pt>
                <c:pt idx="7">
                  <c:v>746.71890662580358</c:v>
                </c:pt>
                <c:pt idx="8">
                  <c:v>763.0485463813593</c:v>
                </c:pt>
              </c:numCache>
            </c:numRef>
          </c:yVal>
          <c:smooth val="0"/>
          <c:extLst>
            <c:ext xmlns:c16="http://schemas.microsoft.com/office/drawing/2014/chart" uri="{C3380CC4-5D6E-409C-BE32-E72D297353CC}">
              <c16:uniqueId val="{0000000B-3A4B-4865-908A-17A35470EA87}"/>
            </c:ext>
          </c:extLst>
        </c:ser>
        <c:ser>
          <c:idx val="4"/>
          <c:order val="5"/>
          <c:tx>
            <c:strRef>
              <c:f>'6'!$I$17</c:f>
              <c:strCache>
                <c:ptCount val="1"/>
                <c:pt idx="0">
                  <c:v>ant-B</c:v>
                </c:pt>
              </c:strCache>
            </c:strRef>
          </c:tx>
          <c:spPr>
            <a:ln w="9525">
              <a:solidFill>
                <a:srgbClr val="FF0000">
                  <a:alpha val="50000"/>
                </a:srgbClr>
              </a:solidFill>
            </a:ln>
          </c:spPr>
          <c:marker>
            <c:symbol val="none"/>
          </c:marker>
          <c:dLbls>
            <c:dLbl>
              <c:idx val="4"/>
              <c:layout>
                <c:manualLayout>
                  <c:x val="-3.3722442730318311E-2"/>
                  <c:y val="6.03556585111584E-2"/>
                </c:manualLayout>
              </c:layout>
              <c:tx>
                <c:rich>
                  <a:bodyPr wrap="square" lIns="38100" tIns="19050" rIns="38100" bIns="19050" anchor="ctr" anchorCtr="0">
                    <a:noAutofit/>
                  </a:bodyPr>
                  <a:lstStyle/>
                  <a:p>
                    <a:pPr algn="l">
                      <a:defRPr sz="1200">
                        <a:solidFill>
                          <a:srgbClr val="FF0000"/>
                        </a:solidFill>
                      </a:defRPr>
                    </a:pPr>
                    <a:r>
                      <a:rPr lang="en-US" sz="1200">
                        <a:solidFill>
                          <a:srgbClr val="FF0000"/>
                        </a:solidFill>
                      </a:rPr>
                      <a:t>CHD_Top_&amp;_Head</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0895445864078395"/>
                      <c:h val="0.11300184434276536"/>
                    </c:manualLayout>
                  </c15:layout>
                  <c15:showDataLabelsRange val="0"/>
                </c:ext>
                <c:ext xmlns:c16="http://schemas.microsoft.com/office/drawing/2014/chart" uri="{C3380CC4-5D6E-409C-BE32-E72D297353CC}">
                  <c16:uniqueId val="{0000000C-3A4B-4865-908A-17A35470EA87}"/>
                </c:ext>
              </c:extLst>
            </c:dLbl>
            <c:spPr>
              <a:noFill/>
              <a:ln>
                <a:noFill/>
              </a:ln>
              <a:effectLst/>
            </c:spPr>
            <c:txPr>
              <a:bodyPr wrap="square" lIns="38100" tIns="19050" rIns="38100" bIns="19050" anchor="ctr">
                <a:spAutoFit/>
              </a:bodyPr>
              <a:lstStyle/>
              <a:p>
                <a:pPr>
                  <a:defRPr sz="1200">
                    <a:solidFill>
                      <a:srgbClr val="FF0000"/>
                    </a:solidFill>
                  </a:defRPr>
                </a:pPr>
                <a:endParaRPr lang="LID4096"/>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'6'!$S$17:$S$25</c:f>
              <c:numCache>
                <c:formatCode>General</c:formatCode>
                <c:ptCount val="9"/>
                <c:pt idx="0">
                  <c:v>1.3</c:v>
                </c:pt>
                <c:pt idx="1">
                  <c:v>2.2999999999999998</c:v>
                </c:pt>
                <c:pt idx="2">
                  <c:v>3.3</c:v>
                </c:pt>
                <c:pt idx="3">
                  <c:v>4.3</c:v>
                </c:pt>
                <c:pt idx="4">
                  <c:v>5.3</c:v>
                </c:pt>
                <c:pt idx="5">
                  <c:v>6.3</c:v>
                </c:pt>
                <c:pt idx="6">
                  <c:v>7.3</c:v>
                </c:pt>
                <c:pt idx="7">
                  <c:v>8.3000000000000007</c:v>
                </c:pt>
                <c:pt idx="8">
                  <c:v>9.3000000000000007</c:v>
                </c:pt>
              </c:numCache>
            </c:numRef>
          </c:xVal>
          <c:yVal>
            <c:numRef>
              <c:f>'6'!$L$17:$L$25</c:f>
              <c:numCache>
                <c:formatCode>General</c:formatCode>
                <c:ptCount val="9"/>
                <c:pt idx="0">
                  <c:v>746.47226773691477</c:v>
                </c:pt>
                <c:pt idx="1">
                  <c:v>733.65057329247031</c:v>
                </c:pt>
                <c:pt idx="2">
                  <c:v>725.70462884802578</c:v>
                </c:pt>
                <c:pt idx="3">
                  <c:v>725.08532500358137</c:v>
                </c:pt>
                <c:pt idx="4">
                  <c:v>725.31648995913702</c:v>
                </c:pt>
                <c:pt idx="5">
                  <c:v>727.21517051469255</c:v>
                </c:pt>
                <c:pt idx="6">
                  <c:v>732.4403510702482</c:v>
                </c:pt>
                <c:pt idx="7">
                  <c:v>746.71890662580358</c:v>
                </c:pt>
                <c:pt idx="8">
                  <c:v>763.0485463813593</c:v>
                </c:pt>
              </c:numCache>
            </c:numRef>
          </c:yVal>
          <c:smooth val="0"/>
          <c:extLst>
            <c:ext xmlns:c16="http://schemas.microsoft.com/office/drawing/2014/chart" uri="{C3380CC4-5D6E-409C-BE32-E72D297353CC}">
              <c16:uniqueId val="{0000000D-3A4B-4865-908A-17A35470EA87}"/>
            </c:ext>
          </c:extLst>
        </c:ser>
        <c:ser>
          <c:idx val="6"/>
          <c:order val="6"/>
          <c:tx>
            <c:strRef>
              <c:f>'6'!$AA$60</c:f>
              <c:strCache>
                <c:ptCount val="1"/>
                <c:pt idx="0">
                  <c:v>GHB_2</c:v>
                </c:pt>
              </c:strCache>
            </c:strRef>
          </c:tx>
          <c:spPr>
            <a:ln>
              <a:solidFill>
                <a:srgbClr val="00B050"/>
              </a:solidFill>
            </a:ln>
          </c:spPr>
          <c:marker>
            <c:symbol val="none"/>
          </c:marker>
          <c:dLbls>
            <c:dLbl>
              <c:idx val="6"/>
              <c:layout>
                <c:manualLayout>
                  <c:x val="-8.4077815532048017E-2"/>
                  <c:y val="-6.285573961904771E-2"/>
                </c:manualLayout>
              </c:layout>
              <c:tx>
                <c:rich>
                  <a:bodyPr wrap="square" lIns="38100" tIns="19050" rIns="38100" bIns="19050" anchor="ctr">
                    <a:noAutofit/>
                  </a:bodyPr>
                  <a:lstStyle/>
                  <a:p>
                    <a:pPr>
                      <a:defRPr sz="1200" b="1">
                        <a:solidFill>
                          <a:srgbClr val="00B050"/>
                        </a:solidFill>
                      </a:defRPr>
                    </a:pPr>
                    <a:r>
                      <a:rPr lang="en-US" sz="1200" b="1" i="0" u="none" strike="noStrike" kern="1200" baseline="0" dirty="0">
                        <a:solidFill>
                          <a:srgbClr val="00B050"/>
                        </a:solidFill>
                      </a:rPr>
                      <a:t>GHB.2_Head</a:t>
                    </a:r>
                  </a:p>
                  <a:p>
                    <a:pPr>
                      <a:defRPr sz="1200" b="1">
                        <a:solidFill>
                          <a:srgbClr val="00B050"/>
                        </a:solidFill>
                      </a:defRPr>
                    </a:pPr>
                    <a:endParaRPr lang="en-US" sz="1200" b="1" dirty="0"/>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36949321546166713"/>
                      <c:h val="0.1157242354581515"/>
                    </c:manualLayout>
                  </c15:layout>
                  <c15:showDataLabelsRange val="0"/>
                </c:ext>
                <c:ext xmlns:c16="http://schemas.microsoft.com/office/drawing/2014/chart" uri="{C3380CC4-5D6E-409C-BE32-E72D297353CC}">
                  <c16:uniqueId val="{0000000E-3A4B-4865-908A-17A35470EA87}"/>
                </c:ext>
              </c:extLst>
            </c:dLbl>
            <c:dLbl>
              <c:idx val="11"/>
              <c:delete val="1"/>
              <c:extLst>
                <c:ext xmlns:c15="http://schemas.microsoft.com/office/drawing/2012/chart" uri="{CE6537A1-D6FC-4f65-9D91-7224C49458BB}">
                  <c15:layout>
                    <c:manualLayout>
                      <c:w val="0.11893926272060219"/>
                      <c:h val="0.13675170603674541"/>
                    </c:manualLayout>
                  </c15:layout>
                </c:ext>
                <c:ext xmlns:c16="http://schemas.microsoft.com/office/drawing/2014/chart" uri="{C3380CC4-5D6E-409C-BE32-E72D297353CC}">
                  <c16:uniqueId val="{0000000F-3A4B-4865-908A-17A35470EA87}"/>
                </c:ext>
              </c:extLst>
            </c:dLbl>
            <c:spPr>
              <a:noFill/>
              <a:ln>
                <a:noFill/>
              </a:ln>
              <a:effectLst/>
            </c:spPr>
            <c:txPr>
              <a:bodyPr wrap="square" lIns="38100" tIns="19050" rIns="38100" bIns="19050" anchor="ctr">
                <a:spAutoFit/>
              </a:bodyPr>
              <a:lstStyle/>
              <a:p>
                <a:pPr>
                  <a:defRPr sz="1100" b="1">
                    <a:solidFill>
                      <a:srgbClr val="00B050"/>
                    </a:solidFill>
                  </a:defRPr>
                </a:pPr>
                <a:endParaRPr lang="LID4096"/>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'6'!$AB$61:$AB$72</c:f>
              <c:numCache>
                <c:formatCode>General</c:formatCode>
                <c:ptCount val="12"/>
                <c:pt idx="0">
                  <c:v>1.3</c:v>
                </c:pt>
                <c:pt idx="1">
                  <c:v>2.0272727272727273</c:v>
                </c:pt>
                <c:pt idx="2">
                  <c:v>2.7545454545454549</c:v>
                </c:pt>
                <c:pt idx="3">
                  <c:v>3.4818181818181824</c:v>
                </c:pt>
                <c:pt idx="4">
                  <c:v>4.2090909090909099</c:v>
                </c:pt>
                <c:pt idx="5">
                  <c:v>4.9363636363636374</c:v>
                </c:pt>
                <c:pt idx="6">
                  <c:v>5.6636363636363649</c:v>
                </c:pt>
                <c:pt idx="7">
                  <c:v>6.3909090909090924</c:v>
                </c:pt>
                <c:pt idx="8">
                  <c:v>7.1181818181818199</c:v>
                </c:pt>
                <c:pt idx="9">
                  <c:v>7.8454545454545475</c:v>
                </c:pt>
                <c:pt idx="10">
                  <c:v>8.5727272727272741</c:v>
                </c:pt>
                <c:pt idx="11">
                  <c:v>9.3000000000000007</c:v>
                </c:pt>
              </c:numCache>
            </c:numRef>
          </c:xVal>
          <c:yVal>
            <c:numRef>
              <c:f>'6'!$AA$61:$AA$72</c:f>
              <c:numCache>
                <c:formatCode>General</c:formatCode>
                <c:ptCount val="12"/>
                <c:pt idx="0">
                  <c:v>735.60827640000002</c:v>
                </c:pt>
                <c:pt idx="1">
                  <c:v>735.74025099999994</c:v>
                </c:pt>
                <c:pt idx="2">
                  <c:v>735.87222569999994</c:v>
                </c:pt>
                <c:pt idx="3">
                  <c:v>736.00420029999998</c:v>
                </c:pt>
                <c:pt idx="4">
                  <c:v>736.13617499999998</c:v>
                </c:pt>
                <c:pt idx="5">
                  <c:v>736.26814960000002</c:v>
                </c:pt>
                <c:pt idx="6">
                  <c:v>736.40012430000002</c:v>
                </c:pt>
                <c:pt idx="7">
                  <c:v>736.53209890000005</c:v>
                </c:pt>
                <c:pt idx="8">
                  <c:v>736.66407360000005</c:v>
                </c:pt>
                <c:pt idx="9">
                  <c:v>736.79604830000005</c:v>
                </c:pt>
                <c:pt idx="10">
                  <c:v>736.92802289999997</c:v>
                </c:pt>
                <c:pt idx="11">
                  <c:v>737.05999759999997</c:v>
                </c:pt>
              </c:numCache>
            </c:numRef>
          </c:yVal>
          <c:smooth val="0"/>
          <c:extLst>
            <c:ext xmlns:c16="http://schemas.microsoft.com/office/drawing/2014/chart" uri="{C3380CC4-5D6E-409C-BE32-E72D297353CC}">
              <c16:uniqueId val="{00000010-3A4B-4865-908A-17A35470EA87}"/>
            </c:ext>
          </c:extLst>
        </c:ser>
        <c:ser>
          <c:idx val="7"/>
          <c:order val="7"/>
          <c:tx>
            <c:strRef>
              <c:f>'6'!$V$60</c:f>
              <c:strCache>
                <c:ptCount val="1"/>
                <c:pt idx="0">
                  <c:v>GHB2_top</c:v>
                </c:pt>
              </c:strCache>
            </c:strRef>
          </c:tx>
          <c:spPr>
            <a:ln w="12700">
              <a:solidFill>
                <a:sysClr val="windowText" lastClr="000000"/>
              </a:solidFill>
              <a:prstDash val="dash"/>
            </a:ln>
          </c:spPr>
          <c:marker>
            <c:symbol val="none"/>
          </c:marker>
          <c:dLbls>
            <c:dLbl>
              <c:idx val="11"/>
              <c:layout>
                <c:manualLayout>
                  <c:x val="-3.061758900339609E-2"/>
                  <c:y val="6.8329315030044191E-2"/>
                </c:manualLayout>
              </c:layout>
              <c:tx>
                <c:rich>
                  <a:bodyPr wrap="square" lIns="38100" tIns="19050" rIns="38100" bIns="19050" anchor="ctr" anchorCtr="0">
                    <a:noAutofit/>
                  </a:bodyPr>
                  <a:lstStyle/>
                  <a:p>
                    <a:pPr algn="l">
                      <a:defRPr sz="1200" b="1"/>
                    </a:pPr>
                    <a:r>
                      <a:rPr lang="en-US" sz="1200" b="1" dirty="0"/>
                      <a:t>GHB.2 _Top</a:t>
                    </a:r>
                  </a:p>
                </c:rich>
              </c:tx>
              <c:spPr>
                <a:solidFill>
                  <a:schemeClr val="bg1"/>
                </a:solid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24478264694423849"/>
                      <c:h val="9.8314401421698297E-2"/>
                    </c:manualLayout>
                  </c15:layout>
                  <c15:showDataLabelsRange val="0"/>
                </c:ext>
                <c:ext xmlns:c16="http://schemas.microsoft.com/office/drawing/2014/chart" uri="{C3380CC4-5D6E-409C-BE32-E72D297353CC}">
                  <c16:uniqueId val="{00000011-3A4B-4865-908A-17A35470EA87}"/>
                </c:ext>
              </c:extLst>
            </c:dLbl>
            <c:spPr>
              <a:noFill/>
              <a:ln>
                <a:noFill/>
              </a:ln>
              <a:effectLst/>
            </c:spPr>
            <c:txPr>
              <a:bodyPr wrap="square" lIns="38100" tIns="19050" rIns="38100" bIns="19050" anchor="ctr">
                <a:spAutoFit/>
              </a:bodyPr>
              <a:lstStyle/>
              <a:p>
                <a:pPr>
                  <a:defRPr b="1"/>
                </a:pPr>
                <a:endParaRPr lang="LID4096"/>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'6'!$AB$61:$AB$72</c:f>
              <c:numCache>
                <c:formatCode>General</c:formatCode>
                <c:ptCount val="12"/>
                <c:pt idx="0">
                  <c:v>1.3</c:v>
                </c:pt>
                <c:pt idx="1">
                  <c:v>2.0272727272727273</c:v>
                </c:pt>
                <c:pt idx="2">
                  <c:v>2.7545454545454549</c:v>
                </c:pt>
                <c:pt idx="3">
                  <c:v>3.4818181818181824</c:v>
                </c:pt>
                <c:pt idx="4">
                  <c:v>4.2090909090909099</c:v>
                </c:pt>
                <c:pt idx="5">
                  <c:v>4.9363636363636374</c:v>
                </c:pt>
                <c:pt idx="6">
                  <c:v>5.6636363636363649</c:v>
                </c:pt>
                <c:pt idx="7">
                  <c:v>6.3909090909090924</c:v>
                </c:pt>
                <c:pt idx="8">
                  <c:v>7.1181818181818199</c:v>
                </c:pt>
                <c:pt idx="9">
                  <c:v>7.8454545454545475</c:v>
                </c:pt>
                <c:pt idx="10">
                  <c:v>8.5727272727272741</c:v>
                </c:pt>
                <c:pt idx="11">
                  <c:v>9.3000000000000007</c:v>
                </c:pt>
              </c:numCache>
            </c:numRef>
          </c:xVal>
          <c:yVal>
            <c:numRef>
              <c:f>'6'!$V$61:$V$72</c:f>
              <c:numCache>
                <c:formatCode>General</c:formatCode>
                <c:ptCount val="12"/>
                <c:pt idx="0">
                  <c:v>727.60827640000002</c:v>
                </c:pt>
                <c:pt idx="1">
                  <c:v>727.74025099999994</c:v>
                </c:pt>
                <c:pt idx="2">
                  <c:v>727.87222569999994</c:v>
                </c:pt>
                <c:pt idx="3">
                  <c:v>728.00420029999998</c:v>
                </c:pt>
                <c:pt idx="4">
                  <c:v>728.13617499999998</c:v>
                </c:pt>
                <c:pt idx="5">
                  <c:v>728.26814960000002</c:v>
                </c:pt>
                <c:pt idx="6">
                  <c:v>728.40012430000002</c:v>
                </c:pt>
                <c:pt idx="7">
                  <c:v>728.53209890000005</c:v>
                </c:pt>
                <c:pt idx="8">
                  <c:v>728.66407360000005</c:v>
                </c:pt>
                <c:pt idx="9">
                  <c:v>728.79604830000005</c:v>
                </c:pt>
                <c:pt idx="10">
                  <c:v>728.92802289999997</c:v>
                </c:pt>
                <c:pt idx="11">
                  <c:v>729.05999759999997</c:v>
                </c:pt>
              </c:numCache>
            </c:numRef>
          </c:yVal>
          <c:smooth val="0"/>
          <c:extLst>
            <c:ext xmlns:c16="http://schemas.microsoft.com/office/drawing/2014/chart" uri="{C3380CC4-5D6E-409C-BE32-E72D297353CC}">
              <c16:uniqueId val="{00000012-3A4B-4865-908A-17A35470EA87}"/>
            </c:ext>
          </c:extLst>
        </c:ser>
        <c:dLbls>
          <c:showLegendKey val="0"/>
          <c:showVal val="0"/>
          <c:showCatName val="0"/>
          <c:showSerName val="0"/>
          <c:showPercent val="0"/>
          <c:showBubbleSize val="0"/>
        </c:dLbls>
        <c:axId val="1672011888"/>
        <c:axId val="1672025328"/>
      </c:scatterChart>
      <c:valAx>
        <c:axId val="96899451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 b="0" i="0" u="none" strike="noStrike" kern="1200" baseline="0">
                <a:solidFill>
                  <a:schemeClr val="tx1">
                    <a:lumMod val="65000"/>
                    <a:lumOff val="35000"/>
                  </a:schemeClr>
                </a:solidFill>
                <a:latin typeface="+mn-lt"/>
                <a:ea typeface="+mn-ea"/>
                <a:cs typeface="+mn-cs"/>
              </a:defRPr>
            </a:pPr>
            <a:endParaRPr lang="LID4096"/>
          </a:p>
        </c:txPr>
        <c:crossAx val="968994032"/>
        <c:crosses val="autoZero"/>
        <c:crossBetween val="midCat"/>
      </c:valAx>
      <c:valAx>
        <c:axId val="968994032"/>
        <c:scaling>
          <c:orientation val="minMax"/>
          <c:max val="765"/>
          <c:min val="720"/>
        </c:scaling>
        <c:delete val="0"/>
        <c:axPos val="l"/>
        <c:majorGridlines>
          <c:spPr>
            <a:ln>
              <a:solidFill>
                <a:srgbClr val="000000">
                  <a:alpha val="30196"/>
                </a:srgbClr>
              </a:solidFill>
            </a:ln>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LID4096"/>
          </a:p>
        </c:txPr>
        <c:crossAx val="968994512"/>
        <c:crosses val="autoZero"/>
        <c:crossBetween val="midCat"/>
        <c:majorUnit val="10"/>
      </c:valAx>
      <c:valAx>
        <c:axId val="1672025328"/>
        <c:scaling>
          <c:orientation val="minMax"/>
          <c:max val="765"/>
          <c:min val="720"/>
        </c:scaling>
        <c:delete val="0"/>
        <c:axPos val="l"/>
        <c:numFmt formatCode="General" sourceLinked="1"/>
        <c:majorTickMark val="none"/>
        <c:minorTickMark val="none"/>
        <c:tickLblPos val="low"/>
        <c:txPr>
          <a:bodyPr/>
          <a:lstStyle/>
          <a:p>
            <a:pPr>
              <a:defRPr sz="200"/>
            </a:pPr>
            <a:endParaRPr lang="LID4096"/>
          </a:p>
        </c:txPr>
        <c:crossAx val="1672011888"/>
        <c:crosses val="max"/>
        <c:crossBetween val="midCat"/>
        <c:majorUnit val="10"/>
      </c:valAx>
      <c:valAx>
        <c:axId val="1672011888"/>
        <c:scaling>
          <c:orientation val="maxMin"/>
        </c:scaling>
        <c:delete val="0"/>
        <c:axPos val="t"/>
        <c:numFmt formatCode="General" sourceLinked="1"/>
        <c:majorTickMark val="out"/>
        <c:minorTickMark val="none"/>
        <c:tickLblPos val="nextTo"/>
        <c:spPr>
          <a:ln>
            <a:noFill/>
          </a:ln>
        </c:spPr>
        <c:txPr>
          <a:bodyPr/>
          <a:lstStyle/>
          <a:p>
            <a:pPr>
              <a:defRPr sz="100">
                <a:solidFill>
                  <a:schemeClr val="bg1"/>
                </a:solidFill>
              </a:defRPr>
            </a:pPr>
            <a:endParaRPr lang="LID4096"/>
          </a:p>
        </c:txPr>
        <c:crossAx val="1672025328"/>
        <c:crosses val="max"/>
        <c:crossBetween val="midCat"/>
      </c:valAx>
    </c:plotArea>
    <c:plotVisOnly val="1"/>
    <c:dispBlanksAs val="gap"/>
    <c:showDLblsOverMax val="0"/>
    <c:extLst/>
  </c:chart>
  <c:spPr>
    <a:ln>
      <a:noFill/>
    </a:ln>
  </c:spPr>
  <c:txPr>
    <a:bodyPr/>
    <a:lstStyle/>
    <a:p>
      <a:pPr>
        <a:defRPr/>
      </a:pPr>
      <a:endParaRPr lang="LID4096"/>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percentStacked"/>
        <c:varyColors val="0"/>
        <c:ser>
          <c:idx val="0"/>
          <c:order val="0"/>
          <c:tx>
            <c:strRef>
              <c:f>'1'!$BG$12</c:f>
              <c:strCache>
                <c:ptCount val="1"/>
                <c:pt idx="0">
                  <c:v>1</c:v>
                </c:pt>
              </c:strCache>
            </c:strRef>
          </c:tx>
          <c:spPr>
            <a:solidFill>
              <a:srgbClr val="C1FFC1"/>
            </a:solidFill>
          </c:spPr>
          <c:invertIfNegative val="0"/>
          <c:dPt>
            <c:idx val="0"/>
            <c:invertIfNegative val="0"/>
            <c:bubble3D val="0"/>
            <c:spPr>
              <a:solidFill>
                <a:sysClr val="window" lastClr="FFFFFF"/>
              </a:solidFill>
            </c:spPr>
            <c:extLst>
              <c:ext xmlns:c16="http://schemas.microsoft.com/office/drawing/2014/chart" uri="{C3380CC4-5D6E-409C-BE32-E72D297353CC}">
                <c16:uniqueId val="{00000001-BE48-4E49-AAAD-1B123314A776}"/>
              </c:ext>
            </c:extLst>
          </c:dPt>
          <c:dLbls>
            <c:dLbl>
              <c:idx val="0"/>
              <c:delete val="1"/>
              <c:extLst>
                <c:ext xmlns:c15="http://schemas.microsoft.com/office/drawing/2012/chart" uri="{CE6537A1-D6FC-4f65-9D91-7224C49458BB}"/>
                <c:ext xmlns:c16="http://schemas.microsoft.com/office/drawing/2014/chart" uri="{C3380CC4-5D6E-409C-BE32-E72D297353CC}">
                  <c16:uniqueId val="{00000001-BE48-4E49-AAAD-1B123314A776}"/>
                </c:ext>
              </c:extLst>
            </c:dLbl>
            <c:dLbl>
              <c:idx val="1"/>
              <c:tx>
                <c:rich>
                  <a:bodyPr/>
                  <a:lstStyle/>
                  <a:p>
                    <a:fld id="{19FB8F4F-A621-45D6-9083-78AEF16A3E7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BE48-4E49-AAAD-1B123314A776}"/>
                </c:ext>
              </c:extLst>
            </c:dLbl>
            <c:dLbl>
              <c:idx val="2"/>
              <c:tx>
                <c:rich>
                  <a:bodyPr/>
                  <a:lstStyle/>
                  <a:p>
                    <a:fld id="{A200FA68-B56F-4661-9A70-26E6D3CA6FF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E48-4E49-AAAD-1B123314A776}"/>
                </c:ext>
              </c:extLst>
            </c:dLbl>
            <c:dLbl>
              <c:idx val="3"/>
              <c:tx>
                <c:rich>
                  <a:bodyPr/>
                  <a:lstStyle/>
                  <a:p>
                    <a:fld id="{07549867-F27F-4C76-9EBE-5C6BC58E4F4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E48-4E49-AAAD-1B123314A776}"/>
                </c:ext>
              </c:extLst>
            </c:dLbl>
            <c:dLbl>
              <c:idx val="4"/>
              <c:tx>
                <c:rich>
                  <a:bodyPr/>
                  <a:lstStyle/>
                  <a:p>
                    <a:fld id="{A61EA158-BBF3-41FB-A5CE-30F134BD324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E48-4E49-AAAD-1B123314A77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'1'!$BM$12:$BQ$12</c:f>
              <c:numCache>
                <c:formatCode>0%</c:formatCode>
                <c:ptCount val="5"/>
                <c:pt idx="0">
                  <c:v>1.4214834112271455E-2</c:v>
                </c:pt>
                <c:pt idx="1">
                  <c:v>0</c:v>
                </c:pt>
                <c:pt idx="2">
                  <c:v>1.3896987783819875E-2</c:v>
                </c:pt>
                <c:pt idx="3">
                  <c:v>0</c:v>
                </c:pt>
                <c:pt idx="4">
                  <c:v>0.18411772824706302</c:v>
                </c:pt>
              </c:numCache>
            </c:numRef>
          </c:val>
          <c:extLst>
            <c:ext xmlns:c15="http://schemas.microsoft.com/office/drawing/2012/chart" uri="{02D57815-91ED-43cb-92C2-25804820EDAC}">
              <c15:datalabelsRange>
                <c15:f>'1'!$BM$12:$BQ$12</c15:f>
                <c15:dlblRangeCache>
                  <c:ptCount val="5"/>
                  <c:pt idx="0">
                    <c:v>1%</c:v>
                  </c:pt>
                  <c:pt idx="2">
                    <c:v>1%</c:v>
                  </c:pt>
                  <c:pt idx="4">
                    <c:v>18%</c:v>
                  </c:pt>
                </c15:dlblRangeCache>
              </c15:datalabelsRange>
            </c:ext>
            <c:ext xmlns:c16="http://schemas.microsoft.com/office/drawing/2014/chart" uri="{C3380CC4-5D6E-409C-BE32-E72D297353CC}">
              <c16:uniqueId val="{00000006-BE48-4E49-AAAD-1B123314A776}"/>
            </c:ext>
          </c:extLst>
        </c:ser>
        <c:ser>
          <c:idx val="1"/>
          <c:order val="1"/>
          <c:tx>
            <c:strRef>
              <c:f>'1'!$BG$13</c:f>
              <c:strCache>
                <c:ptCount val="1"/>
                <c:pt idx="0">
                  <c:v>2</c:v>
                </c:pt>
              </c:strCache>
            </c:strRef>
          </c:tx>
          <c:spPr>
            <a:solidFill>
              <a:srgbClr val="C58BFF"/>
            </a:solidFill>
          </c:spPr>
          <c:invertIfNegative val="0"/>
          <c:dPt>
            <c:idx val="1"/>
            <c:invertIfNegative val="0"/>
            <c:bubble3D val="0"/>
            <c:spPr>
              <a:solidFill>
                <a:sysClr val="window" lastClr="FFFFFF"/>
              </a:solidFill>
            </c:spPr>
            <c:extLst>
              <c:ext xmlns:c16="http://schemas.microsoft.com/office/drawing/2014/chart" uri="{C3380CC4-5D6E-409C-BE32-E72D297353CC}">
                <c16:uniqueId val="{00000008-BE48-4E49-AAAD-1B123314A776}"/>
              </c:ext>
            </c:extLst>
          </c:dPt>
          <c:dLbls>
            <c:dLbl>
              <c:idx val="0"/>
              <c:tx>
                <c:rich>
                  <a:bodyPr/>
                  <a:lstStyle/>
                  <a:p>
                    <a:fld id="{2194127B-5450-4944-A3D2-AC9FAC30722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E48-4E49-AAAD-1B123314A776}"/>
                </c:ext>
              </c:extLst>
            </c:dLbl>
            <c:dLbl>
              <c:idx val="1"/>
              <c:delete val="1"/>
              <c:extLst>
                <c:ext xmlns:c15="http://schemas.microsoft.com/office/drawing/2012/chart" uri="{CE6537A1-D6FC-4f65-9D91-7224C49458BB}"/>
                <c:ext xmlns:c16="http://schemas.microsoft.com/office/drawing/2014/chart" uri="{C3380CC4-5D6E-409C-BE32-E72D297353CC}">
                  <c16:uniqueId val="{00000008-BE48-4E49-AAAD-1B123314A776}"/>
                </c:ext>
              </c:extLst>
            </c:dLbl>
            <c:dLbl>
              <c:idx val="2"/>
              <c:tx>
                <c:rich>
                  <a:bodyPr/>
                  <a:lstStyle/>
                  <a:p>
                    <a:fld id="{B5A96BE1-43A0-443F-BCAF-95EF60858E0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E48-4E49-AAAD-1B123314A776}"/>
                </c:ext>
              </c:extLst>
            </c:dLbl>
            <c:dLbl>
              <c:idx val="3"/>
              <c:tx>
                <c:rich>
                  <a:bodyPr/>
                  <a:lstStyle/>
                  <a:p>
                    <a:fld id="{D367C730-9AAD-4089-ADEB-FF8DD9F37A5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E48-4E49-AAAD-1B123314A776}"/>
                </c:ext>
              </c:extLst>
            </c:dLbl>
            <c:dLbl>
              <c:idx val="4"/>
              <c:tx>
                <c:rich>
                  <a:bodyPr/>
                  <a:lstStyle/>
                  <a:p>
                    <a:fld id="{4E39458E-75CF-4DCD-8297-52E1E2D5A43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BE48-4E49-AAAD-1B123314A77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'1'!$BM$13:$BQ$13</c:f>
              <c:numCache>
                <c:formatCode>0%</c:formatCode>
                <c:ptCount val="5"/>
                <c:pt idx="0">
                  <c:v>4.5105236347021835E-2</c:v>
                </c:pt>
                <c:pt idx="1">
                  <c:v>2.0540749939523456E-2</c:v>
                </c:pt>
                <c:pt idx="2">
                  <c:v>0.10007724314491975</c:v>
                </c:pt>
                <c:pt idx="3">
                  <c:v>0</c:v>
                </c:pt>
                <c:pt idx="4">
                  <c:v>5.4817520508058437E-2</c:v>
                </c:pt>
              </c:numCache>
            </c:numRef>
          </c:val>
          <c:extLst>
            <c:ext xmlns:c15="http://schemas.microsoft.com/office/drawing/2012/chart" uri="{02D57815-91ED-43cb-92C2-25804820EDAC}">
              <c15:datalabelsRange>
                <c15:f>'1'!$BM$13:$BQ$13</c15:f>
                <c15:dlblRangeCache>
                  <c:ptCount val="5"/>
                  <c:pt idx="0">
                    <c:v>5%</c:v>
                  </c:pt>
                  <c:pt idx="1">
                    <c:v>2%</c:v>
                  </c:pt>
                  <c:pt idx="2">
                    <c:v>10%</c:v>
                  </c:pt>
                  <c:pt idx="4">
                    <c:v>5%</c:v>
                  </c:pt>
                </c15:dlblRangeCache>
              </c15:datalabelsRange>
            </c:ext>
            <c:ext xmlns:c16="http://schemas.microsoft.com/office/drawing/2014/chart" uri="{C3380CC4-5D6E-409C-BE32-E72D297353CC}">
              <c16:uniqueId val="{0000000D-BE48-4E49-AAAD-1B123314A776}"/>
            </c:ext>
          </c:extLst>
        </c:ser>
        <c:ser>
          <c:idx val="2"/>
          <c:order val="2"/>
          <c:tx>
            <c:strRef>
              <c:f>'1'!$BG$14</c:f>
              <c:strCache>
                <c:ptCount val="1"/>
                <c:pt idx="0">
                  <c:v>3</c:v>
                </c:pt>
              </c:strCache>
            </c:strRef>
          </c:tx>
          <c:spPr>
            <a:solidFill>
              <a:srgbClr val="FFA285"/>
            </a:solidFill>
          </c:spPr>
          <c:invertIfNegative val="0"/>
          <c:dPt>
            <c:idx val="2"/>
            <c:invertIfNegative val="0"/>
            <c:bubble3D val="0"/>
            <c:spPr>
              <a:solidFill>
                <a:sysClr val="window" lastClr="FFFFFF"/>
              </a:solidFill>
            </c:spPr>
            <c:extLst>
              <c:ext xmlns:c16="http://schemas.microsoft.com/office/drawing/2014/chart" uri="{C3380CC4-5D6E-409C-BE32-E72D297353CC}">
                <c16:uniqueId val="{0000000F-BE48-4E49-AAAD-1B123314A776}"/>
              </c:ext>
            </c:extLst>
          </c:dPt>
          <c:dLbls>
            <c:dLbl>
              <c:idx val="0"/>
              <c:tx>
                <c:rich>
                  <a:bodyPr/>
                  <a:lstStyle/>
                  <a:p>
                    <a:fld id="{8101DB2B-C94C-4DE1-A3AC-6C17FEEE280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BE48-4E49-AAAD-1B123314A776}"/>
                </c:ext>
              </c:extLst>
            </c:dLbl>
            <c:dLbl>
              <c:idx val="1"/>
              <c:tx>
                <c:rich>
                  <a:bodyPr/>
                  <a:lstStyle/>
                  <a:p>
                    <a:fld id="{5C7DEACE-271F-4797-8827-29CA01C68F4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BE48-4E49-AAAD-1B123314A776}"/>
                </c:ext>
              </c:extLst>
            </c:dLbl>
            <c:dLbl>
              <c:idx val="2"/>
              <c:delete val="1"/>
              <c:extLst>
                <c:ext xmlns:c15="http://schemas.microsoft.com/office/drawing/2012/chart" uri="{CE6537A1-D6FC-4f65-9D91-7224C49458BB}"/>
                <c:ext xmlns:c16="http://schemas.microsoft.com/office/drawing/2014/chart" uri="{C3380CC4-5D6E-409C-BE32-E72D297353CC}">
                  <c16:uniqueId val="{0000000F-BE48-4E49-AAAD-1B123314A776}"/>
                </c:ext>
              </c:extLst>
            </c:dLbl>
            <c:dLbl>
              <c:idx val="3"/>
              <c:tx>
                <c:rich>
                  <a:bodyPr/>
                  <a:lstStyle/>
                  <a:p>
                    <a:fld id="{0907161C-73B6-45CE-8D88-BE234091FDD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BE48-4E49-AAAD-1B123314A776}"/>
                </c:ext>
              </c:extLst>
            </c:dLbl>
            <c:dLbl>
              <c:idx val="4"/>
              <c:tx>
                <c:rich>
                  <a:bodyPr/>
                  <a:lstStyle/>
                  <a:p>
                    <a:fld id="{25CC2D16-ADF0-49E0-95CA-E22F4F0CF73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E48-4E49-AAAD-1B123314A77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'1'!$BM$14:$BQ$14</c:f>
              <c:numCache>
                <c:formatCode>0%</c:formatCode>
                <c:ptCount val="5"/>
                <c:pt idx="0">
                  <c:v>6.9956072731761687E-2</c:v>
                </c:pt>
                <c:pt idx="1">
                  <c:v>9.5809403958707712E-2</c:v>
                </c:pt>
                <c:pt idx="2">
                  <c:v>1.4638885963996342E-2</c:v>
                </c:pt>
                <c:pt idx="3">
                  <c:v>0</c:v>
                </c:pt>
                <c:pt idx="4">
                  <c:v>3.4234523309530619E-2</c:v>
                </c:pt>
              </c:numCache>
            </c:numRef>
          </c:val>
          <c:extLst>
            <c:ext xmlns:c15="http://schemas.microsoft.com/office/drawing/2012/chart" uri="{02D57815-91ED-43cb-92C2-25804820EDAC}">
              <c15:datalabelsRange>
                <c15:f>'1'!$BM$14:$BQ$14</c15:f>
                <c15:dlblRangeCache>
                  <c:ptCount val="5"/>
                  <c:pt idx="0">
                    <c:v>7%</c:v>
                  </c:pt>
                  <c:pt idx="1">
                    <c:v>10%</c:v>
                  </c:pt>
                  <c:pt idx="2">
                    <c:v>1%</c:v>
                  </c:pt>
                  <c:pt idx="4">
                    <c:v>3%</c:v>
                  </c:pt>
                </c15:dlblRangeCache>
              </c15:datalabelsRange>
            </c:ext>
            <c:ext xmlns:c16="http://schemas.microsoft.com/office/drawing/2014/chart" uri="{C3380CC4-5D6E-409C-BE32-E72D297353CC}">
              <c16:uniqueId val="{00000014-BE48-4E49-AAAD-1B123314A776}"/>
            </c:ext>
          </c:extLst>
        </c:ser>
        <c:ser>
          <c:idx val="3"/>
          <c:order val="3"/>
          <c:tx>
            <c:strRef>
              <c:f>'1'!$BG$15</c:f>
              <c:strCache>
                <c:ptCount val="1"/>
                <c:pt idx="0">
                  <c:v>4</c:v>
                </c:pt>
              </c:strCache>
            </c:strRef>
          </c:tx>
          <c:spPr>
            <a:solidFill>
              <a:sysClr val="window" lastClr="FFFFFF">
                <a:lumMod val="85000"/>
              </a:sysClr>
            </a:solidFill>
          </c:spPr>
          <c:invertIfNegative val="0"/>
          <c:dPt>
            <c:idx val="3"/>
            <c:invertIfNegative val="0"/>
            <c:bubble3D val="0"/>
            <c:spPr>
              <a:solidFill>
                <a:sysClr val="window" lastClr="FFFFFF"/>
              </a:solidFill>
            </c:spPr>
            <c:extLst>
              <c:ext xmlns:c16="http://schemas.microsoft.com/office/drawing/2014/chart" uri="{C3380CC4-5D6E-409C-BE32-E72D297353CC}">
                <c16:uniqueId val="{00000016-BE48-4E49-AAAD-1B123314A776}"/>
              </c:ext>
            </c:extLst>
          </c:dPt>
          <c:dLbls>
            <c:dLbl>
              <c:idx val="0"/>
              <c:tx>
                <c:rich>
                  <a:bodyPr/>
                  <a:lstStyle/>
                  <a:p>
                    <a:fld id="{FCD41E1C-F32B-4664-A78D-EEA4D8AF8CD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BE48-4E49-AAAD-1B123314A776}"/>
                </c:ext>
              </c:extLst>
            </c:dLbl>
            <c:dLbl>
              <c:idx val="1"/>
              <c:tx>
                <c:rich>
                  <a:bodyPr/>
                  <a:lstStyle/>
                  <a:p>
                    <a:fld id="{61847149-9B69-40B2-AAD4-57776ABE1F6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BE48-4E49-AAAD-1B123314A776}"/>
                </c:ext>
              </c:extLst>
            </c:dLbl>
            <c:dLbl>
              <c:idx val="2"/>
              <c:tx>
                <c:rich>
                  <a:bodyPr/>
                  <a:lstStyle/>
                  <a:p>
                    <a:fld id="{BF0B2C40-0C01-4EF2-AA29-1C6DA7E6423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BE48-4E49-AAAD-1B123314A776}"/>
                </c:ext>
              </c:extLst>
            </c:dLbl>
            <c:dLbl>
              <c:idx val="3"/>
              <c:delete val="1"/>
              <c:extLst>
                <c:ext xmlns:c15="http://schemas.microsoft.com/office/drawing/2012/chart" uri="{CE6537A1-D6FC-4f65-9D91-7224C49458BB}"/>
                <c:ext xmlns:c16="http://schemas.microsoft.com/office/drawing/2014/chart" uri="{C3380CC4-5D6E-409C-BE32-E72D297353CC}">
                  <c16:uniqueId val="{00000016-BE48-4E49-AAAD-1B123314A776}"/>
                </c:ext>
              </c:extLst>
            </c:dLbl>
            <c:dLbl>
              <c:idx val="4"/>
              <c:tx>
                <c:rich>
                  <a:bodyPr/>
                  <a:lstStyle/>
                  <a:p>
                    <a:fld id="{EF1AD402-428F-4346-8E4E-9AB1176D777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BE48-4E49-AAAD-1B123314A77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'1'!$BM$15:$BQ$15</c:f>
              <c:numCache>
                <c:formatCode>0%</c:formatCode>
                <c:ptCount val="5"/>
                <c:pt idx="0">
                  <c:v>0</c:v>
                </c:pt>
                <c:pt idx="1">
                  <c:v>2.6748788526005422E-2</c:v>
                </c:pt>
                <c:pt idx="2">
                  <c:v>2.9423667378742413E-2</c:v>
                </c:pt>
                <c:pt idx="3">
                  <c:v>8.9057983682183268E-3</c:v>
                </c:pt>
                <c:pt idx="4">
                  <c:v>0.14382754409525217</c:v>
                </c:pt>
              </c:numCache>
            </c:numRef>
          </c:val>
          <c:extLst>
            <c:ext xmlns:c15="http://schemas.microsoft.com/office/drawing/2012/chart" uri="{02D57815-91ED-43cb-92C2-25804820EDAC}">
              <c15:datalabelsRange>
                <c15:f>'1'!$BM$15:$BQ$15</c15:f>
                <c15:dlblRangeCache>
                  <c:ptCount val="5"/>
                  <c:pt idx="1">
                    <c:v>3%</c:v>
                  </c:pt>
                  <c:pt idx="2">
                    <c:v>3%</c:v>
                  </c:pt>
                  <c:pt idx="3">
                    <c:v>1%</c:v>
                  </c:pt>
                  <c:pt idx="4">
                    <c:v>14%</c:v>
                  </c:pt>
                </c15:dlblRangeCache>
              </c15:datalabelsRange>
            </c:ext>
            <c:ext xmlns:c16="http://schemas.microsoft.com/office/drawing/2014/chart" uri="{C3380CC4-5D6E-409C-BE32-E72D297353CC}">
              <c16:uniqueId val="{0000001B-BE48-4E49-AAAD-1B123314A776}"/>
            </c:ext>
          </c:extLst>
        </c:ser>
        <c:ser>
          <c:idx val="4"/>
          <c:order val="4"/>
          <c:tx>
            <c:strRef>
              <c:f>'1'!$BG$16</c:f>
              <c:strCache>
                <c:ptCount val="1"/>
                <c:pt idx="0">
                  <c:v>5</c:v>
                </c:pt>
              </c:strCache>
            </c:strRef>
          </c:tx>
          <c:spPr>
            <a:solidFill>
              <a:srgbClr val="FFFF00"/>
            </a:solidFill>
          </c:spPr>
          <c:invertIfNegative val="0"/>
          <c:dPt>
            <c:idx val="4"/>
            <c:invertIfNegative val="0"/>
            <c:bubble3D val="0"/>
            <c:spPr>
              <a:solidFill>
                <a:sysClr val="window" lastClr="FFFFFF"/>
              </a:solidFill>
            </c:spPr>
            <c:extLst>
              <c:ext xmlns:c16="http://schemas.microsoft.com/office/drawing/2014/chart" uri="{C3380CC4-5D6E-409C-BE32-E72D297353CC}">
                <c16:uniqueId val="{0000001D-BE48-4E49-AAAD-1B123314A776}"/>
              </c:ext>
            </c:extLst>
          </c:dPt>
          <c:dLbls>
            <c:dLbl>
              <c:idx val="0"/>
              <c:tx>
                <c:rich>
                  <a:bodyPr/>
                  <a:lstStyle/>
                  <a:p>
                    <a:fld id="{16748ECA-CA0B-4EA5-BEE2-49B9CB28A65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BE48-4E49-AAAD-1B123314A776}"/>
                </c:ext>
              </c:extLst>
            </c:dLbl>
            <c:dLbl>
              <c:idx val="1"/>
              <c:tx>
                <c:rich>
                  <a:bodyPr/>
                  <a:lstStyle/>
                  <a:p>
                    <a:fld id="{EC2C5B00-AAC1-4520-ABA6-46385F5E3DA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BE48-4E49-AAAD-1B123314A776}"/>
                </c:ext>
              </c:extLst>
            </c:dLbl>
            <c:dLbl>
              <c:idx val="2"/>
              <c:tx>
                <c:rich>
                  <a:bodyPr/>
                  <a:lstStyle/>
                  <a:p>
                    <a:fld id="{27A178BD-E830-4FCE-8A32-9798EA8B094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BE48-4E49-AAAD-1B123314A776}"/>
                </c:ext>
              </c:extLst>
            </c:dLbl>
            <c:dLbl>
              <c:idx val="3"/>
              <c:tx>
                <c:rich>
                  <a:bodyPr/>
                  <a:lstStyle/>
                  <a:p>
                    <a:fld id="{22D64EFA-46CE-46D7-879A-846B2460407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BE48-4E49-AAAD-1B123314A776}"/>
                </c:ext>
              </c:extLst>
            </c:dLbl>
            <c:dLbl>
              <c:idx val="4"/>
              <c:delete val="1"/>
              <c:extLst>
                <c:ext xmlns:c15="http://schemas.microsoft.com/office/drawing/2012/chart" uri="{CE6537A1-D6FC-4f65-9D91-7224C49458BB}"/>
                <c:ext xmlns:c16="http://schemas.microsoft.com/office/drawing/2014/chart" uri="{C3380CC4-5D6E-409C-BE32-E72D297353CC}">
                  <c16:uniqueId val="{0000001D-BE48-4E49-AAAD-1B123314A77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'1'!$BM$16:$BQ$16</c:f>
              <c:numCache>
                <c:formatCode>0%</c:formatCode>
                <c:ptCount val="5"/>
                <c:pt idx="0">
                  <c:v>2.7087032043931029E-2</c:v>
                </c:pt>
                <c:pt idx="1">
                  <c:v>8.0864022941404309E-2</c:v>
                </c:pt>
                <c:pt idx="2">
                  <c:v>0</c:v>
                </c:pt>
                <c:pt idx="3">
                  <c:v>8.9057983682183262E-2</c:v>
                </c:pt>
                <c:pt idx="4">
                  <c:v>4.1699731615990429E-2</c:v>
                </c:pt>
              </c:numCache>
            </c:numRef>
          </c:val>
          <c:extLst>
            <c:ext xmlns:c15="http://schemas.microsoft.com/office/drawing/2012/chart" uri="{02D57815-91ED-43cb-92C2-25804820EDAC}">
              <c15:datalabelsRange>
                <c15:f>'1'!$BM$16:$BQ$16</c15:f>
                <c15:dlblRangeCache>
                  <c:ptCount val="5"/>
                  <c:pt idx="0">
                    <c:v>3%</c:v>
                  </c:pt>
                  <c:pt idx="1">
                    <c:v>8%</c:v>
                  </c:pt>
                  <c:pt idx="3">
                    <c:v>9%</c:v>
                  </c:pt>
                  <c:pt idx="4">
                    <c:v>4%</c:v>
                  </c:pt>
                </c15:dlblRangeCache>
              </c15:datalabelsRange>
            </c:ext>
            <c:ext xmlns:c16="http://schemas.microsoft.com/office/drawing/2014/chart" uri="{C3380CC4-5D6E-409C-BE32-E72D297353CC}">
              <c16:uniqueId val="{00000022-BE48-4E49-AAAD-1B123314A776}"/>
            </c:ext>
          </c:extLst>
        </c:ser>
        <c:dLbls>
          <c:showLegendKey val="0"/>
          <c:showVal val="0"/>
          <c:showCatName val="0"/>
          <c:showSerName val="0"/>
          <c:showPercent val="0"/>
          <c:showBubbleSize val="0"/>
        </c:dLbls>
        <c:gapWidth val="0"/>
        <c:overlap val="100"/>
        <c:axId val="1472120176"/>
        <c:axId val="1472110384"/>
      </c:barChart>
      <c:catAx>
        <c:axId val="1472120176"/>
        <c:scaling>
          <c:orientation val="minMax"/>
        </c:scaling>
        <c:delete val="1"/>
        <c:axPos val="t"/>
        <c:numFmt formatCode="#,##0.0" sourceLinked="0"/>
        <c:majorTickMark val="out"/>
        <c:minorTickMark val="none"/>
        <c:tickLblPos val="nextTo"/>
        <c:crossAx val="1472110384"/>
        <c:crosses val="autoZero"/>
        <c:auto val="1"/>
        <c:lblAlgn val="ctr"/>
        <c:lblOffset val="100"/>
        <c:noMultiLvlLbl val="0"/>
      </c:catAx>
      <c:valAx>
        <c:axId val="1472110384"/>
        <c:scaling>
          <c:orientation val="maxMin"/>
        </c:scaling>
        <c:delete val="1"/>
        <c:axPos val="l"/>
        <c:majorGridlines>
          <c:spPr>
            <a:ln w="9525" cap="flat" cmpd="sng" algn="ctr">
              <a:noFill/>
              <a:round/>
            </a:ln>
            <a:effectLst>
              <a:softEdge rad="0"/>
            </a:effectLst>
          </c:spPr>
        </c:majorGridlines>
        <c:numFmt formatCode="0%" sourceLinked="1"/>
        <c:majorTickMark val="out"/>
        <c:minorTickMark val="none"/>
        <c:tickLblPos val="nextTo"/>
        <c:crossAx val="1472120176"/>
        <c:crosses val="autoZero"/>
        <c:crossBetween val="between"/>
        <c:majorUnit val="0.25"/>
      </c:valAx>
      <c:spPr>
        <a:effectLst>
          <a:softEdge rad="0"/>
        </a:effectLst>
      </c:spPr>
    </c:plotArea>
    <c:plotVisOnly val="1"/>
    <c:dispBlanksAs val="gap"/>
    <c:showDLblsOverMax val="0"/>
  </c:chart>
  <c:spPr>
    <a:noFill/>
    <a:ln w="6350">
      <a:solidFill>
        <a:sysClr val="windowText" lastClr="000000"/>
      </a:solidFill>
    </a:ln>
  </c:spPr>
  <c:txPr>
    <a:bodyPr/>
    <a:lstStyle/>
    <a:p>
      <a:pPr>
        <a:defRPr sz="1200"/>
      </a:pPr>
      <a:endParaRPr lang="LID4096"/>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590309584537008"/>
          <c:y val="3.14855795684112E-2"/>
          <c:w val="0.66751780393261584"/>
          <c:h val="0.91861478608394764"/>
        </c:manualLayout>
      </c:layout>
      <c:pieChart>
        <c:varyColors val="1"/>
        <c:ser>
          <c:idx val="0"/>
          <c:order val="0"/>
          <c:dPt>
            <c:idx val="0"/>
            <c:bubble3D val="0"/>
            <c:spPr>
              <a:solidFill>
                <a:srgbClr val="C1FFC1"/>
              </a:solidFill>
              <a:ln>
                <a:noFill/>
              </a:ln>
              <a:effectLst/>
            </c:spPr>
            <c:extLst>
              <c:ext xmlns:c16="http://schemas.microsoft.com/office/drawing/2014/chart" uri="{C3380CC4-5D6E-409C-BE32-E72D297353CC}">
                <c16:uniqueId val="{00000001-8B2E-4871-92F4-920667783D7B}"/>
              </c:ext>
            </c:extLst>
          </c:dPt>
          <c:dPt>
            <c:idx val="1"/>
            <c:bubble3D val="0"/>
            <c:spPr>
              <a:solidFill>
                <a:srgbClr val="C489FF"/>
              </a:solidFill>
              <a:ln>
                <a:noFill/>
              </a:ln>
              <a:effectLst/>
            </c:spPr>
            <c:extLst>
              <c:ext xmlns:c16="http://schemas.microsoft.com/office/drawing/2014/chart" uri="{C3380CC4-5D6E-409C-BE32-E72D297353CC}">
                <c16:uniqueId val="{00000003-8B2E-4871-92F4-920667783D7B}"/>
              </c:ext>
            </c:extLst>
          </c:dPt>
          <c:dPt>
            <c:idx val="2"/>
            <c:bubble3D val="0"/>
            <c:spPr>
              <a:solidFill>
                <a:srgbClr val="FF9675"/>
              </a:solidFill>
              <a:ln>
                <a:noFill/>
              </a:ln>
              <a:effectLst/>
            </c:spPr>
            <c:extLst>
              <c:ext xmlns:c16="http://schemas.microsoft.com/office/drawing/2014/chart" uri="{C3380CC4-5D6E-409C-BE32-E72D297353CC}">
                <c16:uniqueId val="{00000005-8B2E-4871-92F4-920667783D7B}"/>
              </c:ext>
            </c:extLst>
          </c:dPt>
          <c:dPt>
            <c:idx val="3"/>
            <c:bubble3D val="0"/>
            <c:spPr>
              <a:solidFill>
                <a:sysClr val="window" lastClr="FFFFFF">
                  <a:lumMod val="85000"/>
                </a:sysClr>
              </a:solidFill>
              <a:ln>
                <a:noFill/>
              </a:ln>
              <a:effectLst/>
            </c:spPr>
            <c:extLst>
              <c:ext xmlns:c16="http://schemas.microsoft.com/office/drawing/2014/chart" uri="{C3380CC4-5D6E-409C-BE32-E72D297353CC}">
                <c16:uniqueId val="{00000007-8B2E-4871-92F4-920667783D7B}"/>
              </c:ext>
            </c:extLst>
          </c:dPt>
          <c:dPt>
            <c:idx val="4"/>
            <c:bubble3D val="0"/>
            <c:spPr>
              <a:solidFill>
                <a:srgbClr val="FFFF00"/>
              </a:solidFill>
              <a:ln>
                <a:noFill/>
              </a:ln>
              <a:effectLst/>
            </c:spPr>
            <c:extLst>
              <c:ext xmlns:c16="http://schemas.microsoft.com/office/drawing/2014/chart" uri="{C3380CC4-5D6E-409C-BE32-E72D297353CC}">
                <c16:uniqueId val="{00000009-8B2E-4871-92F4-920667783D7B}"/>
              </c:ext>
            </c:extLst>
          </c:dPt>
          <c:dLbls>
            <c:dLbl>
              <c:idx val="2"/>
              <c:layout>
                <c:manualLayout>
                  <c:x val="-0.16072721245374169"/>
                  <c:y val="-0.120496920187265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B2E-4871-92F4-920667783D7B}"/>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'1'!$BM$4:$BM$8</c:f>
              <c:numCache>
                <c:formatCode>0%</c:formatCode>
                <c:ptCount val="5"/>
                <c:pt idx="0">
                  <c:v>0.1822</c:v>
                </c:pt>
                <c:pt idx="1">
                  <c:v>0.1087</c:v>
                </c:pt>
                <c:pt idx="2">
                  <c:v>9.9540000000000003E-2</c:v>
                </c:pt>
                <c:pt idx="3">
                  <c:v>0.25629999999999997</c:v>
                </c:pt>
                <c:pt idx="4">
                  <c:v>0.3533</c:v>
                </c:pt>
              </c:numCache>
            </c:numRef>
          </c:val>
          <c:extLst>
            <c:ext xmlns:c16="http://schemas.microsoft.com/office/drawing/2014/chart" uri="{C3380CC4-5D6E-409C-BE32-E72D297353CC}">
              <c16:uniqueId val="{0000000A-8B2E-4871-92F4-920667783D7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solidFill>
      <a:schemeClr val="bg1"/>
    </a:solidFill>
    <a:ln w="38100" cap="flat" cmpd="sng" algn="ctr">
      <a:solidFill>
        <a:sysClr val="windowText" lastClr="000000"/>
      </a:solidFill>
      <a:round/>
    </a:ln>
    <a:effectLst/>
  </c:spPr>
  <c:txPr>
    <a:bodyPr/>
    <a:lstStyle/>
    <a:p>
      <a:pPr>
        <a:defRPr/>
      </a:pPr>
      <a:endParaRPr lang="LID4096"/>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7094156207543"/>
          <c:y val="0.1085845374977356"/>
          <c:w val="0.72647650353582305"/>
          <c:h val="0.79508141970007795"/>
        </c:manualLayout>
      </c:layout>
      <c:barChart>
        <c:barDir val="col"/>
        <c:grouping val="clustered"/>
        <c:varyColors val="0"/>
        <c:ser>
          <c:idx val="5"/>
          <c:order val="0"/>
          <c:spPr>
            <a:solidFill>
              <a:srgbClr val="000000">
                <a:alpha val="10000"/>
              </a:srgbClr>
            </a:solidFill>
          </c:spPr>
          <c:invertIfNegative val="0"/>
          <c:val>
            <c:numRef>
              <c:f>'1'!$BV$4</c:f>
              <c:numCache>
                <c:formatCode>0%</c:formatCode>
                <c:ptCount val="1"/>
                <c:pt idx="0">
                  <c:v>13.350461538462</c:v>
                </c:pt>
              </c:numCache>
            </c:numRef>
          </c:val>
          <c:extLst>
            <c:ext xmlns:c16="http://schemas.microsoft.com/office/drawing/2014/chart" uri="{C3380CC4-5D6E-409C-BE32-E72D297353CC}">
              <c16:uniqueId val="{00000000-2769-4677-9A9E-71F17FD6E900}"/>
            </c:ext>
          </c:extLst>
        </c:ser>
        <c:ser>
          <c:idx val="6"/>
          <c:order val="1"/>
          <c:spPr>
            <a:solidFill>
              <a:srgbClr val="000000">
                <a:alpha val="10000"/>
              </a:srgbClr>
            </a:solidFill>
          </c:spPr>
          <c:invertIfNegative val="0"/>
          <c:val>
            <c:numRef>
              <c:f>'1'!$BV$5</c:f>
              <c:numCache>
                <c:formatCode>0%</c:formatCode>
                <c:ptCount val="1"/>
                <c:pt idx="0">
                  <c:v>9.8547619047619008</c:v>
                </c:pt>
              </c:numCache>
            </c:numRef>
          </c:val>
          <c:extLst>
            <c:ext xmlns:c16="http://schemas.microsoft.com/office/drawing/2014/chart" uri="{C3380CC4-5D6E-409C-BE32-E72D297353CC}">
              <c16:uniqueId val="{00000001-2769-4677-9A9E-71F17FD6E900}"/>
            </c:ext>
          </c:extLst>
        </c:ser>
        <c:ser>
          <c:idx val="7"/>
          <c:order val="2"/>
          <c:spPr>
            <a:solidFill>
              <a:srgbClr val="000000">
                <a:alpha val="10000"/>
              </a:srgbClr>
            </a:solidFill>
          </c:spPr>
          <c:invertIfNegative val="0"/>
          <c:val>
            <c:numRef>
              <c:f>'1'!$BV$6</c:f>
              <c:numCache>
                <c:formatCode>0%</c:formatCode>
                <c:ptCount val="1"/>
                <c:pt idx="0">
                  <c:v>12.613333333332999</c:v>
                </c:pt>
              </c:numCache>
            </c:numRef>
          </c:val>
          <c:extLst>
            <c:ext xmlns:c16="http://schemas.microsoft.com/office/drawing/2014/chart" uri="{C3380CC4-5D6E-409C-BE32-E72D297353CC}">
              <c16:uniqueId val="{00000002-2769-4677-9A9E-71F17FD6E900}"/>
            </c:ext>
          </c:extLst>
        </c:ser>
        <c:ser>
          <c:idx val="8"/>
          <c:order val="3"/>
          <c:spPr>
            <a:solidFill>
              <a:srgbClr val="000000">
                <a:alpha val="10000"/>
              </a:srgbClr>
            </a:solidFill>
          </c:spPr>
          <c:invertIfNegative val="0"/>
          <c:val>
            <c:numRef>
              <c:f>'1'!$BV$7</c:f>
              <c:numCache>
                <c:formatCode>0%</c:formatCode>
                <c:ptCount val="1"/>
                <c:pt idx="0">
                  <c:v>22.166636363636002</c:v>
                </c:pt>
              </c:numCache>
            </c:numRef>
          </c:val>
          <c:extLst>
            <c:ext xmlns:c16="http://schemas.microsoft.com/office/drawing/2014/chart" uri="{C3380CC4-5D6E-409C-BE32-E72D297353CC}">
              <c16:uniqueId val="{00000003-2769-4677-9A9E-71F17FD6E900}"/>
            </c:ext>
          </c:extLst>
        </c:ser>
        <c:ser>
          <c:idx val="9"/>
          <c:order val="4"/>
          <c:spPr>
            <a:solidFill>
              <a:srgbClr val="000000">
                <a:alpha val="5000"/>
              </a:srgbClr>
            </a:solidFill>
          </c:spPr>
          <c:invertIfNegative val="0"/>
          <c:val>
            <c:numRef>
              <c:f>'1'!$BV$8</c:f>
              <c:numCache>
                <c:formatCode>0%</c:formatCode>
                <c:ptCount val="1"/>
                <c:pt idx="0">
                  <c:v>32.022304379585002</c:v>
                </c:pt>
              </c:numCache>
            </c:numRef>
          </c:val>
          <c:extLst>
            <c:ext xmlns:c16="http://schemas.microsoft.com/office/drawing/2014/chart" uri="{C3380CC4-5D6E-409C-BE32-E72D297353CC}">
              <c16:uniqueId val="{00000004-2769-4677-9A9E-71F17FD6E900}"/>
            </c:ext>
          </c:extLst>
        </c:ser>
        <c:ser>
          <c:idx val="10"/>
          <c:order val="5"/>
          <c:spPr>
            <a:solidFill>
              <a:sysClr val="window" lastClr="FFFFFF">
                <a:alpha val="10000"/>
              </a:sysClr>
            </a:solidFill>
          </c:spPr>
          <c:invertIfNegative val="0"/>
          <c:val>
            <c:numRef>
              <c:f>'1'!$BV$9</c:f>
              <c:numCache>
                <c:formatCode>0</c:formatCode>
                <c:ptCount val="1"/>
                <c:pt idx="0">
                  <c:v>32.022304379585002</c:v>
                </c:pt>
              </c:numCache>
            </c:numRef>
          </c:val>
          <c:extLst>
            <c:ext xmlns:c16="http://schemas.microsoft.com/office/drawing/2014/chart" uri="{C3380CC4-5D6E-409C-BE32-E72D297353CC}">
              <c16:uniqueId val="{00000005-2769-4677-9A9E-71F17FD6E900}"/>
            </c:ext>
          </c:extLst>
        </c:ser>
        <c:dLbls>
          <c:showLegendKey val="0"/>
          <c:showVal val="0"/>
          <c:showCatName val="0"/>
          <c:showSerName val="0"/>
          <c:showPercent val="0"/>
          <c:showBubbleSize val="0"/>
        </c:dLbls>
        <c:gapWidth val="81"/>
        <c:overlap val="-100"/>
        <c:axId val="1359320976"/>
        <c:axId val="1359316384"/>
      </c:barChart>
      <c:barChart>
        <c:barDir val="col"/>
        <c:grouping val="clustered"/>
        <c:varyColors val="0"/>
        <c:ser>
          <c:idx val="0"/>
          <c:order val="6"/>
          <c:tx>
            <c:v>1</c:v>
          </c:tx>
          <c:spPr>
            <a:solidFill>
              <a:srgbClr val="B7FFCF">
                <a:alpha val="40000"/>
              </a:srgbClr>
            </a:solidFill>
          </c:spPr>
          <c:invertIfNegative val="0"/>
          <c:val>
            <c:numRef>
              <c:f>'1'!$BT$4</c:f>
              <c:numCache>
                <c:formatCode>0%</c:formatCode>
                <c:ptCount val="1"/>
                <c:pt idx="0">
                  <c:v>13.350461538462</c:v>
                </c:pt>
              </c:numCache>
            </c:numRef>
          </c:val>
          <c:extLst>
            <c:ext xmlns:c16="http://schemas.microsoft.com/office/drawing/2014/chart" uri="{C3380CC4-5D6E-409C-BE32-E72D297353CC}">
              <c16:uniqueId val="{00000006-2769-4677-9A9E-71F17FD6E900}"/>
            </c:ext>
          </c:extLst>
        </c:ser>
        <c:ser>
          <c:idx val="1"/>
          <c:order val="7"/>
          <c:tx>
            <c:v>2</c:v>
          </c:tx>
          <c:spPr>
            <a:solidFill>
              <a:srgbClr val="B17ED8">
                <a:alpha val="40000"/>
              </a:srgbClr>
            </a:solidFill>
          </c:spPr>
          <c:invertIfNegative val="0"/>
          <c:val>
            <c:numRef>
              <c:f>'1'!$BT$5</c:f>
              <c:numCache>
                <c:formatCode>0%</c:formatCode>
                <c:ptCount val="1"/>
                <c:pt idx="0">
                  <c:v>9.8547619047619008</c:v>
                </c:pt>
              </c:numCache>
            </c:numRef>
          </c:val>
          <c:extLst>
            <c:ext xmlns:c16="http://schemas.microsoft.com/office/drawing/2014/chart" uri="{C3380CC4-5D6E-409C-BE32-E72D297353CC}">
              <c16:uniqueId val="{00000007-2769-4677-9A9E-71F17FD6E900}"/>
            </c:ext>
          </c:extLst>
        </c:ser>
        <c:ser>
          <c:idx val="2"/>
          <c:order val="8"/>
          <c:tx>
            <c:v>3</c:v>
          </c:tx>
          <c:spPr>
            <a:solidFill>
              <a:srgbClr val="FFABAB">
                <a:alpha val="40000"/>
              </a:srgbClr>
            </a:solidFill>
          </c:spPr>
          <c:invertIfNegative val="0"/>
          <c:val>
            <c:numRef>
              <c:f>'1'!$BT$6</c:f>
              <c:numCache>
                <c:formatCode>0%</c:formatCode>
                <c:ptCount val="1"/>
                <c:pt idx="0">
                  <c:v>12.613333333332999</c:v>
                </c:pt>
              </c:numCache>
            </c:numRef>
          </c:val>
          <c:extLst>
            <c:ext xmlns:c16="http://schemas.microsoft.com/office/drawing/2014/chart" uri="{C3380CC4-5D6E-409C-BE32-E72D297353CC}">
              <c16:uniqueId val="{00000008-2769-4677-9A9E-71F17FD6E900}"/>
            </c:ext>
          </c:extLst>
        </c:ser>
        <c:ser>
          <c:idx val="3"/>
          <c:order val="9"/>
          <c:tx>
            <c:v>4</c:v>
          </c:tx>
          <c:spPr>
            <a:solidFill>
              <a:sysClr val="window" lastClr="FFFFFF">
                <a:lumMod val="85000"/>
                <a:alpha val="40000"/>
              </a:sysClr>
            </a:solidFill>
          </c:spPr>
          <c:invertIfNegative val="0"/>
          <c:val>
            <c:numRef>
              <c:f>'1'!$BT$7</c:f>
              <c:numCache>
                <c:formatCode>0%</c:formatCode>
                <c:ptCount val="1"/>
                <c:pt idx="0">
                  <c:v>22.166636363636002</c:v>
                </c:pt>
              </c:numCache>
            </c:numRef>
          </c:val>
          <c:extLst>
            <c:ext xmlns:c16="http://schemas.microsoft.com/office/drawing/2014/chart" uri="{C3380CC4-5D6E-409C-BE32-E72D297353CC}">
              <c16:uniqueId val="{00000009-2769-4677-9A9E-71F17FD6E900}"/>
            </c:ext>
          </c:extLst>
        </c:ser>
        <c:ser>
          <c:idx val="4"/>
          <c:order val="10"/>
          <c:tx>
            <c:v>5</c:v>
          </c:tx>
          <c:spPr>
            <a:solidFill>
              <a:srgbClr val="FFFF00">
                <a:alpha val="40000"/>
              </a:srgbClr>
            </a:solidFill>
          </c:spPr>
          <c:invertIfNegative val="0"/>
          <c:val>
            <c:numRef>
              <c:f>'1'!$BT$8</c:f>
              <c:numCache>
                <c:formatCode>0%</c:formatCode>
                <c:ptCount val="1"/>
                <c:pt idx="0">
                  <c:v>32.022304379585002</c:v>
                </c:pt>
              </c:numCache>
            </c:numRef>
          </c:val>
          <c:extLst>
            <c:ext xmlns:c16="http://schemas.microsoft.com/office/drawing/2014/chart" uri="{C3380CC4-5D6E-409C-BE32-E72D297353CC}">
              <c16:uniqueId val="{0000000A-2769-4677-9A9E-71F17FD6E900}"/>
            </c:ext>
          </c:extLst>
        </c:ser>
        <c:ser>
          <c:idx val="11"/>
          <c:order val="11"/>
          <c:tx>
            <c:v>6</c:v>
          </c:tx>
          <c:spPr>
            <a:solidFill>
              <a:srgbClr val="FFFF00">
                <a:alpha val="0"/>
              </a:srgbClr>
            </a:solidFill>
          </c:spPr>
          <c:invertIfNegative val="0"/>
          <c:val>
            <c:numRef>
              <c:f>'1'!$BT$9</c:f>
              <c:numCache>
                <c:formatCode>0</c:formatCode>
                <c:ptCount val="1"/>
                <c:pt idx="0">
                  <c:v>32.022304379585002</c:v>
                </c:pt>
              </c:numCache>
            </c:numRef>
          </c:val>
          <c:extLst>
            <c:ext xmlns:c16="http://schemas.microsoft.com/office/drawing/2014/chart" uri="{C3380CC4-5D6E-409C-BE32-E72D297353CC}">
              <c16:uniqueId val="{0000000B-2769-4677-9A9E-71F17FD6E900}"/>
            </c:ext>
          </c:extLst>
        </c:ser>
        <c:dLbls>
          <c:showLegendKey val="0"/>
          <c:showVal val="0"/>
          <c:showCatName val="0"/>
          <c:showSerName val="0"/>
          <c:showPercent val="0"/>
          <c:showBubbleSize val="0"/>
        </c:dLbls>
        <c:gapWidth val="0"/>
        <c:axId val="538765119"/>
        <c:axId val="538764639"/>
      </c:barChart>
      <c:catAx>
        <c:axId val="1359320976"/>
        <c:scaling>
          <c:orientation val="minMax"/>
        </c:scaling>
        <c:delete val="1"/>
        <c:axPos val="t"/>
        <c:majorTickMark val="out"/>
        <c:minorTickMark val="none"/>
        <c:tickLblPos val="nextTo"/>
        <c:crossAx val="1359316384"/>
        <c:crosses val="autoZero"/>
        <c:auto val="1"/>
        <c:lblAlgn val="ctr"/>
        <c:lblOffset val="100"/>
        <c:noMultiLvlLbl val="0"/>
      </c:catAx>
      <c:valAx>
        <c:axId val="1359316384"/>
        <c:scaling>
          <c:orientation val="maxMin"/>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LID4096"/>
          </a:p>
        </c:txPr>
        <c:crossAx val="1359320976"/>
        <c:crosses val="autoZero"/>
        <c:crossBetween val="between"/>
      </c:valAx>
      <c:valAx>
        <c:axId val="538764639"/>
        <c:scaling>
          <c:orientation val="maxMin"/>
        </c:scaling>
        <c:delete val="0"/>
        <c:axPos val="r"/>
        <c:numFmt formatCode="0" sourceLinked="0"/>
        <c:majorTickMark val="none"/>
        <c:minorTickMark val="none"/>
        <c:tickLblPos val="nextTo"/>
        <c:spPr>
          <a:ln>
            <a:noFill/>
          </a:ln>
        </c:spPr>
        <c:txPr>
          <a:bodyPr/>
          <a:lstStyle/>
          <a:p>
            <a:pPr>
              <a:defRPr sz="800" b="0"/>
            </a:pPr>
            <a:endParaRPr lang="LID4096"/>
          </a:p>
        </c:txPr>
        <c:crossAx val="538765119"/>
        <c:crosses val="max"/>
        <c:crossBetween val="between"/>
      </c:valAx>
      <c:catAx>
        <c:axId val="538765119"/>
        <c:scaling>
          <c:orientation val="minMax"/>
        </c:scaling>
        <c:delete val="1"/>
        <c:axPos val="t"/>
        <c:majorTickMark val="out"/>
        <c:minorTickMark val="none"/>
        <c:tickLblPos val="nextTo"/>
        <c:crossAx val="538764639"/>
        <c:crosses val="autoZero"/>
        <c:auto val="1"/>
        <c:lblAlgn val="ctr"/>
        <c:lblOffset val="100"/>
        <c:noMultiLvlLbl val="0"/>
      </c:catAx>
    </c:plotArea>
    <c:plotVisOnly val="1"/>
    <c:dispBlanksAs val="gap"/>
    <c:showDLblsOverMax val="0"/>
    <c:extLst/>
  </c:chart>
  <c:spPr>
    <a:solidFill>
      <a:schemeClr val="bg1"/>
    </a:solidFill>
    <a:ln w="38100" cap="flat" cmpd="sng" algn="ctr">
      <a:solidFill>
        <a:sysClr val="windowText" lastClr="000000"/>
      </a:solidFill>
      <a:round/>
    </a:ln>
    <a:effectLst/>
  </c:spPr>
  <c:txPr>
    <a:bodyPr/>
    <a:lstStyle/>
    <a:p>
      <a:pPr>
        <a:defRPr sz="1050" b="1">
          <a:solidFill>
            <a:sysClr val="windowText" lastClr="000000"/>
          </a:solidFill>
        </a:defRPr>
      </a:pPr>
      <a:endParaRPr lang="LID4096"/>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percentStacked"/>
        <c:varyColors val="0"/>
        <c:ser>
          <c:idx val="0"/>
          <c:order val="0"/>
          <c:tx>
            <c:strRef>
              <c:f>'1'!$BC$12</c:f>
              <c:strCache>
                <c:ptCount val="1"/>
                <c:pt idx="0">
                  <c:v>1</c:v>
                </c:pt>
              </c:strCache>
            </c:strRef>
          </c:tx>
          <c:spPr>
            <a:solidFill>
              <a:srgbClr val="C1FFC1"/>
            </a:solidFill>
          </c:spPr>
          <c:invertIfNegative val="0"/>
          <c:dPt>
            <c:idx val="0"/>
            <c:invertIfNegative val="0"/>
            <c:bubble3D val="0"/>
            <c:spPr>
              <a:solidFill>
                <a:sysClr val="window" lastClr="FFFFFF"/>
              </a:solidFill>
            </c:spPr>
            <c:extLst>
              <c:ext xmlns:c16="http://schemas.microsoft.com/office/drawing/2014/chart" uri="{C3380CC4-5D6E-409C-BE32-E72D297353CC}">
                <c16:uniqueId val="{00000001-6014-4C3B-9E7C-C746A87E33AB}"/>
              </c:ext>
            </c:extLst>
          </c:dPt>
          <c:dLbls>
            <c:dLbl>
              <c:idx val="0"/>
              <c:tx>
                <c:rich>
                  <a:bodyPr/>
                  <a:lstStyle/>
                  <a:p>
                    <a:fld id="{D5AAC2BB-2221-4F0D-BB21-898C5B1DFF3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014-4C3B-9E7C-C746A87E33AB}"/>
                </c:ext>
              </c:extLst>
            </c:dLbl>
            <c:dLbl>
              <c:idx val="1"/>
              <c:tx>
                <c:rich>
                  <a:bodyPr/>
                  <a:lstStyle/>
                  <a:p>
                    <a:fld id="{6268C739-CBC2-4D3E-BF2F-2035828672D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6014-4C3B-9E7C-C746A87E33AB}"/>
                </c:ext>
              </c:extLst>
            </c:dLbl>
            <c:dLbl>
              <c:idx val="2"/>
              <c:tx>
                <c:rich>
                  <a:bodyPr/>
                  <a:lstStyle/>
                  <a:p>
                    <a:fld id="{46B41685-488C-4E19-89A6-553FB8F97C2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014-4C3B-9E7C-C746A87E33AB}"/>
                </c:ext>
              </c:extLst>
            </c:dLbl>
            <c:dLbl>
              <c:idx val="3"/>
              <c:tx>
                <c:rich>
                  <a:bodyPr/>
                  <a:lstStyle/>
                  <a:p>
                    <a:fld id="{054F362B-F72A-4E42-973B-46C2219808B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014-4C3B-9E7C-C746A87E33AB}"/>
                </c:ext>
              </c:extLst>
            </c:dLbl>
            <c:dLbl>
              <c:idx val="4"/>
              <c:tx>
                <c:rich>
                  <a:bodyPr/>
                  <a:lstStyle/>
                  <a:p>
                    <a:fld id="{F2D38986-7725-41AA-AE61-4454A1EC727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014-4C3B-9E7C-C746A87E33AB}"/>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'1'!$BD$12:$BH$12</c:f>
              <c:numCache>
                <c:formatCode>0%</c:formatCode>
                <c:ptCount val="5"/>
                <c:pt idx="0">
                  <c:v>0</c:v>
                </c:pt>
                <c:pt idx="1">
                  <c:v>4.9999999999999989E-2</c:v>
                </c:pt>
                <c:pt idx="2">
                  <c:v>4.9999999999999989E-2</c:v>
                </c:pt>
                <c:pt idx="3">
                  <c:v>4.9999999999999989E-2</c:v>
                </c:pt>
                <c:pt idx="4">
                  <c:v>4.9999999999999989E-2</c:v>
                </c:pt>
              </c:numCache>
            </c:numRef>
          </c:val>
          <c:extLst>
            <c:ext xmlns:c15="http://schemas.microsoft.com/office/drawing/2012/chart" uri="{02D57815-91ED-43cb-92C2-25804820EDAC}">
              <c15:datalabelsRange>
                <c15:f>'1'!$BD$12:$BH$12</c15:f>
                <c15:dlblRangeCache>
                  <c:ptCount val="5"/>
                  <c:pt idx="1">
                    <c:v>5%</c:v>
                  </c:pt>
                  <c:pt idx="2">
                    <c:v>5%</c:v>
                  </c:pt>
                  <c:pt idx="3">
                    <c:v>5%</c:v>
                  </c:pt>
                  <c:pt idx="4">
                    <c:v>5%</c:v>
                  </c:pt>
                </c15:dlblRangeCache>
              </c15:datalabelsRange>
            </c:ext>
            <c:ext xmlns:c16="http://schemas.microsoft.com/office/drawing/2014/chart" uri="{C3380CC4-5D6E-409C-BE32-E72D297353CC}">
              <c16:uniqueId val="{00000006-6014-4C3B-9E7C-C746A87E33AB}"/>
            </c:ext>
          </c:extLst>
        </c:ser>
        <c:ser>
          <c:idx val="1"/>
          <c:order val="1"/>
          <c:tx>
            <c:strRef>
              <c:f>'1'!$BC$13</c:f>
              <c:strCache>
                <c:ptCount val="1"/>
                <c:pt idx="0">
                  <c:v>2</c:v>
                </c:pt>
              </c:strCache>
            </c:strRef>
          </c:tx>
          <c:spPr>
            <a:solidFill>
              <a:srgbClr val="C58BFF"/>
            </a:solidFill>
          </c:spPr>
          <c:invertIfNegative val="0"/>
          <c:dPt>
            <c:idx val="1"/>
            <c:invertIfNegative val="0"/>
            <c:bubble3D val="0"/>
            <c:spPr>
              <a:solidFill>
                <a:sysClr val="window" lastClr="FFFFFF"/>
              </a:solidFill>
            </c:spPr>
            <c:extLst>
              <c:ext xmlns:c16="http://schemas.microsoft.com/office/drawing/2014/chart" uri="{C3380CC4-5D6E-409C-BE32-E72D297353CC}">
                <c16:uniqueId val="{00000008-6014-4C3B-9E7C-C746A87E33AB}"/>
              </c:ext>
            </c:extLst>
          </c:dPt>
          <c:dLbls>
            <c:dLbl>
              <c:idx val="0"/>
              <c:tx>
                <c:rich>
                  <a:bodyPr/>
                  <a:lstStyle/>
                  <a:p>
                    <a:fld id="{031CA7D6-10F3-4A11-8D9A-48227F0AAAE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014-4C3B-9E7C-C746A87E33AB}"/>
                </c:ext>
              </c:extLst>
            </c:dLbl>
            <c:dLbl>
              <c:idx val="1"/>
              <c:tx>
                <c:rich>
                  <a:bodyPr/>
                  <a:lstStyle/>
                  <a:p>
                    <a:fld id="{49A710CA-25EE-4749-8A7D-BE1CB2F0EE4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6014-4C3B-9E7C-C746A87E33AB}"/>
                </c:ext>
              </c:extLst>
            </c:dLbl>
            <c:dLbl>
              <c:idx val="2"/>
              <c:tx>
                <c:rich>
                  <a:bodyPr/>
                  <a:lstStyle/>
                  <a:p>
                    <a:fld id="{A4A30453-AC39-4251-82C1-D67A6B6BF23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6014-4C3B-9E7C-C746A87E33AB}"/>
                </c:ext>
              </c:extLst>
            </c:dLbl>
            <c:dLbl>
              <c:idx val="3"/>
              <c:tx>
                <c:rich>
                  <a:bodyPr/>
                  <a:lstStyle/>
                  <a:p>
                    <a:fld id="{5BBA4D98-A5A0-44D5-940F-AFC0B0EFB76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6014-4C3B-9E7C-C746A87E33AB}"/>
                </c:ext>
              </c:extLst>
            </c:dLbl>
            <c:dLbl>
              <c:idx val="4"/>
              <c:tx>
                <c:rich>
                  <a:bodyPr/>
                  <a:lstStyle/>
                  <a:p>
                    <a:fld id="{6C8D0008-9A40-4DD0-AB49-6652A160AAD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6014-4C3B-9E7C-C746A87E33AB}"/>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'1'!$BD$13:$BH$13</c:f>
              <c:numCache>
                <c:formatCode>0%</c:formatCode>
                <c:ptCount val="5"/>
                <c:pt idx="0">
                  <c:v>4.9999999999999989E-2</c:v>
                </c:pt>
                <c:pt idx="1">
                  <c:v>0</c:v>
                </c:pt>
                <c:pt idx="2">
                  <c:v>4.9999999999999989E-2</c:v>
                </c:pt>
                <c:pt idx="3">
                  <c:v>4.9999999999999989E-2</c:v>
                </c:pt>
                <c:pt idx="4">
                  <c:v>4.9999999999999989E-2</c:v>
                </c:pt>
              </c:numCache>
            </c:numRef>
          </c:val>
          <c:extLst>
            <c:ext xmlns:c15="http://schemas.microsoft.com/office/drawing/2012/chart" uri="{02D57815-91ED-43cb-92C2-25804820EDAC}">
              <c15:datalabelsRange>
                <c15:f>'1'!$BD$13:$BH$13</c15:f>
                <c15:dlblRangeCache>
                  <c:ptCount val="5"/>
                  <c:pt idx="0">
                    <c:v>5%</c:v>
                  </c:pt>
                  <c:pt idx="2">
                    <c:v>5%</c:v>
                  </c:pt>
                  <c:pt idx="3">
                    <c:v>5%</c:v>
                  </c:pt>
                  <c:pt idx="4">
                    <c:v>5%</c:v>
                  </c:pt>
                </c15:dlblRangeCache>
              </c15:datalabelsRange>
            </c:ext>
            <c:ext xmlns:c16="http://schemas.microsoft.com/office/drawing/2014/chart" uri="{C3380CC4-5D6E-409C-BE32-E72D297353CC}">
              <c16:uniqueId val="{0000000D-6014-4C3B-9E7C-C746A87E33AB}"/>
            </c:ext>
          </c:extLst>
        </c:ser>
        <c:ser>
          <c:idx val="2"/>
          <c:order val="2"/>
          <c:tx>
            <c:strRef>
              <c:f>'1'!$BC$14</c:f>
              <c:strCache>
                <c:ptCount val="1"/>
                <c:pt idx="0">
                  <c:v>3</c:v>
                </c:pt>
              </c:strCache>
            </c:strRef>
          </c:tx>
          <c:spPr>
            <a:solidFill>
              <a:srgbClr val="FFA285"/>
            </a:solidFill>
          </c:spPr>
          <c:invertIfNegative val="0"/>
          <c:dPt>
            <c:idx val="2"/>
            <c:invertIfNegative val="0"/>
            <c:bubble3D val="0"/>
            <c:spPr>
              <a:solidFill>
                <a:sysClr val="window" lastClr="FFFFFF"/>
              </a:solidFill>
            </c:spPr>
            <c:extLst>
              <c:ext xmlns:c16="http://schemas.microsoft.com/office/drawing/2014/chart" uri="{C3380CC4-5D6E-409C-BE32-E72D297353CC}">
                <c16:uniqueId val="{0000000F-6014-4C3B-9E7C-C746A87E33AB}"/>
              </c:ext>
            </c:extLst>
          </c:dPt>
          <c:dLbls>
            <c:dLbl>
              <c:idx val="0"/>
              <c:tx>
                <c:rich>
                  <a:bodyPr/>
                  <a:lstStyle/>
                  <a:p>
                    <a:fld id="{A9E13B1C-A95E-4FEF-9BC5-88AD03CF3A6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6014-4C3B-9E7C-C746A87E33AB}"/>
                </c:ext>
              </c:extLst>
            </c:dLbl>
            <c:dLbl>
              <c:idx val="1"/>
              <c:tx>
                <c:rich>
                  <a:bodyPr/>
                  <a:lstStyle/>
                  <a:p>
                    <a:fld id="{0E4D27F5-5164-4340-A12D-F2300B196CC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6014-4C3B-9E7C-C746A87E33AB}"/>
                </c:ext>
              </c:extLst>
            </c:dLbl>
            <c:dLbl>
              <c:idx val="2"/>
              <c:tx>
                <c:rich>
                  <a:bodyPr/>
                  <a:lstStyle/>
                  <a:p>
                    <a:fld id="{EA8BE8C5-B567-40A5-B5CE-CEBD90E3171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6014-4C3B-9E7C-C746A87E33AB}"/>
                </c:ext>
              </c:extLst>
            </c:dLbl>
            <c:dLbl>
              <c:idx val="3"/>
              <c:tx>
                <c:rich>
                  <a:bodyPr/>
                  <a:lstStyle/>
                  <a:p>
                    <a:fld id="{B6D460A1-04E1-492F-869F-D1EC8BD4795F}"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6014-4C3B-9E7C-C746A87E33AB}"/>
                </c:ext>
              </c:extLst>
            </c:dLbl>
            <c:dLbl>
              <c:idx val="4"/>
              <c:tx>
                <c:rich>
                  <a:bodyPr/>
                  <a:lstStyle/>
                  <a:p>
                    <a:fld id="{DB9B8198-763C-401E-9664-F0266E0C0A8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6014-4C3B-9E7C-C746A87E33AB}"/>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'1'!$BD$14:$BH$14</c:f>
              <c:numCache>
                <c:formatCode>0%</c:formatCode>
                <c:ptCount val="5"/>
                <c:pt idx="0">
                  <c:v>4.9999999999999989E-2</c:v>
                </c:pt>
                <c:pt idx="1">
                  <c:v>4.9999999999999989E-2</c:v>
                </c:pt>
                <c:pt idx="2">
                  <c:v>0</c:v>
                </c:pt>
                <c:pt idx="3">
                  <c:v>4.9999999999999989E-2</c:v>
                </c:pt>
                <c:pt idx="4">
                  <c:v>4.9999999999999989E-2</c:v>
                </c:pt>
              </c:numCache>
            </c:numRef>
          </c:val>
          <c:extLst>
            <c:ext xmlns:c15="http://schemas.microsoft.com/office/drawing/2012/chart" uri="{02D57815-91ED-43cb-92C2-25804820EDAC}">
              <c15:datalabelsRange>
                <c15:f>'1'!$BD$14:$BH$14</c15:f>
                <c15:dlblRangeCache>
                  <c:ptCount val="5"/>
                  <c:pt idx="0">
                    <c:v>5%</c:v>
                  </c:pt>
                  <c:pt idx="1">
                    <c:v>5%</c:v>
                  </c:pt>
                  <c:pt idx="3">
                    <c:v>5%</c:v>
                  </c:pt>
                  <c:pt idx="4">
                    <c:v>5%</c:v>
                  </c:pt>
                </c15:dlblRangeCache>
              </c15:datalabelsRange>
            </c:ext>
            <c:ext xmlns:c16="http://schemas.microsoft.com/office/drawing/2014/chart" uri="{C3380CC4-5D6E-409C-BE32-E72D297353CC}">
              <c16:uniqueId val="{00000014-6014-4C3B-9E7C-C746A87E33AB}"/>
            </c:ext>
          </c:extLst>
        </c:ser>
        <c:ser>
          <c:idx val="3"/>
          <c:order val="3"/>
          <c:tx>
            <c:strRef>
              <c:f>'1'!$BC$15</c:f>
              <c:strCache>
                <c:ptCount val="1"/>
                <c:pt idx="0">
                  <c:v>4</c:v>
                </c:pt>
              </c:strCache>
            </c:strRef>
          </c:tx>
          <c:spPr>
            <a:solidFill>
              <a:sysClr val="window" lastClr="FFFFFF">
                <a:lumMod val="85000"/>
              </a:sysClr>
            </a:solidFill>
          </c:spPr>
          <c:invertIfNegative val="0"/>
          <c:dPt>
            <c:idx val="3"/>
            <c:invertIfNegative val="0"/>
            <c:bubble3D val="0"/>
            <c:spPr>
              <a:solidFill>
                <a:sysClr val="window" lastClr="FFFFFF"/>
              </a:solidFill>
            </c:spPr>
            <c:extLst>
              <c:ext xmlns:c16="http://schemas.microsoft.com/office/drawing/2014/chart" uri="{C3380CC4-5D6E-409C-BE32-E72D297353CC}">
                <c16:uniqueId val="{00000016-6014-4C3B-9E7C-C746A87E33AB}"/>
              </c:ext>
            </c:extLst>
          </c:dPt>
          <c:dLbls>
            <c:dLbl>
              <c:idx val="0"/>
              <c:tx>
                <c:rich>
                  <a:bodyPr/>
                  <a:lstStyle/>
                  <a:p>
                    <a:fld id="{1DEACE3A-6DC2-4085-AA4C-8F19A77D009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6014-4C3B-9E7C-C746A87E33AB}"/>
                </c:ext>
              </c:extLst>
            </c:dLbl>
            <c:dLbl>
              <c:idx val="1"/>
              <c:tx>
                <c:rich>
                  <a:bodyPr/>
                  <a:lstStyle/>
                  <a:p>
                    <a:fld id="{2B05600E-B659-489F-975C-529C970EFEE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6014-4C3B-9E7C-C746A87E33AB}"/>
                </c:ext>
              </c:extLst>
            </c:dLbl>
            <c:dLbl>
              <c:idx val="2"/>
              <c:tx>
                <c:rich>
                  <a:bodyPr/>
                  <a:lstStyle/>
                  <a:p>
                    <a:fld id="{41C49F63-BBCF-4C14-B268-93F840A25B9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6014-4C3B-9E7C-C746A87E33AB}"/>
                </c:ext>
              </c:extLst>
            </c:dLbl>
            <c:dLbl>
              <c:idx val="3"/>
              <c:tx>
                <c:rich>
                  <a:bodyPr/>
                  <a:lstStyle/>
                  <a:p>
                    <a:fld id="{9D4D3D32-C660-4DED-8192-425FD215BB3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6014-4C3B-9E7C-C746A87E33AB}"/>
                </c:ext>
              </c:extLst>
            </c:dLbl>
            <c:dLbl>
              <c:idx val="4"/>
              <c:tx>
                <c:rich>
                  <a:bodyPr/>
                  <a:lstStyle/>
                  <a:p>
                    <a:fld id="{FF8E66DC-0927-4918-9083-1FA55449B50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6014-4C3B-9E7C-C746A87E33AB}"/>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'1'!$BD$15:$BH$15</c:f>
              <c:numCache>
                <c:formatCode>0%</c:formatCode>
                <c:ptCount val="5"/>
                <c:pt idx="0">
                  <c:v>4.9999999999999989E-2</c:v>
                </c:pt>
                <c:pt idx="1">
                  <c:v>4.9999999999999989E-2</c:v>
                </c:pt>
                <c:pt idx="2">
                  <c:v>4.9999999999999989E-2</c:v>
                </c:pt>
                <c:pt idx="3">
                  <c:v>0</c:v>
                </c:pt>
                <c:pt idx="4">
                  <c:v>4.9999999999999989E-2</c:v>
                </c:pt>
              </c:numCache>
            </c:numRef>
          </c:val>
          <c:extLst>
            <c:ext xmlns:c15="http://schemas.microsoft.com/office/drawing/2012/chart" uri="{02D57815-91ED-43cb-92C2-25804820EDAC}">
              <c15:datalabelsRange>
                <c15:f>'1'!$BD$15:$BH$15</c15:f>
                <c15:dlblRangeCache>
                  <c:ptCount val="5"/>
                  <c:pt idx="0">
                    <c:v>5%</c:v>
                  </c:pt>
                  <c:pt idx="1">
                    <c:v>5%</c:v>
                  </c:pt>
                  <c:pt idx="2">
                    <c:v>5%</c:v>
                  </c:pt>
                  <c:pt idx="4">
                    <c:v>5%</c:v>
                  </c:pt>
                </c15:dlblRangeCache>
              </c15:datalabelsRange>
            </c:ext>
            <c:ext xmlns:c16="http://schemas.microsoft.com/office/drawing/2014/chart" uri="{C3380CC4-5D6E-409C-BE32-E72D297353CC}">
              <c16:uniqueId val="{0000001B-6014-4C3B-9E7C-C746A87E33AB}"/>
            </c:ext>
          </c:extLst>
        </c:ser>
        <c:ser>
          <c:idx val="4"/>
          <c:order val="4"/>
          <c:tx>
            <c:strRef>
              <c:f>'1'!$BC$16</c:f>
              <c:strCache>
                <c:ptCount val="1"/>
                <c:pt idx="0">
                  <c:v>5</c:v>
                </c:pt>
              </c:strCache>
            </c:strRef>
          </c:tx>
          <c:spPr>
            <a:solidFill>
              <a:srgbClr val="FFFF00"/>
            </a:solidFill>
          </c:spPr>
          <c:invertIfNegative val="0"/>
          <c:dPt>
            <c:idx val="4"/>
            <c:invertIfNegative val="0"/>
            <c:bubble3D val="0"/>
            <c:spPr>
              <a:solidFill>
                <a:sysClr val="window" lastClr="FFFFFF"/>
              </a:solidFill>
            </c:spPr>
            <c:extLst>
              <c:ext xmlns:c16="http://schemas.microsoft.com/office/drawing/2014/chart" uri="{C3380CC4-5D6E-409C-BE32-E72D297353CC}">
                <c16:uniqueId val="{0000001D-6014-4C3B-9E7C-C746A87E33AB}"/>
              </c:ext>
            </c:extLst>
          </c:dPt>
          <c:dLbls>
            <c:dLbl>
              <c:idx val="0"/>
              <c:tx>
                <c:rich>
                  <a:bodyPr/>
                  <a:lstStyle/>
                  <a:p>
                    <a:fld id="{B510538E-0E6B-46F9-A867-7091A56B78E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6014-4C3B-9E7C-C746A87E33AB}"/>
                </c:ext>
              </c:extLst>
            </c:dLbl>
            <c:dLbl>
              <c:idx val="1"/>
              <c:tx>
                <c:rich>
                  <a:bodyPr/>
                  <a:lstStyle/>
                  <a:p>
                    <a:fld id="{EA1EDAC5-DC55-4801-B98A-E5015A0FF23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6014-4C3B-9E7C-C746A87E33AB}"/>
                </c:ext>
              </c:extLst>
            </c:dLbl>
            <c:dLbl>
              <c:idx val="2"/>
              <c:tx>
                <c:rich>
                  <a:bodyPr/>
                  <a:lstStyle/>
                  <a:p>
                    <a:fld id="{43A4AE28-0700-4AB7-92D6-1CAADCE8162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6014-4C3B-9E7C-C746A87E33AB}"/>
                </c:ext>
              </c:extLst>
            </c:dLbl>
            <c:dLbl>
              <c:idx val="3"/>
              <c:tx>
                <c:rich>
                  <a:bodyPr/>
                  <a:lstStyle/>
                  <a:p>
                    <a:fld id="{4D1FF7C6-DBB9-4B7D-A7F0-AD2FF32475B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6014-4C3B-9E7C-C746A87E33AB}"/>
                </c:ext>
              </c:extLst>
            </c:dLbl>
            <c:dLbl>
              <c:idx val="4"/>
              <c:tx>
                <c:rich>
                  <a:bodyPr/>
                  <a:lstStyle/>
                  <a:p>
                    <a:fld id="{4F6D2D8C-E434-4D78-9E34-A9EB17F6F2D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6014-4C3B-9E7C-C746A87E33AB}"/>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'1'!$BD$16:$BH$16</c:f>
              <c:numCache>
                <c:formatCode>0%</c:formatCode>
                <c:ptCount val="5"/>
                <c:pt idx="0">
                  <c:v>6.917780277782852E-2</c:v>
                </c:pt>
                <c:pt idx="1">
                  <c:v>3.6905498794273538E-2</c:v>
                </c:pt>
                <c:pt idx="2">
                  <c:v>5.0448627857230768E-2</c:v>
                </c:pt>
                <c:pt idx="3">
                  <c:v>4.346807057066715E-2</c:v>
                </c:pt>
                <c:pt idx="4">
                  <c:v>0</c:v>
                </c:pt>
              </c:numCache>
            </c:numRef>
          </c:val>
          <c:extLst>
            <c:ext xmlns:c15="http://schemas.microsoft.com/office/drawing/2012/chart" uri="{02D57815-91ED-43cb-92C2-25804820EDAC}">
              <c15:datalabelsRange>
                <c15:f>'1'!$BD$16:$BH$16</c15:f>
                <c15:dlblRangeCache>
                  <c:ptCount val="5"/>
                  <c:pt idx="0">
                    <c:v>7%</c:v>
                  </c:pt>
                  <c:pt idx="1">
                    <c:v>4%</c:v>
                  </c:pt>
                  <c:pt idx="2">
                    <c:v>5%</c:v>
                  </c:pt>
                  <c:pt idx="3">
                    <c:v>4%</c:v>
                  </c:pt>
                </c15:dlblRangeCache>
              </c15:datalabelsRange>
            </c:ext>
            <c:ext xmlns:c16="http://schemas.microsoft.com/office/drawing/2014/chart" uri="{C3380CC4-5D6E-409C-BE32-E72D297353CC}">
              <c16:uniqueId val="{00000022-6014-4C3B-9E7C-C746A87E33AB}"/>
            </c:ext>
          </c:extLst>
        </c:ser>
        <c:dLbls>
          <c:showLegendKey val="0"/>
          <c:showVal val="0"/>
          <c:showCatName val="0"/>
          <c:showSerName val="0"/>
          <c:showPercent val="0"/>
          <c:showBubbleSize val="0"/>
        </c:dLbls>
        <c:gapWidth val="0"/>
        <c:overlap val="100"/>
        <c:axId val="1472120176"/>
        <c:axId val="1472110384"/>
      </c:barChart>
      <c:catAx>
        <c:axId val="1472120176"/>
        <c:scaling>
          <c:orientation val="minMax"/>
        </c:scaling>
        <c:delete val="1"/>
        <c:axPos val="t"/>
        <c:numFmt formatCode="#,##0.0" sourceLinked="0"/>
        <c:majorTickMark val="out"/>
        <c:minorTickMark val="none"/>
        <c:tickLblPos val="nextTo"/>
        <c:crossAx val="1472110384"/>
        <c:crosses val="autoZero"/>
        <c:auto val="1"/>
        <c:lblAlgn val="ctr"/>
        <c:lblOffset val="100"/>
        <c:noMultiLvlLbl val="0"/>
      </c:catAx>
      <c:valAx>
        <c:axId val="1472110384"/>
        <c:scaling>
          <c:orientation val="maxMin"/>
        </c:scaling>
        <c:delete val="1"/>
        <c:axPos val="l"/>
        <c:majorGridlines>
          <c:spPr>
            <a:ln w="9525" cap="flat" cmpd="sng" algn="ctr">
              <a:noFill/>
              <a:round/>
            </a:ln>
            <a:effectLst>
              <a:softEdge rad="0"/>
            </a:effectLst>
          </c:spPr>
        </c:majorGridlines>
        <c:numFmt formatCode="0%" sourceLinked="1"/>
        <c:majorTickMark val="out"/>
        <c:minorTickMark val="none"/>
        <c:tickLblPos val="nextTo"/>
        <c:crossAx val="1472120176"/>
        <c:crosses val="autoZero"/>
        <c:crossBetween val="between"/>
        <c:majorUnit val="0.25"/>
      </c:valAx>
      <c:spPr>
        <a:effectLst>
          <a:softEdge rad="0"/>
        </a:effectLst>
      </c:spPr>
    </c:plotArea>
    <c:plotVisOnly val="1"/>
    <c:dispBlanksAs val="gap"/>
    <c:showDLblsOverMax val="0"/>
  </c:chart>
  <c:spPr>
    <a:noFill/>
    <a:ln w="6350">
      <a:solidFill>
        <a:sysClr val="windowText" lastClr="000000"/>
      </a:solidFill>
    </a:ln>
  </c:spPr>
  <c:txPr>
    <a:bodyPr/>
    <a:lstStyle/>
    <a:p>
      <a:pPr>
        <a:defRPr sz="1200"/>
      </a:pPr>
      <a:endParaRPr lang="LID4096"/>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percentStacked"/>
        <c:varyColors val="0"/>
        <c:ser>
          <c:idx val="0"/>
          <c:order val="0"/>
          <c:tx>
            <c:strRef>
              <c:f>'1'!$BC$18</c:f>
              <c:strCache>
                <c:ptCount val="1"/>
                <c:pt idx="0">
                  <c:v>1</c:v>
                </c:pt>
              </c:strCache>
            </c:strRef>
          </c:tx>
          <c:spPr>
            <a:solidFill>
              <a:srgbClr val="C1FFC1"/>
            </a:solidFill>
          </c:spPr>
          <c:invertIfNegative val="0"/>
          <c:dPt>
            <c:idx val="0"/>
            <c:invertIfNegative val="0"/>
            <c:bubble3D val="0"/>
            <c:spPr>
              <a:solidFill>
                <a:sysClr val="window" lastClr="FFFFFF"/>
              </a:solidFill>
            </c:spPr>
            <c:extLst>
              <c:ext xmlns:c16="http://schemas.microsoft.com/office/drawing/2014/chart" uri="{C3380CC4-5D6E-409C-BE32-E72D297353CC}">
                <c16:uniqueId val="{00000001-C001-41C1-8F09-8F2829651A52}"/>
              </c:ext>
            </c:extLst>
          </c:dPt>
          <c:dLbls>
            <c:dLbl>
              <c:idx val="0"/>
              <c:tx>
                <c:rich>
                  <a:bodyPr/>
                  <a:lstStyle/>
                  <a:p>
                    <a:fld id="{29A4351F-E190-4AEC-B330-0C67400B1AAF}"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C001-41C1-8F09-8F2829651A52}"/>
                </c:ext>
              </c:extLst>
            </c:dLbl>
            <c:dLbl>
              <c:idx val="1"/>
              <c:tx>
                <c:rich>
                  <a:bodyPr/>
                  <a:lstStyle/>
                  <a:p>
                    <a:fld id="{01D538D3-C9C7-475F-9BBF-807CBC2286C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001-41C1-8F09-8F2829651A52}"/>
                </c:ext>
              </c:extLst>
            </c:dLbl>
            <c:dLbl>
              <c:idx val="2"/>
              <c:tx>
                <c:rich>
                  <a:bodyPr/>
                  <a:lstStyle/>
                  <a:p>
                    <a:fld id="{65C724AA-1AB1-4948-9138-7C4B9C25E30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001-41C1-8F09-8F2829651A52}"/>
                </c:ext>
              </c:extLst>
            </c:dLbl>
            <c:dLbl>
              <c:idx val="3"/>
              <c:tx>
                <c:rich>
                  <a:bodyPr/>
                  <a:lstStyle/>
                  <a:p>
                    <a:fld id="{6C3CBFF8-FFAE-4628-A369-3FD1710F47E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001-41C1-8F09-8F2829651A52}"/>
                </c:ext>
              </c:extLst>
            </c:dLbl>
            <c:dLbl>
              <c:idx val="4"/>
              <c:tx>
                <c:rich>
                  <a:bodyPr/>
                  <a:lstStyle/>
                  <a:p>
                    <a:fld id="{0D1FD25C-C7B1-42D6-BEC6-BDCF5DD7910F}"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001-41C1-8F09-8F2829651A52}"/>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'1'!$BD$18:$BH$18</c:f>
              <c:numCache>
                <c:formatCode>0%</c:formatCode>
                <c:ptCount val="5"/>
                <c:pt idx="0">
                  <c:v>0</c:v>
                </c:pt>
                <c:pt idx="1">
                  <c:v>0.05</c:v>
                </c:pt>
                <c:pt idx="2">
                  <c:v>0.05</c:v>
                </c:pt>
                <c:pt idx="3">
                  <c:v>0.05</c:v>
                </c:pt>
                <c:pt idx="4">
                  <c:v>0.05</c:v>
                </c:pt>
              </c:numCache>
            </c:numRef>
          </c:val>
          <c:extLst>
            <c:ext xmlns:c15="http://schemas.microsoft.com/office/drawing/2012/chart" uri="{02D57815-91ED-43cb-92C2-25804820EDAC}">
              <c15:datalabelsRange>
                <c15:f>'1'!$BD$18:$BH$18</c15:f>
                <c15:dlblRangeCache>
                  <c:ptCount val="5"/>
                  <c:pt idx="1">
                    <c:v>5%</c:v>
                  </c:pt>
                  <c:pt idx="2">
                    <c:v>5%</c:v>
                  </c:pt>
                  <c:pt idx="3">
                    <c:v>5%</c:v>
                  </c:pt>
                  <c:pt idx="4">
                    <c:v>5%</c:v>
                  </c:pt>
                </c15:dlblRangeCache>
              </c15:datalabelsRange>
            </c:ext>
            <c:ext xmlns:c16="http://schemas.microsoft.com/office/drawing/2014/chart" uri="{C3380CC4-5D6E-409C-BE32-E72D297353CC}">
              <c16:uniqueId val="{00000006-C001-41C1-8F09-8F2829651A52}"/>
            </c:ext>
          </c:extLst>
        </c:ser>
        <c:ser>
          <c:idx val="1"/>
          <c:order val="1"/>
          <c:tx>
            <c:strRef>
              <c:f>'1'!$BC$19</c:f>
              <c:strCache>
                <c:ptCount val="1"/>
                <c:pt idx="0">
                  <c:v>2</c:v>
                </c:pt>
              </c:strCache>
            </c:strRef>
          </c:tx>
          <c:spPr>
            <a:solidFill>
              <a:srgbClr val="C58BFF"/>
            </a:solidFill>
          </c:spPr>
          <c:invertIfNegative val="0"/>
          <c:dPt>
            <c:idx val="1"/>
            <c:invertIfNegative val="0"/>
            <c:bubble3D val="0"/>
            <c:spPr>
              <a:solidFill>
                <a:sysClr val="window" lastClr="FFFFFF"/>
              </a:solidFill>
            </c:spPr>
            <c:extLst>
              <c:ext xmlns:c16="http://schemas.microsoft.com/office/drawing/2014/chart" uri="{C3380CC4-5D6E-409C-BE32-E72D297353CC}">
                <c16:uniqueId val="{00000008-C001-41C1-8F09-8F2829651A52}"/>
              </c:ext>
            </c:extLst>
          </c:dPt>
          <c:dLbls>
            <c:dLbl>
              <c:idx val="0"/>
              <c:tx>
                <c:rich>
                  <a:bodyPr/>
                  <a:lstStyle/>
                  <a:p>
                    <a:fld id="{5FB0C1A1-8374-4C79-BA8F-BF35A720A67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001-41C1-8F09-8F2829651A52}"/>
                </c:ext>
              </c:extLst>
            </c:dLbl>
            <c:dLbl>
              <c:idx val="1"/>
              <c:tx>
                <c:rich>
                  <a:bodyPr/>
                  <a:lstStyle/>
                  <a:p>
                    <a:fld id="{D30A6302-FD2E-4BF2-8DED-912C2FCF22C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C001-41C1-8F09-8F2829651A52}"/>
                </c:ext>
              </c:extLst>
            </c:dLbl>
            <c:dLbl>
              <c:idx val="2"/>
              <c:tx>
                <c:rich>
                  <a:bodyPr/>
                  <a:lstStyle/>
                  <a:p>
                    <a:fld id="{795F24CA-6066-4706-B864-43A05367FD3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C001-41C1-8F09-8F2829651A52}"/>
                </c:ext>
              </c:extLst>
            </c:dLbl>
            <c:dLbl>
              <c:idx val="3"/>
              <c:tx>
                <c:rich>
                  <a:bodyPr/>
                  <a:lstStyle/>
                  <a:p>
                    <a:fld id="{FB76508D-BBF7-4805-A796-36E85A3DFE0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C001-41C1-8F09-8F2829651A52}"/>
                </c:ext>
              </c:extLst>
            </c:dLbl>
            <c:dLbl>
              <c:idx val="4"/>
              <c:tx>
                <c:rich>
                  <a:bodyPr/>
                  <a:lstStyle/>
                  <a:p>
                    <a:fld id="{3E383DA5-1DF7-4A79-B416-DF8E5A13CAF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C001-41C1-8F09-8F2829651A52}"/>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'1'!$BD$19:$BH$19</c:f>
              <c:numCache>
                <c:formatCode>0%</c:formatCode>
                <c:ptCount val="5"/>
                <c:pt idx="0">
                  <c:v>0.05</c:v>
                </c:pt>
                <c:pt idx="1">
                  <c:v>0</c:v>
                </c:pt>
                <c:pt idx="2">
                  <c:v>0.05</c:v>
                </c:pt>
                <c:pt idx="3">
                  <c:v>0.05</c:v>
                </c:pt>
                <c:pt idx="4">
                  <c:v>0.05</c:v>
                </c:pt>
              </c:numCache>
            </c:numRef>
          </c:val>
          <c:extLst>
            <c:ext xmlns:c15="http://schemas.microsoft.com/office/drawing/2012/chart" uri="{02D57815-91ED-43cb-92C2-25804820EDAC}">
              <c15:datalabelsRange>
                <c15:f>'1'!$BD$19:$BH$19</c15:f>
                <c15:dlblRangeCache>
                  <c:ptCount val="5"/>
                  <c:pt idx="0">
                    <c:v>5%</c:v>
                  </c:pt>
                  <c:pt idx="2">
                    <c:v>5%</c:v>
                  </c:pt>
                  <c:pt idx="3">
                    <c:v>5%</c:v>
                  </c:pt>
                  <c:pt idx="4">
                    <c:v>5%</c:v>
                  </c:pt>
                </c15:dlblRangeCache>
              </c15:datalabelsRange>
            </c:ext>
            <c:ext xmlns:c16="http://schemas.microsoft.com/office/drawing/2014/chart" uri="{C3380CC4-5D6E-409C-BE32-E72D297353CC}">
              <c16:uniqueId val="{0000000D-C001-41C1-8F09-8F2829651A52}"/>
            </c:ext>
          </c:extLst>
        </c:ser>
        <c:ser>
          <c:idx val="2"/>
          <c:order val="2"/>
          <c:tx>
            <c:strRef>
              <c:f>'1'!$BC$20</c:f>
              <c:strCache>
                <c:ptCount val="1"/>
                <c:pt idx="0">
                  <c:v>3</c:v>
                </c:pt>
              </c:strCache>
            </c:strRef>
          </c:tx>
          <c:spPr>
            <a:solidFill>
              <a:srgbClr val="FFA285"/>
            </a:solidFill>
          </c:spPr>
          <c:invertIfNegative val="0"/>
          <c:dPt>
            <c:idx val="2"/>
            <c:invertIfNegative val="0"/>
            <c:bubble3D val="0"/>
            <c:spPr>
              <a:solidFill>
                <a:sysClr val="window" lastClr="FFFFFF"/>
              </a:solidFill>
            </c:spPr>
            <c:extLst>
              <c:ext xmlns:c16="http://schemas.microsoft.com/office/drawing/2014/chart" uri="{C3380CC4-5D6E-409C-BE32-E72D297353CC}">
                <c16:uniqueId val="{0000000F-C001-41C1-8F09-8F2829651A52}"/>
              </c:ext>
            </c:extLst>
          </c:dPt>
          <c:dLbls>
            <c:dLbl>
              <c:idx val="0"/>
              <c:tx>
                <c:rich>
                  <a:bodyPr/>
                  <a:lstStyle/>
                  <a:p>
                    <a:fld id="{8751EAE6-C8A8-4E34-B80A-8EC38BD2C04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C001-41C1-8F09-8F2829651A52}"/>
                </c:ext>
              </c:extLst>
            </c:dLbl>
            <c:dLbl>
              <c:idx val="1"/>
              <c:tx>
                <c:rich>
                  <a:bodyPr/>
                  <a:lstStyle/>
                  <a:p>
                    <a:fld id="{B77DC26E-9BE0-43F9-8EE1-02A39D3E620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001-41C1-8F09-8F2829651A52}"/>
                </c:ext>
              </c:extLst>
            </c:dLbl>
            <c:dLbl>
              <c:idx val="2"/>
              <c:tx>
                <c:rich>
                  <a:bodyPr/>
                  <a:lstStyle/>
                  <a:p>
                    <a:fld id="{D61AA8FB-5B6E-4CE2-A933-75F976F218D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001-41C1-8F09-8F2829651A52}"/>
                </c:ext>
              </c:extLst>
            </c:dLbl>
            <c:dLbl>
              <c:idx val="3"/>
              <c:tx>
                <c:rich>
                  <a:bodyPr/>
                  <a:lstStyle/>
                  <a:p>
                    <a:fld id="{5680C1BC-1266-4946-A55F-D078A2C5D20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C001-41C1-8F09-8F2829651A52}"/>
                </c:ext>
              </c:extLst>
            </c:dLbl>
            <c:dLbl>
              <c:idx val="4"/>
              <c:tx>
                <c:rich>
                  <a:bodyPr/>
                  <a:lstStyle/>
                  <a:p>
                    <a:fld id="{F2EF9380-E51C-43A5-8EDC-5E4D2B6349B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001-41C1-8F09-8F2829651A52}"/>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'1'!$BD$20:$BH$20</c:f>
              <c:numCache>
                <c:formatCode>0%</c:formatCode>
                <c:ptCount val="5"/>
                <c:pt idx="0">
                  <c:v>0.05</c:v>
                </c:pt>
                <c:pt idx="1">
                  <c:v>0.05</c:v>
                </c:pt>
                <c:pt idx="2">
                  <c:v>0</c:v>
                </c:pt>
                <c:pt idx="3">
                  <c:v>0.05</c:v>
                </c:pt>
                <c:pt idx="4">
                  <c:v>0.05</c:v>
                </c:pt>
              </c:numCache>
            </c:numRef>
          </c:val>
          <c:extLst>
            <c:ext xmlns:c15="http://schemas.microsoft.com/office/drawing/2012/chart" uri="{02D57815-91ED-43cb-92C2-25804820EDAC}">
              <c15:datalabelsRange>
                <c15:f>'1'!$BD$20:$BH$20</c15:f>
                <c15:dlblRangeCache>
                  <c:ptCount val="5"/>
                  <c:pt idx="0">
                    <c:v>5%</c:v>
                  </c:pt>
                  <c:pt idx="1">
                    <c:v>5%</c:v>
                  </c:pt>
                  <c:pt idx="3">
                    <c:v>5%</c:v>
                  </c:pt>
                  <c:pt idx="4">
                    <c:v>5%</c:v>
                  </c:pt>
                </c15:dlblRangeCache>
              </c15:datalabelsRange>
            </c:ext>
            <c:ext xmlns:c16="http://schemas.microsoft.com/office/drawing/2014/chart" uri="{C3380CC4-5D6E-409C-BE32-E72D297353CC}">
              <c16:uniqueId val="{00000014-C001-41C1-8F09-8F2829651A52}"/>
            </c:ext>
          </c:extLst>
        </c:ser>
        <c:ser>
          <c:idx val="3"/>
          <c:order val="3"/>
          <c:tx>
            <c:strRef>
              <c:f>'1'!$BC$21</c:f>
              <c:strCache>
                <c:ptCount val="1"/>
                <c:pt idx="0">
                  <c:v>4</c:v>
                </c:pt>
              </c:strCache>
            </c:strRef>
          </c:tx>
          <c:spPr>
            <a:solidFill>
              <a:sysClr val="window" lastClr="FFFFFF">
                <a:lumMod val="85000"/>
              </a:sysClr>
            </a:solidFill>
          </c:spPr>
          <c:invertIfNegative val="0"/>
          <c:dPt>
            <c:idx val="3"/>
            <c:invertIfNegative val="0"/>
            <c:bubble3D val="0"/>
            <c:spPr>
              <a:solidFill>
                <a:sysClr val="window" lastClr="FFFFFF"/>
              </a:solidFill>
            </c:spPr>
            <c:extLst>
              <c:ext xmlns:c16="http://schemas.microsoft.com/office/drawing/2014/chart" uri="{C3380CC4-5D6E-409C-BE32-E72D297353CC}">
                <c16:uniqueId val="{00000016-C001-41C1-8F09-8F2829651A52}"/>
              </c:ext>
            </c:extLst>
          </c:dPt>
          <c:dLbls>
            <c:dLbl>
              <c:idx val="0"/>
              <c:tx>
                <c:rich>
                  <a:bodyPr/>
                  <a:lstStyle/>
                  <a:p>
                    <a:fld id="{BBCC1B7A-9391-498B-9CB5-E31D54E0A6B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C001-41C1-8F09-8F2829651A52}"/>
                </c:ext>
              </c:extLst>
            </c:dLbl>
            <c:dLbl>
              <c:idx val="1"/>
              <c:tx>
                <c:rich>
                  <a:bodyPr/>
                  <a:lstStyle/>
                  <a:p>
                    <a:fld id="{606C2528-A61B-4B1D-A7FD-8A1E061430A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C001-41C1-8F09-8F2829651A52}"/>
                </c:ext>
              </c:extLst>
            </c:dLbl>
            <c:dLbl>
              <c:idx val="2"/>
              <c:tx>
                <c:rich>
                  <a:bodyPr/>
                  <a:lstStyle/>
                  <a:p>
                    <a:fld id="{786FE474-06F2-4DE4-86E1-3017E98D1AC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001-41C1-8F09-8F2829651A52}"/>
                </c:ext>
              </c:extLst>
            </c:dLbl>
            <c:dLbl>
              <c:idx val="3"/>
              <c:tx>
                <c:rich>
                  <a:bodyPr/>
                  <a:lstStyle/>
                  <a:p>
                    <a:fld id="{0FFFDABF-0A2E-426A-B382-9AD69D1D01D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C001-41C1-8F09-8F2829651A52}"/>
                </c:ext>
              </c:extLst>
            </c:dLbl>
            <c:dLbl>
              <c:idx val="4"/>
              <c:tx>
                <c:rich>
                  <a:bodyPr/>
                  <a:lstStyle/>
                  <a:p>
                    <a:fld id="{3682BA49-44C4-4DB2-A789-906DC64E38AF}"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C001-41C1-8F09-8F2829651A52}"/>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'1'!$BD$21:$BH$21</c:f>
              <c:numCache>
                <c:formatCode>0%</c:formatCode>
                <c:ptCount val="5"/>
                <c:pt idx="0">
                  <c:v>0.05</c:v>
                </c:pt>
                <c:pt idx="1">
                  <c:v>0.05</c:v>
                </c:pt>
                <c:pt idx="2">
                  <c:v>0.05</c:v>
                </c:pt>
                <c:pt idx="3">
                  <c:v>0</c:v>
                </c:pt>
                <c:pt idx="4">
                  <c:v>0.05</c:v>
                </c:pt>
              </c:numCache>
            </c:numRef>
          </c:val>
          <c:extLst>
            <c:ext xmlns:c15="http://schemas.microsoft.com/office/drawing/2012/chart" uri="{02D57815-91ED-43cb-92C2-25804820EDAC}">
              <c15:datalabelsRange>
                <c15:f>'1'!$BD$21:$BH$21</c15:f>
                <c15:dlblRangeCache>
                  <c:ptCount val="5"/>
                  <c:pt idx="0">
                    <c:v>5%</c:v>
                  </c:pt>
                  <c:pt idx="1">
                    <c:v>5%</c:v>
                  </c:pt>
                  <c:pt idx="2">
                    <c:v>5%</c:v>
                  </c:pt>
                  <c:pt idx="4">
                    <c:v>5%</c:v>
                  </c:pt>
                </c15:dlblRangeCache>
              </c15:datalabelsRange>
            </c:ext>
            <c:ext xmlns:c16="http://schemas.microsoft.com/office/drawing/2014/chart" uri="{C3380CC4-5D6E-409C-BE32-E72D297353CC}">
              <c16:uniqueId val="{0000001B-C001-41C1-8F09-8F2829651A52}"/>
            </c:ext>
          </c:extLst>
        </c:ser>
        <c:ser>
          <c:idx val="4"/>
          <c:order val="4"/>
          <c:tx>
            <c:strRef>
              <c:f>'1'!$BC$22</c:f>
              <c:strCache>
                <c:ptCount val="1"/>
                <c:pt idx="0">
                  <c:v>5</c:v>
                </c:pt>
              </c:strCache>
            </c:strRef>
          </c:tx>
          <c:spPr>
            <a:solidFill>
              <a:srgbClr val="FFFF00"/>
            </a:solidFill>
          </c:spPr>
          <c:invertIfNegative val="0"/>
          <c:dPt>
            <c:idx val="4"/>
            <c:invertIfNegative val="0"/>
            <c:bubble3D val="0"/>
            <c:spPr>
              <a:solidFill>
                <a:sysClr val="window" lastClr="FFFFFF"/>
              </a:solidFill>
            </c:spPr>
            <c:extLst>
              <c:ext xmlns:c16="http://schemas.microsoft.com/office/drawing/2014/chart" uri="{C3380CC4-5D6E-409C-BE32-E72D297353CC}">
                <c16:uniqueId val="{0000001D-C001-41C1-8F09-8F2829651A52}"/>
              </c:ext>
            </c:extLst>
          </c:dPt>
          <c:dLbls>
            <c:dLbl>
              <c:idx val="0"/>
              <c:tx>
                <c:rich>
                  <a:bodyPr/>
                  <a:lstStyle/>
                  <a:p>
                    <a:fld id="{BFD25778-D0D5-4986-A2BB-2B86357DEFA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C001-41C1-8F09-8F2829651A52}"/>
                </c:ext>
              </c:extLst>
            </c:dLbl>
            <c:dLbl>
              <c:idx val="1"/>
              <c:tx>
                <c:rich>
                  <a:bodyPr/>
                  <a:lstStyle/>
                  <a:p>
                    <a:fld id="{08D01005-D5A3-4960-90D0-DE91D4F93EC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001-41C1-8F09-8F2829651A52}"/>
                </c:ext>
              </c:extLst>
            </c:dLbl>
            <c:dLbl>
              <c:idx val="2"/>
              <c:tx>
                <c:rich>
                  <a:bodyPr/>
                  <a:lstStyle/>
                  <a:p>
                    <a:fld id="{85761B13-4D11-4348-AE67-04250889BF7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001-41C1-8F09-8F2829651A52}"/>
                </c:ext>
              </c:extLst>
            </c:dLbl>
            <c:dLbl>
              <c:idx val="3"/>
              <c:tx>
                <c:rich>
                  <a:bodyPr/>
                  <a:lstStyle/>
                  <a:p>
                    <a:fld id="{A33F6369-37D9-4FA3-BE75-BA2C6A0B2D2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001-41C1-8F09-8F2829651A52}"/>
                </c:ext>
              </c:extLst>
            </c:dLbl>
            <c:dLbl>
              <c:idx val="4"/>
              <c:tx>
                <c:rich>
                  <a:bodyPr/>
                  <a:lstStyle/>
                  <a:p>
                    <a:fld id="{B30E8D91-35D8-464A-ADFB-E1FA402AFA5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C001-41C1-8F09-8F2829651A52}"/>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'1'!$BD$22:$BH$22</c:f>
              <c:numCache>
                <c:formatCode>0%</c:formatCode>
                <c:ptCount val="5"/>
                <c:pt idx="0">
                  <c:v>2.7633860642909201E-2</c:v>
                </c:pt>
                <c:pt idx="1">
                  <c:v>4.3914405680984307E-2</c:v>
                </c:pt>
                <c:pt idx="2">
                  <c:v>0.10495602745430233</c:v>
                </c:pt>
                <c:pt idx="3">
                  <c:v>2.3495706221804184E-2</c:v>
                </c:pt>
                <c:pt idx="4">
                  <c:v>0</c:v>
                </c:pt>
              </c:numCache>
            </c:numRef>
          </c:val>
          <c:extLst>
            <c:ext xmlns:c15="http://schemas.microsoft.com/office/drawing/2012/chart" uri="{02D57815-91ED-43cb-92C2-25804820EDAC}">
              <c15:datalabelsRange>
                <c15:f>'1'!$BD$22:$BH$22</c15:f>
                <c15:dlblRangeCache>
                  <c:ptCount val="5"/>
                  <c:pt idx="0">
                    <c:v>3%</c:v>
                  </c:pt>
                  <c:pt idx="1">
                    <c:v>4%</c:v>
                  </c:pt>
                  <c:pt idx="2">
                    <c:v>10%</c:v>
                  </c:pt>
                  <c:pt idx="3">
                    <c:v>2%</c:v>
                  </c:pt>
                </c15:dlblRangeCache>
              </c15:datalabelsRange>
            </c:ext>
            <c:ext xmlns:c16="http://schemas.microsoft.com/office/drawing/2014/chart" uri="{C3380CC4-5D6E-409C-BE32-E72D297353CC}">
              <c16:uniqueId val="{00000022-C001-41C1-8F09-8F2829651A52}"/>
            </c:ext>
          </c:extLst>
        </c:ser>
        <c:dLbls>
          <c:showLegendKey val="0"/>
          <c:showVal val="0"/>
          <c:showCatName val="0"/>
          <c:showSerName val="0"/>
          <c:showPercent val="0"/>
          <c:showBubbleSize val="0"/>
        </c:dLbls>
        <c:gapWidth val="0"/>
        <c:overlap val="100"/>
        <c:axId val="1472120176"/>
        <c:axId val="1472110384"/>
      </c:barChart>
      <c:catAx>
        <c:axId val="1472120176"/>
        <c:scaling>
          <c:orientation val="minMax"/>
        </c:scaling>
        <c:delete val="1"/>
        <c:axPos val="t"/>
        <c:numFmt formatCode="#,##0.0" sourceLinked="0"/>
        <c:majorTickMark val="out"/>
        <c:minorTickMark val="none"/>
        <c:tickLblPos val="nextTo"/>
        <c:crossAx val="1472110384"/>
        <c:crosses val="autoZero"/>
        <c:auto val="1"/>
        <c:lblAlgn val="ctr"/>
        <c:lblOffset val="100"/>
        <c:noMultiLvlLbl val="0"/>
      </c:catAx>
      <c:valAx>
        <c:axId val="1472110384"/>
        <c:scaling>
          <c:orientation val="maxMin"/>
        </c:scaling>
        <c:delete val="1"/>
        <c:axPos val="l"/>
        <c:majorGridlines>
          <c:spPr>
            <a:ln w="9525" cap="flat" cmpd="sng" algn="ctr">
              <a:noFill/>
              <a:round/>
            </a:ln>
            <a:effectLst>
              <a:softEdge rad="0"/>
            </a:effectLst>
          </c:spPr>
        </c:majorGridlines>
        <c:numFmt formatCode="0%" sourceLinked="1"/>
        <c:majorTickMark val="out"/>
        <c:minorTickMark val="none"/>
        <c:tickLblPos val="nextTo"/>
        <c:crossAx val="1472120176"/>
        <c:crosses val="autoZero"/>
        <c:crossBetween val="between"/>
        <c:majorUnit val="0.25"/>
      </c:valAx>
      <c:spPr>
        <a:effectLst>
          <a:softEdge rad="0"/>
        </a:effectLst>
      </c:spPr>
    </c:plotArea>
    <c:plotVisOnly val="1"/>
    <c:dispBlanksAs val="gap"/>
    <c:showDLblsOverMax val="0"/>
  </c:chart>
  <c:spPr>
    <a:noFill/>
    <a:ln w="6350">
      <a:solidFill>
        <a:sysClr val="windowText" lastClr="000000"/>
      </a:solidFill>
    </a:ln>
  </c:spPr>
  <c:txPr>
    <a:bodyPr/>
    <a:lstStyle/>
    <a:p>
      <a:pPr>
        <a:defRPr sz="1200"/>
      </a:pPr>
      <a:endParaRPr lang="LID4096"/>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39533450492862E-2"/>
          <c:y val="0"/>
          <c:w val="0.86230455149892915"/>
          <c:h val="1"/>
        </c:manualLayout>
      </c:layout>
      <c:barChart>
        <c:barDir val="bar"/>
        <c:grouping val="stacked"/>
        <c:varyColors val="0"/>
        <c:ser>
          <c:idx val="1"/>
          <c:order val="0"/>
          <c:tx>
            <c:v>a</c:v>
          </c:tx>
          <c:spPr>
            <a:ln>
              <a:solidFill>
                <a:srgbClr val="0000FF"/>
              </a:solidFill>
            </a:ln>
          </c:spPr>
          <c:invertIfNegative val="0"/>
          <c:dPt>
            <c:idx val="0"/>
            <c:invertIfNegative val="0"/>
            <c:bubble3D val="0"/>
            <c:spPr>
              <a:solidFill>
                <a:srgbClr val="FFFF00">
                  <a:alpha val="40000"/>
                </a:srgbClr>
              </a:solidFill>
              <a:ln>
                <a:solidFill>
                  <a:srgbClr val="0000FF"/>
                </a:solidFill>
              </a:ln>
              <a:effectLst/>
            </c:spPr>
            <c:extLst>
              <c:ext xmlns:c16="http://schemas.microsoft.com/office/drawing/2014/chart" uri="{C3380CC4-5D6E-409C-BE32-E72D297353CC}">
                <c16:uniqueId val="{00000001-BE8F-4EA7-95B3-D033B413E01C}"/>
              </c:ext>
            </c:extLst>
          </c:dPt>
          <c:dPt>
            <c:idx val="1"/>
            <c:invertIfNegative val="0"/>
            <c:bubble3D val="0"/>
            <c:spPr>
              <a:solidFill>
                <a:srgbClr val="D9D9D9">
                  <a:alpha val="40000"/>
                </a:srgbClr>
              </a:solidFill>
              <a:ln>
                <a:solidFill>
                  <a:srgbClr val="0000FF"/>
                </a:solidFill>
              </a:ln>
              <a:effectLst/>
            </c:spPr>
            <c:extLst>
              <c:ext xmlns:c16="http://schemas.microsoft.com/office/drawing/2014/chart" uri="{C3380CC4-5D6E-409C-BE32-E72D297353CC}">
                <c16:uniqueId val="{00000003-BE8F-4EA7-95B3-D033B413E01C}"/>
              </c:ext>
            </c:extLst>
          </c:dPt>
          <c:dPt>
            <c:idx val="2"/>
            <c:invertIfNegative val="0"/>
            <c:bubble3D val="0"/>
            <c:spPr>
              <a:solidFill>
                <a:srgbClr val="FF9675">
                  <a:alpha val="40000"/>
                </a:srgbClr>
              </a:solidFill>
              <a:ln>
                <a:solidFill>
                  <a:srgbClr val="0000FF"/>
                </a:solidFill>
              </a:ln>
              <a:effectLst/>
            </c:spPr>
            <c:extLst>
              <c:ext xmlns:c16="http://schemas.microsoft.com/office/drawing/2014/chart" uri="{C3380CC4-5D6E-409C-BE32-E72D297353CC}">
                <c16:uniqueId val="{00000005-BE8F-4EA7-95B3-D033B413E01C}"/>
              </c:ext>
            </c:extLst>
          </c:dPt>
          <c:dPt>
            <c:idx val="3"/>
            <c:invertIfNegative val="0"/>
            <c:bubble3D val="0"/>
            <c:spPr>
              <a:solidFill>
                <a:srgbClr val="D1B2E8">
                  <a:alpha val="50196"/>
                </a:srgbClr>
              </a:solidFill>
              <a:ln>
                <a:solidFill>
                  <a:srgbClr val="0000FF"/>
                </a:solidFill>
              </a:ln>
              <a:effectLst/>
            </c:spPr>
            <c:extLst>
              <c:ext xmlns:c16="http://schemas.microsoft.com/office/drawing/2014/chart" uri="{C3380CC4-5D6E-409C-BE32-E72D297353CC}">
                <c16:uniqueId val="{00000007-BE8F-4EA7-95B3-D033B413E01C}"/>
              </c:ext>
            </c:extLst>
          </c:dPt>
          <c:dPt>
            <c:idx val="4"/>
            <c:invertIfNegative val="0"/>
            <c:bubble3D val="0"/>
            <c:spPr>
              <a:solidFill>
                <a:srgbClr val="C1FFC1">
                  <a:alpha val="50000"/>
                </a:srgbClr>
              </a:solidFill>
              <a:ln>
                <a:solidFill>
                  <a:srgbClr val="0000FF"/>
                </a:solidFill>
              </a:ln>
              <a:effectLst/>
            </c:spPr>
            <c:extLst>
              <c:ext xmlns:c16="http://schemas.microsoft.com/office/drawing/2014/chart" uri="{C3380CC4-5D6E-409C-BE32-E72D297353CC}">
                <c16:uniqueId val="{00000009-BE8F-4EA7-95B3-D033B413E01C}"/>
              </c:ext>
            </c:extLst>
          </c:dPt>
          <c:dPt>
            <c:idx val="5"/>
            <c:invertIfNegative val="0"/>
            <c:bubble3D val="0"/>
            <c:spPr>
              <a:noFill/>
              <a:ln>
                <a:noFill/>
              </a:ln>
            </c:spPr>
            <c:extLst>
              <c:ext xmlns:c16="http://schemas.microsoft.com/office/drawing/2014/chart" uri="{C3380CC4-5D6E-409C-BE32-E72D297353CC}">
                <c16:uniqueId val="{0000000B-BE8F-4EA7-95B3-D033B413E01C}"/>
              </c:ext>
            </c:extLst>
          </c:dPt>
          <c:dPt>
            <c:idx val="6"/>
            <c:invertIfNegative val="0"/>
            <c:bubble3D val="0"/>
            <c:spPr>
              <a:solidFill>
                <a:srgbClr val="FFFF00">
                  <a:alpha val="40000"/>
                </a:srgbClr>
              </a:solidFill>
              <a:ln>
                <a:solidFill>
                  <a:srgbClr val="0000FF"/>
                </a:solidFill>
              </a:ln>
              <a:effectLst/>
            </c:spPr>
            <c:extLst>
              <c:ext xmlns:c16="http://schemas.microsoft.com/office/drawing/2014/chart" uri="{C3380CC4-5D6E-409C-BE32-E72D297353CC}">
                <c16:uniqueId val="{0000000D-BE8F-4EA7-95B3-D033B413E01C}"/>
              </c:ext>
            </c:extLst>
          </c:dPt>
          <c:dPt>
            <c:idx val="7"/>
            <c:invertIfNegative val="0"/>
            <c:bubble3D val="0"/>
            <c:spPr>
              <a:solidFill>
                <a:srgbClr val="D9D9D9">
                  <a:alpha val="50196"/>
                </a:srgbClr>
              </a:solidFill>
              <a:ln>
                <a:solidFill>
                  <a:srgbClr val="0000FF"/>
                </a:solidFill>
              </a:ln>
              <a:effectLst/>
            </c:spPr>
            <c:extLst>
              <c:ext xmlns:c16="http://schemas.microsoft.com/office/drawing/2014/chart" uri="{C3380CC4-5D6E-409C-BE32-E72D297353CC}">
                <c16:uniqueId val="{0000000F-BE8F-4EA7-95B3-D033B413E01C}"/>
              </c:ext>
            </c:extLst>
          </c:dPt>
          <c:dPt>
            <c:idx val="8"/>
            <c:invertIfNegative val="0"/>
            <c:bubble3D val="0"/>
            <c:spPr>
              <a:solidFill>
                <a:srgbClr val="FF9675">
                  <a:alpha val="40000"/>
                </a:srgbClr>
              </a:solidFill>
              <a:ln>
                <a:solidFill>
                  <a:srgbClr val="0000FF"/>
                </a:solidFill>
              </a:ln>
              <a:effectLst/>
            </c:spPr>
            <c:extLst>
              <c:ext xmlns:c16="http://schemas.microsoft.com/office/drawing/2014/chart" uri="{C3380CC4-5D6E-409C-BE32-E72D297353CC}">
                <c16:uniqueId val="{00000011-BE8F-4EA7-95B3-D033B413E01C}"/>
              </c:ext>
            </c:extLst>
          </c:dPt>
          <c:dPt>
            <c:idx val="9"/>
            <c:invertIfNegative val="0"/>
            <c:bubble3D val="0"/>
            <c:spPr>
              <a:solidFill>
                <a:srgbClr val="D1B2E8">
                  <a:alpha val="50196"/>
                </a:srgbClr>
              </a:solidFill>
              <a:ln>
                <a:solidFill>
                  <a:srgbClr val="0000FF"/>
                </a:solidFill>
              </a:ln>
              <a:effectLst/>
            </c:spPr>
            <c:extLst>
              <c:ext xmlns:c16="http://schemas.microsoft.com/office/drawing/2014/chart" uri="{C3380CC4-5D6E-409C-BE32-E72D297353CC}">
                <c16:uniqueId val="{00000013-BE8F-4EA7-95B3-D033B413E01C}"/>
              </c:ext>
            </c:extLst>
          </c:dPt>
          <c:dPt>
            <c:idx val="10"/>
            <c:invertIfNegative val="0"/>
            <c:bubble3D val="0"/>
            <c:spPr>
              <a:solidFill>
                <a:srgbClr val="C1FFC1">
                  <a:alpha val="40000"/>
                </a:srgbClr>
              </a:solidFill>
              <a:ln>
                <a:solidFill>
                  <a:srgbClr val="0000FF"/>
                </a:solidFill>
              </a:ln>
              <a:effectLst/>
            </c:spPr>
            <c:extLst>
              <c:ext xmlns:c16="http://schemas.microsoft.com/office/drawing/2014/chart" uri="{C3380CC4-5D6E-409C-BE32-E72D297353CC}">
                <c16:uniqueId val="{00000015-BE8F-4EA7-95B3-D033B413E01C}"/>
              </c:ext>
            </c:extLst>
          </c:dPt>
          <c:dLbls>
            <c:dLbl>
              <c:idx val="2"/>
              <c:layout>
                <c:manualLayout>
                  <c:x val="-2.0303819649957217E-3"/>
                  <c:y val="-1.0597594901710669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8F-4EA7-95B3-D033B413E01C}"/>
                </c:ext>
              </c:extLst>
            </c:dLbl>
            <c:dLbl>
              <c:idx val="5"/>
              <c:delete val="1"/>
              <c:extLst>
                <c:ext xmlns:c15="http://schemas.microsoft.com/office/drawing/2012/chart" uri="{CE6537A1-D6FC-4f65-9D91-7224C49458BB}"/>
                <c:ext xmlns:c16="http://schemas.microsoft.com/office/drawing/2014/chart" uri="{C3380CC4-5D6E-409C-BE32-E72D297353CC}">
                  <c16:uniqueId val="{0000000B-BE8F-4EA7-95B3-D033B413E01C}"/>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'1'!$BT$12:$BT$22</c:f>
              <c:numCache>
                <c:formatCode>0</c:formatCode>
                <c:ptCount val="11"/>
                <c:pt idx="0">
                  <c:v>74.273992656323003</c:v>
                </c:pt>
                <c:pt idx="1">
                  <c:v>88.666545450000001</c:v>
                </c:pt>
                <c:pt idx="2">
                  <c:v>12.61333333</c:v>
                </c:pt>
                <c:pt idx="3">
                  <c:v>19.70952381</c:v>
                </c:pt>
                <c:pt idx="4">
                  <c:v>66.752307689999995</c:v>
                </c:pt>
                <c:pt idx="5">
                  <c:v>320.22304379585</c:v>
                </c:pt>
                <c:pt idx="6">
                  <c:v>140.66620062678001</c:v>
                </c:pt>
                <c:pt idx="7">
                  <c:v>88.666545450000001</c:v>
                </c:pt>
                <c:pt idx="8">
                  <c:v>100.9066667</c:v>
                </c:pt>
                <c:pt idx="9">
                  <c:v>39.419047620000001</c:v>
                </c:pt>
                <c:pt idx="10">
                  <c:v>53.401846149999997</c:v>
                </c:pt>
              </c:numCache>
            </c:numRef>
          </c:val>
          <c:extLst>
            <c:ext xmlns:c16="http://schemas.microsoft.com/office/drawing/2014/chart" uri="{C3380CC4-5D6E-409C-BE32-E72D297353CC}">
              <c16:uniqueId val="{00000016-BE8F-4EA7-95B3-D033B413E01C}"/>
            </c:ext>
          </c:extLst>
        </c:ser>
        <c:dLbls>
          <c:showLegendKey val="0"/>
          <c:showVal val="0"/>
          <c:showCatName val="0"/>
          <c:showSerName val="0"/>
          <c:showPercent val="0"/>
          <c:showBubbleSize val="0"/>
        </c:dLbls>
        <c:gapWidth val="0"/>
        <c:overlap val="100"/>
        <c:axId val="1359320976"/>
        <c:axId val="1359316384"/>
      </c:barChart>
      <c:barChart>
        <c:barDir val="bar"/>
        <c:grouping val="stacked"/>
        <c:varyColors val="0"/>
        <c:ser>
          <c:idx val="0"/>
          <c:order val="1"/>
          <c:spPr>
            <a:solidFill>
              <a:srgbClr val="000000">
                <a:alpha val="5000"/>
              </a:srgbClr>
            </a:solidFill>
            <a:ln>
              <a:noFill/>
            </a:ln>
            <a:effectLst/>
          </c:spPr>
          <c:invertIfNegative val="0"/>
          <c:dPt>
            <c:idx val="0"/>
            <c:invertIfNegative val="0"/>
            <c:bubble3D val="0"/>
            <c:extLst>
              <c:ext xmlns:c16="http://schemas.microsoft.com/office/drawing/2014/chart" uri="{C3380CC4-5D6E-409C-BE32-E72D297353CC}">
                <c16:uniqueId val="{00000017-BE8F-4EA7-95B3-D033B413E01C}"/>
              </c:ext>
            </c:extLst>
          </c:dPt>
          <c:dPt>
            <c:idx val="1"/>
            <c:invertIfNegative val="0"/>
            <c:bubble3D val="0"/>
            <c:extLst>
              <c:ext xmlns:c16="http://schemas.microsoft.com/office/drawing/2014/chart" uri="{C3380CC4-5D6E-409C-BE32-E72D297353CC}">
                <c16:uniqueId val="{00000018-BE8F-4EA7-95B3-D033B413E01C}"/>
              </c:ext>
            </c:extLst>
          </c:dPt>
          <c:dPt>
            <c:idx val="2"/>
            <c:invertIfNegative val="0"/>
            <c:bubble3D val="0"/>
            <c:extLst>
              <c:ext xmlns:c16="http://schemas.microsoft.com/office/drawing/2014/chart" uri="{C3380CC4-5D6E-409C-BE32-E72D297353CC}">
                <c16:uniqueId val="{00000019-BE8F-4EA7-95B3-D033B413E01C}"/>
              </c:ext>
            </c:extLst>
          </c:dPt>
          <c:dPt>
            <c:idx val="3"/>
            <c:invertIfNegative val="0"/>
            <c:bubble3D val="0"/>
            <c:extLst>
              <c:ext xmlns:c16="http://schemas.microsoft.com/office/drawing/2014/chart" uri="{C3380CC4-5D6E-409C-BE32-E72D297353CC}">
                <c16:uniqueId val="{0000001A-BE8F-4EA7-95B3-D033B413E01C}"/>
              </c:ext>
            </c:extLst>
          </c:dPt>
          <c:dPt>
            <c:idx val="4"/>
            <c:invertIfNegative val="0"/>
            <c:bubble3D val="0"/>
            <c:extLst>
              <c:ext xmlns:c16="http://schemas.microsoft.com/office/drawing/2014/chart" uri="{C3380CC4-5D6E-409C-BE32-E72D297353CC}">
                <c16:uniqueId val="{0000001B-BE8F-4EA7-95B3-D033B413E01C}"/>
              </c:ext>
            </c:extLst>
          </c:dPt>
          <c:dPt>
            <c:idx val="5"/>
            <c:invertIfNegative val="0"/>
            <c:bubble3D val="0"/>
            <c:spPr>
              <a:noFill/>
              <a:ln>
                <a:noFill/>
              </a:ln>
              <a:effectLst/>
            </c:spPr>
            <c:extLst>
              <c:ext xmlns:c16="http://schemas.microsoft.com/office/drawing/2014/chart" uri="{C3380CC4-5D6E-409C-BE32-E72D297353CC}">
                <c16:uniqueId val="{0000001D-BE8F-4EA7-95B3-D033B413E01C}"/>
              </c:ext>
            </c:extLst>
          </c:dPt>
          <c:dPt>
            <c:idx val="6"/>
            <c:invertIfNegative val="0"/>
            <c:bubble3D val="0"/>
            <c:extLst>
              <c:ext xmlns:c16="http://schemas.microsoft.com/office/drawing/2014/chart" uri="{C3380CC4-5D6E-409C-BE32-E72D297353CC}">
                <c16:uniqueId val="{0000001E-BE8F-4EA7-95B3-D033B413E01C}"/>
              </c:ext>
            </c:extLst>
          </c:dPt>
          <c:dPt>
            <c:idx val="7"/>
            <c:invertIfNegative val="0"/>
            <c:bubble3D val="0"/>
            <c:extLst>
              <c:ext xmlns:c16="http://schemas.microsoft.com/office/drawing/2014/chart" uri="{C3380CC4-5D6E-409C-BE32-E72D297353CC}">
                <c16:uniqueId val="{0000001F-BE8F-4EA7-95B3-D033B413E01C}"/>
              </c:ext>
            </c:extLst>
          </c:dPt>
          <c:dPt>
            <c:idx val="8"/>
            <c:invertIfNegative val="0"/>
            <c:bubble3D val="0"/>
            <c:extLst>
              <c:ext xmlns:c16="http://schemas.microsoft.com/office/drawing/2014/chart" uri="{C3380CC4-5D6E-409C-BE32-E72D297353CC}">
                <c16:uniqueId val="{00000020-BE8F-4EA7-95B3-D033B413E01C}"/>
              </c:ext>
            </c:extLst>
          </c:dPt>
          <c:dPt>
            <c:idx val="9"/>
            <c:invertIfNegative val="0"/>
            <c:bubble3D val="0"/>
            <c:extLst>
              <c:ext xmlns:c16="http://schemas.microsoft.com/office/drawing/2014/chart" uri="{C3380CC4-5D6E-409C-BE32-E72D297353CC}">
                <c16:uniqueId val="{00000021-BE8F-4EA7-95B3-D033B413E01C}"/>
              </c:ext>
            </c:extLst>
          </c:dPt>
          <c:dPt>
            <c:idx val="10"/>
            <c:invertIfNegative val="0"/>
            <c:bubble3D val="0"/>
            <c:extLst>
              <c:ext xmlns:c16="http://schemas.microsoft.com/office/drawing/2014/chart" uri="{C3380CC4-5D6E-409C-BE32-E72D297353CC}">
                <c16:uniqueId val="{00000022-BE8F-4EA7-95B3-D033B413E01C}"/>
              </c:ext>
            </c:extLst>
          </c:dPt>
          <c:val>
            <c:numRef>
              <c:f>'1'!$BV$12:$BV$22</c:f>
              <c:numCache>
                <c:formatCode>0</c:formatCode>
                <c:ptCount val="11"/>
                <c:pt idx="0">
                  <c:v>320.22304379585</c:v>
                </c:pt>
                <c:pt idx="1">
                  <c:v>221.66636363635999</c:v>
                </c:pt>
                <c:pt idx="2">
                  <c:v>126.13333333333</c:v>
                </c:pt>
                <c:pt idx="3">
                  <c:v>98.547619047618994</c:v>
                </c:pt>
                <c:pt idx="4">
                  <c:v>133.50461538462</c:v>
                </c:pt>
                <c:pt idx="5">
                  <c:v>140.66620062678001</c:v>
                </c:pt>
                <c:pt idx="6">
                  <c:v>320.22304379585</c:v>
                </c:pt>
                <c:pt idx="7">
                  <c:v>221.66636363635999</c:v>
                </c:pt>
                <c:pt idx="8">
                  <c:v>126.13333333333</c:v>
                </c:pt>
                <c:pt idx="9">
                  <c:v>98.547619047618994</c:v>
                </c:pt>
                <c:pt idx="10">
                  <c:v>133.50461538462</c:v>
                </c:pt>
              </c:numCache>
            </c:numRef>
          </c:val>
          <c:extLst>
            <c:ext xmlns:c16="http://schemas.microsoft.com/office/drawing/2014/chart" uri="{C3380CC4-5D6E-409C-BE32-E72D297353CC}">
              <c16:uniqueId val="{00000023-BE8F-4EA7-95B3-D033B413E01C}"/>
            </c:ext>
          </c:extLst>
        </c:ser>
        <c:dLbls>
          <c:showLegendKey val="0"/>
          <c:showVal val="0"/>
          <c:showCatName val="0"/>
          <c:showSerName val="0"/>
          <c:showPercent val="0"/>
          <c:showBubbleSize val="0"/>
        </c:dLbls>
        <c:gapWidth val="150"/>
        <c:overlap val="100"/>
        <c:axId val="56107135"/>
        <c:axId val="56132575"/>
      </c:barChart>
      <c:catAx>
        <c:axId val="1359320976"/>
        <c:scaling>
          <c:orientation val="minMax"/>
        </c:scaling>
        <c:delete val="1"/>
        <c:axPos val="l"/>
        <c:majorTickMark val="out"/>
        <c:minorTickMark val="none"/>
        <c:tickLblPos val="nextTo"/>
        <c:crossAx val="1359316384"/>
        <c:crosses val="autoZero"/>
        <c:auto val="1"/>
        <c:lblAlgn val="ctr"/>
        <c:lblOffset val="100"/>
        <c:noMultiLvlLbl val="0"/>
      </c:catAx>
      <c:valAx>
        <c:axId val="13593163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txPr>
          <a:bodyPr/>
          <a:lstStyle/>
          <a:p>
            <a:pPr>
              <a:defRPr sz="800"/>
            </a:pPr>
            <a:endParaRPr lang="LID4096"/>
          </a:p>
        </c:txPr>
        <c:crossAx val="1359320976"/>
        <c:crosses val="autoZero"/>
        <c:crossBetween val="between"/>
      </c:valAx>
      <c:valAx>
        <c:axId val="56132575"/>
        <c:scaling>
          <c:orientation val="minMax"/>
        </c:scaling>
        <c:delete val="0"/>
        <c:axPos val="t"/>
        <c:numFmt formatCode="0" sourceLinked="1"/>
        <c:majorTickMark val="out"/>
        <c:minorTickMark val="none"/>
        <c:tickLblPos val="nextTo"/>
        <c:txPr>
          <a:bodyPr/>
          <a:lstStyle/>
          <a:p>
            <a:pPr>
              <a:defRPr sz="800"/>
            </a:pPr>
            <a:endParaRPr lang="LID4096"/>
          </a:p>
        </c:txPr>
        <c:crossAx val="56107135"/>
        <c:crosses val="max"/>
        <c:crossBetween val="between"/>
      </c:valAx>
      <c:catAx>
        <c:axId val="56107135"/>
        <c:scaling>
          <c:orientation val="minMax"/>
        </c:scaling>
        <c:delete val="1"/>
        <c:axPos val="l"/>
        <c:majorTickMark val="out"/>
        <c:minorTickMark val="none"/>
        <c:tickLblPos val="nextTo"/>
        <c:crossAx val="56132575"/>
        <c:crosses val="autoZero"/>
        <c:auto val="1"/>
        <c:lblAlgn val="ctr"/>
        <c:lblOffset val="100"/>
        <c:noMultiLvlLbl val="0"/>
      </c:catAx>
    </c:plotArea>
    <c:plotVisOnly val="1"/>
    <c:dispBlanksAs val="gap"/>
    <c:showDLblsOverMax val="0"/>
    <c:extLst/>
  </c:chart>
  <c:spPr>
    <a:solidFill>
      <a:srgbClr val="FFFFFF"/>
    </a:solidFill>
    <a:ln w="38100" cap="flat" cmpd="sng" algn="ctr">
      <a:solidFill>
        <a:sysClr val="windowText" lastClr="000000"/>
      </a:solidFill>
      <a:round/>
    </a:ln>
    <a:effectLst/>
  </c:spPr>
  <c:txPr>
    <a:bodyPr/>
    <a:lstStyle/>
    <a:p>
      <a:pPr>
        <a:defRPr/>
      </a:pPr>
      <a:endParaRPr lang="LID4096"/>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'1'!$BM$10</c:f>
              <c:strCache>
                <c:ptCount val="1"/>
                <c:pt idx="0">
                  <c:v>250 m</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F22F-4F9E-B868-C6507A5CF7AA}"/>
                </c:ext>
              </c:extLst>
            </c:dLbl>
            <c:spPr>
              <a:noFill/>
              <a:ln>
                <a:noFill/>
              </a:ln>
              <a:effectLst/>
            </c:spPr>
            <c:txPr>
              <a:bodyPr rot="0" spcFirstLastPara="1" vertOverflow="ellipsis" vert="horz" wrap="square" anchor="ctr" anchorCtr="0"/>
              <a:lstStyle/>
              <a:p>
                <a:pPr algn="r">
                  <a:defRPr sz="11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F22F-4F9E-B868-C6507A5CF7AA}"/>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'1'!$BN$10</c:f>
              <c:strCache>
                <c:ptCount val="1"/>
                <c:pt idx="0">
                  <c:v>400 m</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483B-48E8-9FFD-995D82767127}"/>
                </c:ext>
              </c:extLst>
            </c:dLbl>
            <c:spPr>
              <a:noFill/>
              <a:ln>
                <a:noFill/>
              </a:ln>
              <a:effectLst/>
            </c:spPr>
            <c:txPr>
              <a:bodyPr rot="0" spcFirstLastPara="1" vertOverflow="ellipsis" vert="horz" wrap="square" anchor="ctr" anchorCtr="0"/>
              <a:lstStyle/>
              <a:p>
                <a:pPr algn="r">
                  <a:defRPr sz="11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483B-48E8-9FFD-995D82767127}"/>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94973742075791"/>
          <c:y val="2.7625336996781092E-2"/>
          <c:w val="0.76357508350477465"/>
          <c:h val="0.83504579050906302"/>
        </c:manualLayout>
      </c:layout>
      <c:scatterChart>
        <c:scatterStyle val="lineMarker"/>
        <c:varyColors val="0"/>
        <c:ser>
          <c:idx val="0"/>
          <c:order val="0"/>
          <c:spPr>
            <a:ln w="6350">
              <a:solidFill>
                <a:schemeClr val="tx1"/>
              </a:solidFill>
              <a:prstDash val="dash"/>
            </a:ln>
          </c:spPr>
          <c:marker>
            <c:symbol val="none"/>
          </c:marker>
          <c:xVal>
            <c:numRef>
              <c:f>'Z2'!$D$5:$D$77</c:f>
              <c:numCache>
                <c:formatCode>0.0</c:formatCode>
                <c:ptCount val="73"/>
                <c:pt idx="0">
                  <c:v>0.97589999999999999</c:v>
                </c:pt>
                <c:pt idx="1">
                  <c:v>0.81820000000000004</c:v>
                </c:pt>
                <c:pt idx="2">
                  <c:v>0.6038</c:v>
                </c:pt>
                <c:pt idx="3">
                  <c:v>0.4</c:v>
                </c:pt>
                <c:pt idx="4">
                  <c:v>0.20949999999999999</c:v>
                </c:pt>
                <c:pt idx="5">
                  <c:v>0.1</c:v>
                </c:pt>
                <c:pt idx="6">
                  <c:v>9.4999999999999998E-3</c:v>
                </c:pt>
                <c:pt idx="7">
                  <c:v>0</c:v>
                </c:pt>
                <c:pt idx="8">
                  <c:v>0</c:v>
                </c:pt>
                <c:pt idx="9">
                  <c:v>0</c:v>
                </c:pt>
                <c:pt idx="10">
                  <c:v>9.4999999999999998E-3</c:v>
                </c:pt>
                <c:pt idx="11">
                  <c:v>0.1</c:v>
                </c:pt>
                <c:pt idx="12">
                  <c:v>0.2019</c:v>
                </c:pt>
                <c:pt idx="13">
                  <c:v>0.33329999999999999</c:v>
                </c:pt>
                <c:pt idx="14">
                  <c:v>0.48809999999999998</c:v>
                </c:pt>
                <c:pt idx="15">
                  <c:v>0.57140000000000002</c:v>
                </c:pt>
                <c:pt idx="16">
                  <c:v>0.65620000000000001</c:v>
                </c:pt>
                <c:pt idx="17">
                  <c:v>0.66669999999999996</c:v>
                </c:pt>
                <c:pt idx="18">
                  <c:v>0.65080000000000005</c:v>
                </c:pt>
                <c:pt idx="19">
                  <c:v>0.5</c:v>
                </c:pt>
                <c:pt idx="20">
                  <c:v>0.33329999999999999</c:v>
                </c:pt>
                <c:pt idx="21">
                  <c:v>0.16669999999999999</c:v>
                </c:pt>
                <c:pt idx="22">
                  <c:v>1.5900000000000001E-2</c:v>
                </c:pt>
                <c:pt idx="23">
                  <c:v>0</c:v>
                </c:pt>
                <c:pt idx="24">
                  <c:v>0</c:v>
                </c:pt>
                <c:pt idx="25">
                  <c:v>0</c:v>
                </c:pt>
                <c:pt idx="26">
                  <c:v>1.5900000000000001E-2</c:v>
                </c:pt>
                <c:pt idx="27">
                  <c:v>0.16669999999999999</c:v>
                </c:pt>
                <c:pt idx="28">
                  <c:v>0.3226</c:v>
                </c:pt>
                <c:pt idx="29">
                  <c:v>0.4</c:v>
                </c:pt>
                <c:pt idx="30">
                  <c:v>0.5</c:v>
                </c:pt>
                <c:pt idx="31">
                  <c:v>0.66669999999999996</c:v>
                </c:pt>
                <c:pt idx="32">
                  <c:v>0.95240000000000002</c:v>
                </c:pt>
                <c:pt idx="33">
                  <c:v>1</c:v>
                </c:pt>
              </c:numCache>
            </c:numRef>
          </c:xVal>
          <c:yVal>
            <c:numRef>
              <c:f>'Z2'!$C$5:$C$78</c:f>
              <c:numCache>
                <c:formatCode>0.0</c:formatCode>
                <c:ptCount val="74"/>
                <c:pt idx="0">
                  <c:v>7.1129999999999999E-2</c:v>
                </c:pt>
                <c:pt idx="1">
                  <c:v>0.4985</c:v>
                </c:pt>
                <c:pt idx="2">
                  <c:v>0.99909999999999999</c:v>
                </c:pt>
                <c:pt idx="3">
                  <c:v>1.498</c:v>
                </c:pt>
                <c:pt idx="4">
                  <c:v>1.9990000000000001</c:v>
                </c:pt>
                <c:pt idx="5">
                  <c:v>2.4980000000000002</c:v>
                </c:pt>
                <c:pt idx="6">
                  <c:v>2.9990000000000001</c:v>
                </c:pt>
                <c:pt idx="7">
                  <c:v>3.4980000000000002</c:v>
                </c:pt>
                <c:pt idx="8">
                  <c:v>3.9990000000000001</c:v>
                </c:pt>
                <c:pt idx="9">
                  <c:v>4.4980000000000002</c:v>
                </c:pt>
                <c:pt idx="10">
                  <c:v>4.9989999999999997</c:v>
                </c:pt>
                <c:pt idx="11">
                  <c:v>5.4980000000000002</c:v>
                </c:pt>
                <c:pt idx="12">
                  <c:v>5.9989999999999997</c:v>
                </c:pt>
                <c:pt idx="13">
                  <c:v>6.4980000000000002</c:v>
                </c:pt>
                <c:pt idx="14">
                  <c:v>6.9989999999999997</c:v>
                </c:pt>
                <c:pt idx="15">
                  <c:v>7.4969999999999999</c:v>
                </c:pt>
                <c:pt idx="16">
                  <c:v>7.9980000000000002</c:v>
                </c:pt>
                <c:pt idx="17">
                  <c:v>8.4969999999999999</c:v>
                </c:pt>
                <c:pt idx="18">
                  <c:v>8.9979999999999993</c:v>
                </c:pt>
                <c:pt idx="19">
                  <c:v>9.4969999999999999</c:v>
                </c:pt>
                <c:pt idx="20">
                  <c:v>9.9979999999999993</c:v>
                </c:pt>
                <c:pt idx="21">
                  <c:v>10.5</c:v>
                </c:pt>
                <c:pt idx="22">
                  <c:v>11</c:v>
                </c:pt>
                <c:pt idx="23">
                  <c:v>11.5</c:v>
                </c:pt>
                <c:pt idx="24">
                  <c:v>12</c:v>
                </c:pt>
                <c:pt idx="25">
                  <c:v>12.49</c:v>
                </c:pt>
                <c:pt idx="26">
                  <c:v>13</c:v>
                </c:pt>
                <c:pt idx="27">
                  <c:v>13.49</c:v>
                </c:pt>
                <c:pt idx="28">
                  <c:v>14</c:v>
                </c:pt>
                <c:pt idx="29">
                  <c:v>14.49</c:v>
                </c:pt>
                <c:pt idx="30">
                  <c:v>14.99</c:v>
                </c:pt>
                <c:pt idx="31">
                  <c:v>15.48</c:v>
                </c:pt>
                <c:pt idx="32">
                  <c:v>15.99</c:v>
                </c:pt>
                <c:pt idx="33">
                  <c:v>16.45</c:v>
                </c:pt>
                <c:pt idx="34">
                  <c:v>16.86</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numCache>
            </c:numRef>
          </c:yVal>
          <c:smooth val="0"/>
          <c:extLst>
            <c:ext xmlns:c16="http://schemas.microsoft.com/office/drawing/2014/chart" uri="{C3380CC4-5D6E-409C-BE32-E72D297353CC}">
              <c16:uniqueId val="{00000000-034D-4616-A038-6DE8D7288D96}"/>
            </c:ext>
          </c:extLst>
        </c:ser>
        <c:ser>
          <c:idx val="1"/>
          <c:order val="1"/>
          <c:spPr>
            <a:ln w="15875">
              <a:solidFill>
                <a:srgbClr val="0000FF"/>
              </a:solidFill>
              <a:headEnd type="none" w="lg" len="med"/>
              <a:tailEnd type="triangle" w="lg" len="med"/>
            </a:ln>
          </c:spPr>
          <c:marker>
            <c:symbol val="none"/>
          </c:marker>
          <c:xVal>
            <c:numRef>
              <c:f>'Z2'!$AE$5:$AE$304</c:f>
              <c:numCache>
                <c:formatCode>General</c:formatCode>
                <c:ptCount val="300"/>
                <c:pt idx="0">
                  <c:v>1</c:v>
                </c:pt>
                <c:pt idx="1">
                  <c:v>0.81774180945670005</c:v>
                </c:pt>
                <c:pt idx="2">
                  <c:v>0.68835293029260003</c:v>
                </c:pt>
                <c:pt idx="3">
                  <c:v>0.59593370362450004</c:v>
                </c:pt>
                <c:pt idx="4">
                  <c:v>0.52956711735369999</c:v>
                </c:pt>
                <c:pt idx="5">
                  <c:v>0.48168812676459999</c:v>
                </c:pt>
                <c:pt idx="6">
                  <c:v>0.44700951535689998</c:v>
                </c:pt>
                <c:pt idx="7">
                  <c:v>0.42180711947139998</c:v>
                </c:pt>
                <c:pt idx="8">
                  <c:v>0.4034392918229</c:v>
                </c:pt>
                <c:pt idx="9">
                  <c:v>0.3900205606771</c:v>
                </c:pt>
                <c:pt idx="10">
                  <c:v>0.3801978299496</c:v>
                </c:pt>
              </c:numCache>
            </c:numRef>
          </c:xVal>
          <c:yVal>
            <c:numRef>
              <c:f>'Z2'!$AD$5:$AD$304</c:f>
              <c:numCache>
                <c:formatCode>0.00</c:formatCode>
                <c:ptCount val="300"/>
                <c:pt idx="0">
                  <c:v>0</c:v>
                </c:pt>
                <c:pt idx="1">
                  <c:v>0.5</c:v>
                </c:pt>
                <c:pt idx="2">
                  <c:v>1</c:v>
                </c:pt>
                <c:pt idx="3">
                  <c:v>1.5</c:v>
                </c:pt>
                <c:pt idx="4">
                  <c:v>2</c:v>
                </c:pt>
                <c:pt idx="5">
                  <c:v>2.5</c:v>
                </c:pt>
                <c:pt idx="6">
                  <c:v>3</c:v>
                </c:pt>
                <c:pt idx="7">
                  <c:v>3.5</c:v>
                </c:pt>
                <c:pt idx="8">
                  <c:v>4</c:v>
                </c:pt>
                <c:pt idx="9">
                  <c:v>4.5</c:v>
                </c:pt>
                <c:pt idx="10">
                  <c:v>5</c:v>
                </c:pt>
              </c:numCache>
            </c:numRef>
          </c:yVal>
          <c:smooth val="0"/>
          <c:extLst>
            <c:ext xmlns:c16="http://schemas.microsoft.com/office/drawing/2014/chart" uri="{C3380CC4-5D6E-409C-BE32-E72D297353CC}">
              <c16:uniqueId val="{00000001-034D-4616-A038-6DE8D7288D96}"/>
            </c:ext>
          </c:extLst>
        </c:ser>
        <c:ser>
          <c:idx val="2"/>
          <c:order val="2"/>
          <c:spPr>
            <a:ln w="19050">
              <a:solidFill>
                <a:srgbClr val="FF0000"/>
              </a:solidFill>
              <a:prstDash val="dash"/>
            </a:ln>
          </c:spPr>
          <c:marker>
            <c:symbol val="circle"/>
            <c:size val="5"/>
            <c:spPr>
              <a:solidFill>
                <a:srgbClr val="FF0000"/>
              </a:solidFill>
              <a:ln>
                <a:noFill/>
              </a:ln>
            </c:spPr>
          </c:marker>
          <c:dPt>
            <c:idx val="4"/>
            <c:marker>
              <c:spPr>
                <a:solidFill>
                  <a:srgbClr val="FF0000"/>
                </a:solidFill>
                <a:ln>
                  <a:noFill/>
                  <a:headEnd type="none" w="med" len="med"/>
                  <a:tailEnd type="arrow" w="med" len="med"/>
                </a:ln>
              </c:spPr>
            </c:marker>
            <c:bubble3D val="0"/>
            <c:spPr>
              <a:ln w="19050">
                <a:solidFill>
                  <a:srgbClr val="FF0000"/>
                </a:solidFill>
                <a:prstDash val="dash"/>
                <a:headEnd type="none" w="med" len="med"/>
                <a:tailEnd type="arrow" w="med" len="med"/>
              </a:ln>
            </c:spPr>
            <c:extLst>
              <c:ext xmlns:c16="http://schemas.microsoft.com/office/drawing/2014/chart" uri="{C3380CC4-5D6E-409C-BE32-E72D297353CC}">
                <c16:uniqueId val="{00000003-034D-4616-A038-6DE8D7288D96}"/>
              </c:ext>
            </c:extLst>
          </c:dPt>
          <c:dLbls>
            <c:dLbl>
              <c:idx val="0"/>
              <c:delete val="1"/>
              <c:extLst>
                <c:ext xmlns:c15="http://schemas.microsoft.com/office/drawing/2012/chart" uri="{CE6537A1-D6FC-4f65-9D91-7224C49458BB}"/>
                <c:ext xmlns:c16="http://schemas.microsoft.com/office/drawing/2014/chart" uri="{C3380CC4-5D6E-409C-BE32-E72D297353CC}">
                  <c16:uniqueId val="{00000004-034D-4616-A038-6DE8D7288D96}"/>
                </c:ext>
              </c:extLst>
            </c:dLbl>
            <c:spPr>
              <a:noFill/>
              <a:ln>
                <a:noFill/>
              </a:ln>
              <a:effectLst/>
            </c:spPr>
            <c:txPr>
              <a:bodyPr wrap="square" lIns="38100" tIns="19050" rIns="38100" bIns="19050" anchor="ctr">
                <a:spAutoFit/>
              </a:bodyPr>
              <a:lstStyle/>
              <a:p>
                <a:pPr>
                  <a:defRPr sz="1200" b="1">
                    <a:solidFill>
                      <a:srgbClr val="FF0000"/>
                    </a:solidFill>
                  </a:defRPr>
                </a:pPr>
                <a:endParaRPr lang="LID4096"/>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Planilha1!$S$27:$S$32</c:f>
              <c:numCache>
                <c:formatCode>0%</c:formatCode>
                <c:ptCount val="6"/>
                <c:pt idx="0" formatCode="General">
                  <c:v>1</c:v>
                </c:pt>
                <c:pt idx="1">
                  <c:v>0.81774180945670005</c:v>
                </c:pt>
                <c:pt idx="2">
                  <c:v>0.69108505798122977</c:v>
                </c:pt>
                <c:pt idx="3">
                  <c:v>0.54443753999643008</c:v>
                </c:pt>
                <c:pt idx="4">
                  <c:v>0.45142271992275312</c:v>
                </c:pt>
                <c:pt idx="5">
                  <c:v>0.53160104983741685</c:v>
                </c:pt>
              </c:numCache>
            </c:numRef>
          </c:xVal>
          <c:yVal>
            <c:numRef>
              <c:f>Planilha1!$R$27:$R$33</c:f>
              <c:numCache>
                <c:formatCode>General</c:formatCode>
                <c:ptCount val="7"/>
                <c:pt idx="0">
                  <c:v>0</c:v>
                </c:pt>
                <c:pt idx="1">
                  <c:v>1</c:v>
                </c:pt>
                <c:pt idx="2">
                  <c:v>2</c:v>
                </c:pt>
                <c:pt idx="3">
                  <c:v>4</c:v>
                </c:pt>
                <c:pt idx="4">
                  <c:v>16</c:v>
                </c:pt>
                <c:pt idx="5">
                  <c:v>100</c:v>
                </c:pt>
                <c:pt idx="6">
                  <c:v>0</c:v>
                </c:pt>
              </c:numCache>
            </c:numRef>
          </c:yVal>
          <c:smooth val="0"/>
          <c:extLst>
            <c:ext xmlns:c16="http://schemas.microsoft.com/office/drawing/2014/chart" uri="{C3380CC4-5D6E-409C-BE32-E72D297353CC}">
              <c16:uniqueId val="{00000005-034D-4616-A038-6DE8D7288D96}"/>
            </c:ext>
          </c:extLst>
        </c:ser>
        <c:dLbls>
          <c:showLegendKey val="0"/>
          <c:showVal val="0"/>
          <c:showCatName val="0"/>
          <c:showSerName val="0"/>
          <c:showPercent val="0"/>
          <c:showBubbleSize val="0"/>
        </c:dLbls>
        <c:axId val="-2110563064"/>
        <c:axId val="-2110733144"/>
      </c:scatterChart>
      <c:valAx>
        <c:axId val="-2110563064"/>
        <c:scaling>
          <c:orientation val="maxMin"/>
          <c:max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txPr>
          <a:bodyPr rot="-60000000" vert="horz"/>
          <a:lstStyle/>
          <a:p>
            <a:pPr>
              <a:defRPr sz="1100" b="1">
                <a:solidFill>
                  <a:srgbClr val="0000FF"/>
                </a:solidFill>
                <a:latin typeface="Arial" panose="020B0604020202020204" pitchFamily="34" charset="0"/>
                <a:cs typeface="Arial" panose="020B0604020202020204" pitchFamily="34" charset="0"/>
              </a:defRPr>
            </a:pPr>
            <a:endParaRPr lang="LID4096"/>
          </a:p>
        </c:txPr>
        <c:crossAx val="-2110733144"/>
        <c:crosses val="autoZero"/>
        <c:crossBetween val="midCat"/>
        <c:majorUnit val="0.25"/>
      </c:valAx>
      <c:valAx>
        <c:axId val="-2110733144"/>
        <c:scaling>
          <c:orientation val="minMax"/>
          <c:max val="10"/>
        </c:scaling>
        <c:delete val="0"/>
        <c:axPos val="r"/>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high"/>
        <c:spPr>
          <a:noFill/>
          <a:ln w="317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rgbClr val="FF0000"/>
                </a:solidFill>
                <a:latin typeface="Arial" panose="020B0604020202020204" pitchFamily="34" charset="0"/>
                <a:ea typeface="+mn-ea"/>
                <a:cs typeface="Arial" panose="020B0604020202020204" pitchFamily="34" charset="0"/>
              </a:defRPr>
            </a:pPr>
            <a:endParaRPr lang="LID4096"/>
          </a:p>
        </c:txPr>
        <c:crossAx val="-2110563064"/>
        <c:crosses val="autoZero"/>
        <c:crossBetween val="midCat"/>
        <c:majorUnit val="2"/>
      </c:valAx>
      <c:spPr>
        <a:solidFill>
          <a:srgbClr val="DEEBF7">
            <a:alpha val="69804"/>
          </a:srgbClr>
        </a:solidFill>
        <a:ln w="3175">
          <a:solidFill>
            <a:schemeClr val="tx1"/>
          </a:solidFill>
        </a:ln>
        <a:effectLst/>
      </c:spPr>
    </c:plotArea>
    <c:plotVisOnly val="1"/>
    <c:dispBlanksAs val="gap"/>
    <c:showDLblsOverMax val="0"/>
  </c:chart>
  <c:spPr>
    <a:noFill/>
    <a:ln w="9525" cap="flat" cmpd="sng" algn="ctr">
      <a:noFill/>
      <a:round/>
    </a:ln>
    <a:effectLst/>
  </c:spPr>
  <c:txPr>
    <a:bodyPr/>
    <a:lstStyle/>
    <a:p>
      <a:pPr>
        <a:defRPr/>
      </a:pPr>
      <a:endParaRPr lang="LID4096"/>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7483958871338301"/>
          <c:y val="7.8176928678751215E-2"/>
          <c:w val="0.74936389993504304"/>
          <c:h val="0.77194877824028474"/>
        </c:manualLayout>
      </c:layout>
      <c:scatterChart>
        <c:scatterStyle val="smoothMarker"/>
        <c:varyColors val="0"/>
        <c:ser>
          <c:idx val="4"/>
          <c:order val="4"/>
          <c:spPr>
            <a:ln w="3175">
              <a:solidFill>
                <a:sysClr val="windowText" lastClr="000000"/>
              </a:solidFill>
            </a:ln>
          </c:spPr>
          <c:marker>
            <c:symbol val="circle"/>
            <c:size val="5"/>
            <c:spPr>
              <a:noFill/>
              <a:ln w="6350">
                <a:solidFill>
                  <a:sysClr val="windowText" lastClr="000000"/>
                </a:solidFill>
              </a:ln>
            </c:spPr>
          </c:marker>
          <c:xVal>
            <c:numRef>
              <c:f>'[03_Geral_V14.3_embedded.xlsx]2x2 (2)'!$AM$32:$AM$41</c:f>
              <c:numCache>
                <c:formatCode>0.00</c:formatCode>
                <c:ptCount val="10"/>
                <c:pt idx="0" formatCode="0">
                  <c:v>0.25</c:v>
                </c:pt>
                <c:pt idx="1">
                  <c:v>-0.46669047558312099</c:v>
                </c:pt>
                <c:pt idx="2" formatCode="0">
                  <c:v>-0.91</c:v>
                </c:pt>
                <c:pt idx="3" formatCode="0.0">
                  <c:v>-0.70710678118654802</c:v>
                </c:pt>
                <c:pt idx="4" formatCode="0">
                  <c:v>-0.25</c:v>
                </c:pt>
                <c:pt idx="5">
                  <c:v>-0.25</c:v>
                </c:pt>
                <c:pt idx="6">
                  <c:v>0.46669047558312099</c:v>
                </c:pt>
                <c:pt idx="7" formatCode="0.0">
                  <c:v>0.91</c:v>
                </c:pt>
                <c:pt idx="8" formatCode="0.000">
                  <c:v>0.70710678118654802</c:v>
                </c:pt>
                <c:pt idx="9" formatCode="0">
                  <c:v>0.25</c:v>
                </c:pt>
              </c:numCache>
            </c:numRef>
          </c:xVal>
          <c:yVal>
            <c:numRef>
              <c:f>'[03_Geral_V14.3_embedded.xlsx]2x2 (2)'!$AN$32:$AN$41</c:f>
              <c:numCache>
                <c:formatCode>0.00</c:formatCode>
                <c:ptCount val="10"/>
                <c:pt idx="0" formatCode="0.000">
                  <c:v>0.75000000000001199</c:v>
                </c:pt>
                <c:pt idx="1">
                  <c:v>0.46669047558312099</c:v>
                </c:pt>
                <c:pt idx="2" formatCode="0">
                  <c:v>-0.09</c:v>
                </c:pt>
                <c:pt idx="3" formatCode="0.0">
                  <c:v>-0.70710678118654702</c:v>
                </c:pt>
                <c:pt idx="4" formatCode="0.000">
                  <c:v>-0.75000000000001199</c:v>
                </c:pt>
                <c:pt idx="5">
                  <c:v>-0.75000000000001199</c:v>
                </c:pt>
                <c:pt idx="6">
                  <c:v>-0.46669047558312099</c:v>
                </c:pt>
                <c:pt idx="7" formatCode="0.0">
                  <c:v>0.09</c:v>
                </c:pt>
                <c:pt idx="8" formatCode="0.000">
                  <c:v>0.70710678118654702</c:v>
                </c:pt>
                <c:pt idx="9" formatCode="0.000">
                  <c:v>0.75000000000001199</c:v>
                </c:pt>
              </c:numCache>
            </c:numRef>
          </c:yVal>
          <c:smooth val="1"/>
          <c:extLst>
            <c:ext xmlns:c16="http://schemas.microsoft.com/office/drawing/2014/chart" uri="{C3380CC4-5D6E-409C-BE32-E72D297353CC}">
              <c16:uniqueId val="{00000000-62EC-4F6A-9A9D-C212315C5F79}"/>
            </c:ext>
          </c:extLst>
        </c:ser>
        <c:ser>
          <c:idx val="0"/>
          <c:order val="1"/>
          <c:spPr>
            <a:ln w="3175">
              <a:solidFill>
                <a:sysClr val="windowText" lastClr="000000"/>
              </a:solidFill>
              <a:headEnd type="none" w="med" len="med"/>
              <a:tailEnd type="triangle" w="med" len="med"/>
            </a:ln>
          </c:spPr>
          <c:marker>
            <c:symbol val="none"/>
          </c:marker>
          <c:xVal>
            <c:numRef>
              <c:f>'[03_Geral_V14.3_embedded.xlsx]2x2 (2)'!$R$2:$S$2</c:f>
              <c:numCache>
                <c:formatCode>0.000</c:formatCode>
                <c:ptCount val="2"/>
                <c:pt idx="0" formatCode="0">
                  <c:v>0</c:v>
                </c:pt>
                <c:pt idx="1">
                  <c:v>0.91</c:v>
                </c:pt>
              </c:numCache>
            </c:numRef>
          </c:xVal>
          <c:yVal>
            <c:numRef>
              <c:f>'[03_Geral_V14.3_embedded.xlsx]2x2 (2)'!$R$3:$S$3</c:f>
              <c:numCache>
                <c:formatCode>0.000</c:formatCode>
                <c:ptCount val="2"/>
                <c:pt idx="0" formatCode="General">
                  <c:v>0</c:v>
                </c:pt>
                <c:pt idx="1">
                  <c:v>0.09</c:v>
                </c:pt>
              </c:numCache>
            </c:numRef>
          </c:yVal>
          <c:smooth val="1"/>
          <c:extLst>
            <c:ext xmlns:c16="http://schemas.microsoft.com/office/drawing/2014/chart" uri="{C3380CC4-5D6E-409C-BE32-E72D297353CC}">
              <c16:uniqueId val="{00000001-62EC-4F6A-9A9D-C212315C5F79}"/>
            </c:ext>
          </c:extLst>
        </c:ser>
        <c:ser>
          <c:idx val="1"/>
          <c:order val="2"/>
          <c:spPr>
            <a:ln w="3175">
              <a:solidFill>
                <a:sysClr val="windowText" lastClr="000000"/>
              </a:solidFill>
              <a:headEnd type="none" w="med" len="med"/>
              <a:tailEnd type="triangle" w="med" len="med"/>
            </a:ln>
          </c:spPr>
          <c:marker>
            <c:symbol val="none"/>
          </c:marker>
          <c:xVal>
            <c:numRef>
              <c:f>'[03_Geral_V14.3_embedded.xlsx]2x2 (2)'!$R$4:$S$4</c:f>
              <c:numCache>
                <c:formatCode>0.000</c:formatCode>
                <c:ptCount val="2"/>
                <c:pt idx="0" formatCode="General">
                  <c:v>0</c:v>
                </c:pt>
                <c:pt idx="1">
                  <c:v>0.25</c:v>
                </c:pt>
              </c:numCache>
            </c:numRef>
          </c:xVal>
          <c:yVal>
            <c:numRef>
              <c:f>'[03_Geral_V14.3_embedded.xlsx]2x2 (2)'!$R$5:$S$5</c:f>
              <c:numCache>
                <c:formatCode>0.000</c:formatCode>
                <c:ptCount val="2"/>
                <c:pt idx="0" formatCode="General">
                  <c:v>0</c:v>
                </c:pt>
                <c:pt idx="1">
                  <c:v>0.75000000000001199</c:v>
                </c:pt>
              </c:numCache>
            </c:numRef>
          </c:yVal>
          <c:smooth val="1"/>
          <c:extLst>
            <c:ext xmlns:c16="http://schemas.microsoft.com/office/drawing/2014/chart" uri="{C3380CC4-5D6E-409C-BE32-E72D297353CC}">
              <c16:uniqueId val="{00000002-62EC-4F6A-9A9D-C212315C5F79}"/>
            </c:ext>
          </c:extLst>
        </c:ser>
        <c:ser>
          <c:idx val="3"/>
          <c:order val="3"/>
          <c:spPr>
            <a:ln w="12700">
              <a:solidFill>
                <a:srgbClr val="0000FF"/>
              </a:solidFill>
              <a:prstDash val="dash"/>
              <a:headEnd type="none" w="med" len="med"/>
              <a:tailEnd type="triangle" w="med" len="med"/>
            </a:ln>
          </c:spPr>
          <c:marker>
            <c:symbol val="none"/>
          </c:marker>
          <c:xVal>
            <c:numRef>
              <c:f>'[03_Geral_V14.3_embedded.xlsx]2x2 (2)'!$Z$4:$AA$4</c:f>
              <c:numCache>
                <c:formatCode>0.0</c:formatCode>
                <c:ptCount val="2"/>
                <c:pt idx="0" formatCode="0">
                  <c:v>0</c:v>
                </c:pt>
                <c:pt idx="1">
                  <c:v>0.70710678118654802</c:v>
                </c:pt>
              </c:numCache>
            </c:numRef>
          </c:xVal>
          <c:yVal>
            <c:numRef>
              <c:f>'[03_Geral_V14.3_embedded.xlsx]2x2 (2)'!$Z$5:$AA$5</c:f>
              <c:numCache>
                <c:formatCode>0.0</c:formatCode>
                <c:ptCount val="2"/>
                <c:pt idx="0" formatCode="General">
                  <c:v>0</c:v>
                </c:pt>
                <c:pt idx="1">
                  <c:v>0.70710678118654702</c:v>
                </c:pt>
              </c:numCache>
            </c:numRef>
          </c:yVal>
          <c:smooth val="1"/>
          <c:extLst>
            <c:ext xmlns:c16="http://schemas.microsoft.com/office/drawing/2014/chart" uri="{C3380CC4-5D6E-409C-BE32-E72D297353CC}">
              <c16:uniqueId val="{00000003-62EC-4F6A-9A9D-C212315C5F79}"/>
            </c:ext>
          </c:extLst>
        </c:ser>
        <c:ser>
          <c:idx val="2"/>
          <c:order val="0"/>
          <c:spPr>
            <a:ln w="12700">
              <a:solidFill>
                <a:srgbClr val="FF0000"/>
              </a:solidFill>
              <a:prstDash val="dash"/>
              <a:headEnd type="none" w="med" len="med"/>
              <a:tailEnd type="triangle" w="med" len="med"/>
            </a:ln>
          </c:spPr>
          <c:marker>
            <c:symbol val="none"/>
          </c:marker>
          <c:xVal>
            <c:numRef>
              <c:f>'[03_Geral_V14.3_embedded.xlsx]2x2 (2)'!$AD$4:$AE$4</c:f>
              <c:numCache>
                <c:formatCode>0.00</c:formatCode>
                <c:ptCount val="2"/>
                <c:pt idx="0" formatCode="0">
                  <c:v>0</c:v>
                </c:pt>
                <c:pt idx="1">
                  <c:v>0.46669047558312099</c:v>
                </c:pt>
              </c:numCache>
            </c:numRef>
          </c:xVal>
          <c:yVal>
            <c:numRef>
              <c:f>'[03_Geral_V14.3_embedded.xlsx]2x2 (2)'!$AD$5:$AE$5</c:f>
              <c:numCache>
                <c:formatCode>0.00</c:formatCode>
                <c:ptCount val="2"/>
                <c:pt idx="0" formatCode="General">
                  <c:v>0</c:v>
                </c:pt>
                <c:pt idx="1">
                  <c:v>-0.46669047558312099</c:v>
                </c:pt>
              </c:numCache>
            </c:numRef>
          </c:yVal>
          <c:smooth val="1"/>
          <c:extLst>
            <c:ext xmlns:c16="http://schemas.microsoft.com/office/drawing/2014/chart" uri="{C3380CC4-5D6E-409C-BE32-E72D297353CC}">
              <c16:uniqueId val="{00000004-62EC-4F6A-9A9D-C212315C5F79}"/>
            </c:ext>
          </c:extLst>
        </c:ser>
        <c:dLbls>
          <c:showLegendKey val="0"/>
          <c:showVal val="0"/>
          <c:showCatName val="0"/>
          <c:showSerName val="0"/>
          <c:showPercent val="0"/>
          <c:showBubbleSize val="0"/>
        </c:dLbls>
        <c:axId val="1023001856"/>
        <c:axId val="1023008928"/>
      </c:scatterChart>
      <c:valAx>
        <c:axId val="1023001856"/>
        <c:scaling>
          <c:orientation val="minMax"/>
          <c:max val="1"/>
          <c:min val="-1"/>
        </c:scaling>
        <c:delete val="0"/>
        <c:axPos val="b"/>
        <c:numFmt formatCode="General" sourceLinked="0"/>
        <c:majorTickMark val="none"/>
        <c:minorTickMark val="none"/>
        <c:tickLblPos val="low"/>
        <c:spPr>
          <a:ln>
            <a:solidFill>
              <a:sysClr val="windowText" lastClr="000000"/>
            </a:solidFill>
          </a:ln>
        </c:spPr>
        <c:txPr>
          <a:bodyPr/>
          <a:lstStyle/>
          <a:p>
            <a:pPr>
              <a:defRPr lang="en-US" sz="900"/>
            </a:pPr>
            <a:endParaRPr lang="LID4096"/>
          </a:p>
        </c:txPr>
        <c:crossAx val="1023008928"/>
        <c:crosses val="autoZero"/>
        <c:crossBetween val="midCat"/>
        <c:majorUnit val="0.5"/>
      </c:valAx>
      <c:valAx>
        <c:axId val="1023008928"/>
        <c:scaling>
          <c:orientation val="minMax"/>
          <c:max val="1"/>
          <c:min val="-1"/>
        </c:scaling>
        <c:delete val="0"/>
        <c:axPos val="l"/>
        <c:numFmt formatCode="General" sourceLinked="0"/>
        <c:majorTickMark val="none"/>
        <c:minorTickMark val="none"/>
        <c:tickLblPos val="low"/>
        <c:spPr>
          <a:ln>
            <a:solidFill>
              <a:sysClr val="window" lastClr="FFFFFF">
                <a:lumMod val="50000"/>
              </a:sysClr>
            </a:solidFill>
          </a:ln>
        </c:spPr>
        <c:txPr>
          <a:bodyPr/>
          <a:lstStyle/>
          <a:p>
            <a:pPr>
              <a:defRPr lang="en-US" sz="900"/>
            </a:pPr>
            <a:endParaRPr lang="LID4096"/>
          </a:p>
        </c:txPr>
        <c:crossAx val="1023001856"/>
        <c:crosses val="autoZero"/>
        <c:crossBetween val="midCat"/>
      </c:valAx>
    </c:plotArea>
    <c:plotVisOnly val="1"/>
    <c:dispBlanksAs val="gap"/>
    <c:showDLblsOverMax val="0"/>
  </c:chart>
  <c:spPr>
    <a:noFill/>
    <a:ln>
      <a:solidFill>
        <a:srgbClr val="FF0000"/>
      </a:solidFill>
    </a:ln>
  </c:spPr>
  <c:externalData r:id="rId2">
    <c:autoUpdate val="0"/>
  </c:externalData>
  <c:userShapes r:id="rId3"/>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713647272274931"/>
          <c:y val="7.9576986652434803E-2"/>
          <c:w val="0.90046013779527601"/>
          <c:h val="0.8163660875999218"/>
        </c:manualLayout>
      </c:layout>
      <c:scatterChart>
        <c:scatterStyle val="smoothMarker"/>
        <c:varyColors val="0"/>
        <c:ser>
          <c:idx val="4"/>
          <c:order val="4"/>
          <c:spPr>
            <a:ln w="3175">
              <a:solidFill>
                <a:sysClr val="windowText" lastClr="000000"/>
              </a:solidFill>
            </a:ln>
          </c:spPr>
          <c:marker>
            <c:symbol val="none"/>
          </c:marker>
          <c:xVal>
            <c:numRef>
              <c:f>'[03_Geral_V14.3_embedded.xlsx]2x2 (2)'!$AM$32:$AM$41</c:f>
              <c:numCache>
                <c:formatCode>0.00</c:formatCode>
                <c:ptCount val="10"/>
                <c:pt idx="0" formatCode="0">
                  <c:v>0.41499999999999998</c:v>
                </c:pt>
                <c:pt idx="1">
                  <c:v>-0.30801571388487597</c:v>
                </c:pt>
                <c:pt idx="2" formatCode="0">
                  <c:v>-0.85060000000001401</c:v>
                </c:pt>
                <c:pt idx="3" formatCode="0.0">
                  <c:v>-0.70710678118654802</c:v>
                </c:pt>
                <c:pt idx="4" formatCode="0">
                  <c:v>-0.41499999999999998</c:v>
                </c:pt>
                <c:pt idx="5">
                  <c:v>-0.41499999999999998</c:v>
                </c:pt>
                <c:pt idx="6">
                  <c:v>0.30801571388487597</c:v>
                </c:pt>
                <c:pt idx="7" formatCode="0.0">
                  <c:v>0.85060000000001401</c:v>
                </c:pt>
                <c:pt idx="8" formatCode="0.000">
                  <c:v>0.70710678118654802</c:v>
                </c:pt>
                <c:pt idx="9" formatCode="0">
                  <c:v>0.41499999999999998</c:v>
                </c:pt>
              </c:numCache>
            </c:numRef>
          </c:xVal>
          <c:yVal>
            <c:numRef>
              <c:f>'[03_Geral_V14.3_embedded.xlsx]2x2 (2)'!$AN$32:$AN$41</c:f>
              <c:numCache>
                <c:formatCode>0.00</c:formatCode>
                <c:ptCount val="10"/>
                <c:pt idx="0" formatCode="0.000">
                  <c:v>0.58499999999999996</c:v>
                </c:pt>
                <c:pt idx="1">
                  <c:v>0.30801571388487597</c:v>
                </c:pt>
                <c:pt idx="2" formatCode="0">
                  <c:v>-0.149400000000003</c:v>
                </c:pt>
                <c:pt idx="3" formatCode="0.0">
                  <c:v>-0.70710678118654702</c:v>
                </c:pt>
                <c:pt idx="4" formatCode="0.000">
                  <c:v>-0.58499999999999996</c:v>
                </c:pt>
                <c:pt idx="5">
                  <c:v>-0.58499999999999996</c:v>
                </c:pt>
                <c:pt idx="6">
                  <c:v>-0.30801571388487597</c:v>
                </c:pt>
                <c:pt idx="7" formatCode="0.0">
                  <c:v>0.149400000000003</c:v>
                </c:pt>
                <c:pt idx="8" formatCode="0.000">
                  <c:v>0.70710678118654702</c:v>
                </c:pt>
                <c:pt idx="9" formatCode="0.000">
                  <c:v>0.58499999999999996</c:v>
                </c:pt>
              </c:numCache>
            </c:numRef>
          </c:yVal>
          <c:smooth val="1"/>
          <c:extLst>
            <c:ext xmlns:c16="http://schemas.microsoft.com/office/drawing/2014/chart" uri="{C3380CC4-5D6E-409C-BE32-E72D297353CC}">
              <c16:uniqueId val="{00000000-D9BF-4879-83CC-AAC3483D19A2}"/>
            </c:ext>
          </c:extLst>
        </c:ser>
        <c:ser>
          <c:idx val="0"/>
          <c:order val="1"/>
          <c:spPr>
            <a:ln w="3175">
              <a:solidFill>
                <a:sysClr val="windowText" lastClr="000000"/>
              </a:solidFill>
              <a:headEnd type="none" w="med" len="med"/>
              <a:tailEnd type="triangle" w="med" len="med"/>
            </a:ln>
          </c:spPr>
          <c:marker>
            <c:symbol val="none"/>
          </c:marker>
          <c:xVal>
            <c:numRef>
              <c:f>'[03_Geral_V14.3_embedded.xlsx]2x2 (2)'!$R$2:$S$2</c:f>
              <c:numCache>
                <c:formatCode>0.000</c:formatCode>
                <c:ptCount val="2"/>
                <c:pt idx="0" formatCode="0">
                  <c:v>0</c:v>
                </c:pt>
                <c:pt idx="1">
                  <c:v>0.85060000000001401</c:v>
                </c:pt>
              </c:numCache>
            </c:numRef>
          </c:xVal>
          <c:yVal>
            <c:numRef>
              <c:f>'[03_Geral_V14.3_embedded.xlsx]2x2 (2)'!$R$3:$S$3</c:f>
              <c:numCache>
                <c:formatCode>0.000</c:formatCode>
                <c:ptCount val="2"/>
                <c:pt idx="0" formatCode="General">
                  <c:v>0</c:v>
                </c:pt>
                <c:pt idx="1">
                  <c:v>0.149400000000003</c:v>
                </c:pt>
              </c:numCache>
            </c:numRef>
          </c:yVal>
          <c:smooth val="1"/>
          <c:extLst>
            <c:ext xmlns:c16="http://schemas.microsoft.com/office/drawing/2014/chart" uri="{C3380CC4-5D6E-409C-BE32-E72D297353CC}">
              <c16:uniqueId val="{00000001-D9BF-4879-83CC-AAC3483D19A2}"/>
            </c:ext>
          </c:extLst>
        </c:ser>
        <c:ser>
          <c:idx val="1"/>
          <c:order val="2"/>
          <c:spPr>
            <a:ln w="3175">
              <a:solidFill>
                <a:sysClr val="windowText" lastClr="000000"/>
              </a:solidFill>
              <a:headEnd type="none" w="med" len="med"/>
              <a:tailEnd type="triangle" w="med" len="med"/>
            </a:ln>
          </c:spPr>
          <c:marker>
            <c:symbol val="none"/>
          </c:marker>
          <c:xVal>
            <c:numRef>
              <c:f>'[03_Geral_V14.3_embedded.xlsx]2x2 (2)'!$R$4:$S$4</c:f>
              <c:numCache>
                <c:formatCode>0.000</c:formatCode>
                <c:ptCount val="2"/>
                <c:pt idx="0" formatCode="General">
                  <c:v>0</c:v>
                </c:pt>
                <c:pt idx="1">
                  <c:v>0.41499999999999998</c:v>
                </c:pt>
              </c:numCache>
            </c:numRef>
          </c:xVal>
          <c:yVal>
            <c:numRef>
              <c:f>'[03_Geral_V14.3_embedded.xlsx]2x2 (2)'!$R$5:$S$5</c:f>
              <c:numCache>
                <c:formatCode>0.000</c:formatCode>
                <c:ptCount val="2"/>
                <c:pt idx="0" formatCode="General">
                  <c:v>0</c:v>
                </c:pt>
                <c:pt idx="1">
                  <c:v>0.58499999999999996</c:v>
                </c:pt>
              </c:numCache>
            </c:numRef>
          </c:yVal>
          <c:smooth val="1"/>
          <c:extLst>
            <c:ext xmlns:c16="http://schemas.microsoft.com/office/drawing/2014/chart" uri="{C3380CC4-5D6E-409C-BE32-E72D297353CC}">
              <c16:uniqueId val="{00000002-D9BF-4879-83CC-AAC3483D19A2}"/>
            </c:ext>
          </c:extLst>
        </c:ser>
        <c:ser>
          <c:idx val="3"/>
          <c:order val="3"/>
          <c:spPr>
            <a:ln w="12700">
              <a:solidFill>
                <a:srgbClr val="0000FF"/>
              </a:solidFill>
              <a:prstDash val="dash"/>
              <a:headEnd type="none" w="med" len="med"/>
              <a:tailEnd type="triangle" w="med" len="med"/>
            </a:ln>
          </c:spPr>
          <c:marker>
            <c:symbol val="none"/>
          </c:marker>
          <c:xVal>
            <c:numRef>
              <c:f>'[03_Geral_V14.3_embedded.xlsx]2x2 (2)'!$Z$4:$AA$4</c:f>
              <c:numCache>
                <c:formatCode>0.0</c:formatCode>
                <c:ptCount val="2"/>
                <c:pt idx="0" formatCode="0">
                  <c:v>0</c:v>
                </c:pt>
                <c:pt idx="1">
                  <c:v>0.70710678118654802</c:v>
                </c:pt>
              </c:numCache>
            </c:numRef>
          </c:xVal>
          <c:yVal>
            <c:numRef>
              <c:f>'[03_Geral_V14.3_embedded.xlsx]2x2 (2)'!$Z$5:$AA$5</c:f>
              <c:numCache>
                <c:formatCode>0.0</c:formatCode>
                <c:ptCount val="2"/>
                <c:pt idx="0" formatCode="General">
                  <c:v>0</c:v>
                </c:pt>
                <c:pt idx="1">
                  <c:v>0.70710678118654702</c:v>
                </c:pt>
              </c:numCache>
            </c:numRef>
          </c:yVal>
          <c:smooth val="1"/>
          <c:extLst>
            <c:ext xmlns:c16="http://schemas.microsoft.com/office/drawing/2014/chart" uri="{C3380CC4-5D6E-409C-BE32-E72D297353CC}">
              <c16:uniqueId val="{00000003-D9BF-4879-83CC-AAC3483D19A2}"/>
            </c:ext>
          </c:extLst>
        </c:ser>
        <c:ser>
          <c:idx val="2"/>
          <c:order val="0"/>
          <c:spPr>
            <a:ln w="12700">
              <a:solidFill>
                <a:srgbClr val="FF0000"/>
              </a:solidFill>
              <a:prstDash val="dashDot"/>
              <a:headEnd type="none" w="med" len="med"/>
              <a:tailEnd type="triangle" w="med" len="med"/>
            </a:ln>
          </c:spPr>
          <c:marker>
            <c:symbol val="none"/>
          </c:marker>
          <c:xVal>
            <c:numRef>
              <c:f>'[03_Geral_V14.3_embedded.xlsx]2x2 (2)'!$AD$4:$AE$4</c:f>
              <c:numCache>
                <c:formatCode>0.00</c:formatCode>
                <c:ptCount val="2"/>
                <c:pt idx="0" formatCode="0">
                  <c:v>0</c:v>
                </c:pt>
                <c:pt idx="1">
                  <c:v>0.30801571388487597</c:v>
                </c:pt>
              </c:numCache>
            </c:numRef>
          </c:xVal>
          <c:yVal>
            <c:numRef>
              <c:f>'[03_Geral_V14.3_embedded.xlsx]2x2 (2)'!$AD$5:$AE$5</c:f>
              <c:numCache>
                <c:formatCode>0.00</c:formatCode>
                <c:ptCount val="2"/>
                <c:pt idx="0" formatCode="General">
                  <c:v>0</c:v>
                </c:pt>
                <c:pt idx="1">
                  <c:v>-0.30801571388487597</c:v>
                </c:pt>
              </c:numCache>
            </c:numRef>
          </c:yVal>
          <c:smooth val="1"/>
          <c:extLst>
            <c:ext xmlns:c16="http://schemas.microsoft.com/office/drawing/2014/chart" uri="{C3380CC4-5D6E-409C-BE32-E72D297353CC}">
              <c16:uniqueId val="{00000004-D9BF-4879-83CC-AAC3483D19A2}"/>
            </c:ext>
          </c:extLst>
        </c:ser>
        <c:dLbls>
          <c:showLegendKey val="0"/>
          <c:showVal val="0"/>
          <c:showCatName val="0"/>
          <c:showSerName val="0"/>
          <c:showPercent val="0"/>
          <c:showBubbleSize val="0"/>
        </c:dLbls>
        <c:axId val="1023002944"/>
        <c:axId val="1023003488"/>
      </c:scatterChart>
      <c:valAx>
        <c:axId val="1023002944"/>
        <c:scaling>
          <c:orientation val="minMax"/>
          <c:max val="1"/>
          <c:min val="-1"/>
        </c:scaling>
        <c:delete val="0"/>
        <c:axPos val="b"/>
        <c:numFmt formatCode="General" sourceLinked="0"/>
        <c:majorTickMark val="none"/>
        <c:minorTickMark val="none"/>
        <c:tickLblPos val="low"/>
        <c:spPr>
          <a:ln>
            <a:solidFill>
              <a:sysClr val="window" lastClr="FFFFFF">
                <a:lumMod val="50000"/>
              </a:sysClr>
            </a:solidFill>
          </a:ln>
        </c:spPr>
        <c:txPr>
          <a:bodyPr/>
          <a:lstStyle/>
          <a:p>
            <a:pPr>
              <a:defRPr lang="en-US" sz="600"/>
            </a:pPr>
            <a:endParaRPr lang="LID4096"/>
          </a:p>
        </c:txPr>
        <c:crossAx val="1023003488"/>
        <c:crosses val="autoZero"/>
        <c:crossBetween val="midCat"/>
      </c:valAx>
      <c:valAx>
        <c:axId val="1023003488"/>
        <c:scaling>
          <c:orientation val="minMax"/>
          <c:max val="1"/>
          <c:min val="-1"/>
        </c:scaling>
        <c:delete val="0"/>
        <c:axPos val="l"/>
        <c:numFmt formatCode="General" sourceLinked="0"/>
        <c:majorTickMark val="none"/>
        <c:minorTickMark val="none"/>
        <c:tickLblPos val="low"/>
        <c:spPr>
          <a:ln>
            <a:solidFill>
              <a:sysClr val="window" lastClr="FFFFFF">
                <a:lumMod val="50000"/>
              </a:sysClr>
            </a:solidFill>
          </a:ln>
        </c:spPr>
        <c:txPr>
          <a:bodyPr/>
          <a:lstStyle/>
          <a:p>
            <a:pPr>
              <a:defRPr lang="en-US" sz="600"/>
            </a:pPr>
            <a:endParaRPr lang="LID4096"/>
          </a:p>
        </c:txPr>
        <c:crossAx val="1023002944"/>
        <c:crosses val="autoZero"/>
        <c:crossBetween val="midCat"/>
        <c:majorUnit val="0.5"/>
      </c:valAx>
    </c:plotArea>
    <c:plotVisOnly val="1"/>
    <c:dispBlanksAs val="gap"/>
    <c:showDLblsOverMax val="0"/>
  </c:chart>
  <c:spPr>
    <a:noFill/>
    <a:ln>
      <a:solidFill>
        <a:srgbClr val="FF0000"/>
      </a:solid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percentStacked"/>
        <c:varyColors val="0"/>
        <c:ser>
          <c:idx val="0"/>
          <c:order val="0"/>
          <c:tx>
            <c:strRef>
              <c:f>'1'!$BG$18</c:f>
              <c:strCache>
                <c:ptCount val="1"/>
                <c:pt idx="0">
                  <c:v>1</c:v>
                </c:pt>
              </c:strCache>
            </c:strRef>
          </c:tx>
          <c:spPr>
            <a:solidFill>
              <a:srgbClr val="C1FFC1"/>
            </a:solidFill>
          </c:spPr>
          <c:invertIfNegative val="0"/>
          <c:dPt>
            <c:idx val="0"/>
            <c:invertIfNegative val="0"/>
            <c:bubble3D val="0"/>
            <c:spPr>
              <a:solidFill>
                <a:sysClr val="window" lastClr="FFFFFF"/>
              </a:solidFill>
            </c:spPr>
            <c:extLst>
              <c:ext xmlns:c16="http://schemas.microsoft.com/office/drawing/2014/chart" uri="{C3380CC4-5D6E-409C-BE32-E72D297353CC}">
                <c16:uniqueId val="{00000001-C542-4040-986B-B025385AC5C6}"/>
              </c:ext>
            </c:extLst>
          </c:dPt>
          <c:dLbls>
            <c:dLbl>
              <c:idx val="0"/>
              <c:delete val="1"/>
              <c:extLst>
                <c:ext xmlns:c15="http://schemas.microsoft.com/office/drawing/2012/chart" uri="{CE6537A1-D6FC-4f65-9D91-7224C49458BB}"/>
                <c:ext xmlns:c16="http://schemas.microsoft.com/office/drawing/2014/chart" uri="{C3380CC4-5D6E-409C-BE32-E72D297353CC}">
                  <c16:uniqueId val="{00000001-C542-4040-986B-B025385AC5C6}"/>
                </c:ext>
              </c:extLst>
            </c:dLbl>
            <c:dLbl>
              <c:idx val="1"/>
              <c:tx>
                <c:rich>
                  <a:bodyPr/>
                  <a:lstStyle/>
                  <a:p>
                    <a:fld id="{5A5D52E7-55D4-4844-9449-410F93C151D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C542-4040-986B-B025385AC5C6}"/>
                </c:ext>
              </c:extLst>
            </c:dLbl>
            <c:dLbl>
              <c:idx val="2"/>
              <c:tx>
                <c:rich>
                  <a:bodyPr/>
                  <a:lstStyle/>
                  <a:p>
                    <a:fld id="{68AF2422-F797-47A0-A039-8C860D5C7CA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542-4040-986B-B025385AC5C6}"/>
                </c:ext>
              </c:extLst>
            </c:dLbl>
            <c:dLbl>
              <c:idx val="3"/>
              <c:tx>
                <c:rich>
                  <a:bodyPr/>
                  <a:lstStyle/>
                  <a:p>
                    <a:fld id="{C8F47A19-1B45-4A05-8F0E-4DDF33F4CC3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542-4040-986B-B025385AC5C6}"/>
                </c:ext>
              </c:extLst>
            </c:dLbl>
            <c:dLbl>
              <c:idx val="4"/>
              <c:tx>
                <c:rich>
                  <a:bodyPr/>
                  <a:lstStyle/>
                  <a:p>
                    <a:fld id="{715EAC2B-3946-4D1E-9FC0-A8DAE4CC6A8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542-4040-986B-B025385AC5C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'1'!$BM$18:$BQ$18</c:f>
              <c:numCache>
                <c:formatCode>0%</c:formatCode>
                <c:ptCount val="5"/>
                <c:pt idx="0">
                  <c:v>1.5372239165901153E-2</c:v>
                </c:pt>
                <c:pt idx="1">
                  <c:v>0</c:v>
                </c:pt>
                <c:pt idx="2">
                  <c:v>2.1250564898104E-2</c:v>
                </c:pt>
                <c:pt idx="3">
                  <c:v>0</c:v>
                </c:pt>
                <c:pt idx="4">
                  <c:v>0.17571364011658219</c:v>
                </c:pt>
              </c:numCache>
            </c:numRef>
          </c:val>
          <c:extLst>
            <c:ext xmlns:c15="http://schemas.microsoft.com/office/drawing/2012/chart" uri="{02D57815-91ED-43cb-92C2-25804820EDAC}">
              <c15:datalabelsRange>
                <c15:f>'1'!$BM$18:$BQ$18</c15:f>
                <c15:dlblRangeCache>
                  <c:ptCount val="5"/>
                  <c:pt idx="0">
                    <c:v>2%</c:v>
                  </c:pt>
                  <c:pt idx="2">
                    <c:v>2%</c:v>
                  </c:pt>
                  <c:pt idx="4">
                    <c:v>18%</c:v>
                  </c:pt>
                </c15:dlblRangeCache>
              </c15:datalabelsRange>
            </c:ext>
            <c:ext xmlns:c16="http://schemas.microsoft.com/office/drawing/2014/chart" uri="{C3380CC4-5D6E-409C-BE32-E72D297353CC}">
              <c16:uniqueId val="{00000006-C542-4040-986B-B025385AC5C6}"/>
            </c:ext>
          </c:extLst>
        </c:ser>
        <c:ser>
          <c:idx val="1"/>
          <c:order val="1"/>
          <c:tx>
            <c:strRef>
              <c:f>'1'!$BG$19</c:f>
              <c:strCache>
                <c:ptCount val="1"/>
                <c:pt idx="0">
                  <c:v>2</c:v>
                </c:pt>
              </c:strCache>
            </c:strRef>
          </c:tx>
          <c:spPr>
            <a:solidFill>
              <a:srgbClr val="C58BFF"/>
            </a:solidFill>
          </c:spPr>
          <c:invertIfNegative val="0"/>
          <c:dPt>
            <c:idx val="1"/>
            <c:invertIfNegative val="0"/>
            <c:bubble3D val="0"/>
            <c:spPr>
              <a:solidFill>
                <a:sysClr val="window" lastClr="FFFFFF"/>
              </a:solidFill>
            </c:spPr>
            <c:extLst>
              <c:ext xmlns:c16="http://schemas.microsoft.com/office/drawing/2014/chart" uri="{C3380CC4-5D6E-409C-BE32-E72D297353CC}">
                <c16:uniqueId val="{00000008-C542-4040-986B-B025385AC5C6}"/>
              </c:ext>
            </c:extLst>
          </c:dPt>
          <c:dLbls>
            <c:dLbl>
              <c:idx val="0"/>
              <c:tx>
                <c:rich>
                  <a:bodyPr/>
                  <a:lstStyle/>
                  <a:p>
                    <a:fld id="{0290A2C7-DF65-46BA-BF65-DF0C634B69D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C542-4040-986B-B025385AC5C6}"/>
                </c:ext>
              </c:extLst>
            </c:dLbl>
            <c:dLbl>
              <c:idx val="1"/>
              <c:delete val="1"/>
              <c:extLst>
                <c:ext xmlns:c15="http://schemas.microsoft.com/office/drawing/2012/chart" uri="{CE6537A1-D6FC-4f65-9D91-7224C49458BB}"/>
                <c:ext xmlns:c16="http://schemas.microsoft.com/office/drawing/2014/chart" uri="{C3380CC4-5D6E-409C-BE32-E72D297353CC}">
                  <c16:uniqueId val="{00000008-C542-4040-986B-B025385AC5C6}"/>
                </c:ext>
              </c:extLst>
            </c:dLbl>
            <c:dLbl>
              <c:idx val="2"/>
              <c:tx>
                <c:rich>
                  <a:bodyPr/>
                  <a:lstStyle/>
                  <a:p>
                    <a:fld id="{AC835808-9008-4760-BA4C-0E03B7368B2D}"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C542-4040-986B-B025385AC5C6}"/>
                </c:ext>
              </c:extLst>
            </c:dLbl>
            <c:dLbl>
              <c:idx val="3"/>
              <c:tx>
                <c:rich>
                  <a:bodyPr/>
                  <a:lstStyle/>
                  <a:p>
                    <a:fld id="{3F51485C-FD14-4322-B93E-F5406E326B5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C542-4040-986B-B025385AC5C6}"/>
                </c:ext>
              </c:extLst>
            </c:dLbl>
            <c:dLbl>
              <c:idx val="4"/>
              <c:delete val="1"/>
              <c:extLst>
                <c:ext xmlns:c15="http://schemas.microsoft.com/office/drawing/2012/chart" uri="{CE6537A1-D6FC-4f65-9D91-7224C49458BB}"/>
                <c:ext xmlns:c16="http://schemas.microsoft.com/office/drawing/2014/chart" uri="{C3380CC4-5D6E-409C-BE32-E72D297353CC}">
                  <c16:uniqueId val="{0000000C-C542-4040-986B-B025385AC5C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'1'!$BM$19:$BQ$19</c:f>
              <c:numCache>
                <c:formatCode>0%</c:formatCode>
                <c:ptCount val="5"/>
                <c:pt idx="0">
                  <c:v>5.6532325380452865E-2</c:v>
                </c:pt>
                <c:pt idx="1">
                  <c:v>1.5946422085087265E-2</c:v>
                </c:pt>
                <c:pt idx="2">
                  <c:v>0.1254310969380833</c:v>
                </c:pt>
                <c:pt idx="3">
                  <c:v>0</c:v>
                </c:pt>
                <c:pt idx="4">
                  <c:v>1.8036577681463835E-2</c:v>
                </c:pt>
              </c:numCache>
            </c:numRef>
          </c:val>
          <c:extLst>
            <c:ext xmlns:c15="http://schemas.microsoft.com/office/drawing/2012/chart" uri="{02D57815-91ED-43cb-92C2-25804820EDAC}">
              <c15:datalabelsRange>
                <c15:f>'1'!$BM$19:$BQ$19</c15:f>
                <c15:dlblRangeCache>
                  <c:ptCount val="5"/>
                  <c:pt idx="0">
                    <c:v>6%</c:v>
                  </c:pt>
                  <c:pt idx="1">
                    <c:v>2%</c:v>
                  </c:pt>
                  <c:pt idx="2">
                    <c:v>13%</c:v>
                  </c:pt>
                  <c:pt idx="4">
                    <c:v>2%</c:v>
                  </c:pt>
                </c15:dlblRangeCache>
              </c15:datalabelsRange>
            </c:ext>
            <c:ext xmlns:c16="http://schemas.microsoft.com/office/drawing/2014/chart" uri="{C3380CC4-5D6E-409C-BE32-E72D297353CC}">
              <c16:uniqueId val="{0000000D-C542-4040-986B-B025385AC5C6}"/>
            </c:ext>
          </c:extLst>
        </c:ser>
        <c:ser>
          <c:idx val="2"/>
          <c:order val="2"/>
          <c:tx>
            <c:strRef>
              <c:f>'1'!$BG$20</c:f>
              <c:strCache>
                <c:ptCount val="1"/>
                <c:pt idx="0">
                  <c:v>3</c:v>
                </c:pt>
              </c:strCache>
            </c:strRef>
          </c:tx>
          <c:spPr>
            <a:solidFill>
              <a:srgbClr val="FFA285"/>
            </a:solidFill>
          </c:spPr>
          <c:invertIfNegative val="0"/>
          <c:dPt>
            <c:idx val="2"/>
            <c:invertIfNegative val="0"/>
            <c:bubble3D val="0"/>
            <c:spPr>
              <a:solidFill>
                <a:sysClr val="window" lastClr="FFFFFF"/>
              </a:solidFill>
            </c:spPr>
            <c:extLst>
              <c:ext xmlns:c16="http://schemas.microsoft.com/office/drawing/2014/chart" uri="{C3380CC4-5D6E-409C-BE32-E72D297353CC}">
                <c16:uniqueId val="{0000000F-C542-4040-986B-B025385AC5C6}"/>
              </c:ext>
            </c:extLst>
          </c:dPt>
          <c:dLbls>
            <c:dLbl>
              <c:idx val="0"/>
              <c:tx>
                <c:rich>
                  <a:bodyPr/>
                  <a:lstStyle/>
                  <a:p>
                    <a:fld id="{A26CE6AA-B07F-494D-8C20-8EE2213BDB8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C542-4040-986B-B025385AC5C6}"/>
                </c:ext>
              </c:extLst>
            </c:dLbl>
            <c:dLbl>
              <c:idx val="1"/>
              <c:tx>
                <c:rich>
                  <a:bodyPr/>
                  <a:lstStyle/>
                  <a:p>
                    <a:fld id="{79DAEAD9-504B-470E-BF60-4287C5DD44BA}"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C542-4040-986B-B025385AC5C6}"/>
                </c:ext>
              </c:extLst>
            </c:dLbl>
            <c:dLbl>
              <c:idx val="2"/>
              <c:delete val="1"/>
              <c:extLst>
                <c:ext xmlns:c15="http://schemas.microsoft.com/office/drawing/2012/chart" uri="{CE6537A1-D6FC-4f65-9D91-7224C49458BB}"/>
                <c:ext xmlns:c16="http://schemas.microsoft.com/office/drawing/2014/chart" uri="{C3380CC4-5D6E-409C-BE32-E72D297353CC}">
                  <c16:uniqueId val="{0000000F-C542-4040-986B-B025385AC5C6}"/>
                </c:ext>
              </c:extLst>
            </c:dLbl>
            <c:dLbl>
              <c:idx val="3"/>
              <c:tx>
                <c:rich>
                  <a:bodyPr/>
                  <a:lstStyle/>
                  <a:p>
                    <a:fld id="{F2B4B740-9BF5-4012-91E4-E89813134204}"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C542-4040-986B-B025385AC5C6}"/>
                </c:ext>
              </c:extLst>
            </c:dLbl>
            <c:dLbl>
              <c:idx val="4"/>
              <c:tx>
                <c:rich>
                  <a:bodyPr/>
                  <a:lstStyle/>
                  <a:p>
                    <a:fld id="{6E35944A-B7C9-4F0D-AB88-AB55A9CE531C}"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C542-4040-986B-B025385AC5C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'1'!$BM$20:$BQ$20</c:f>
              <c:numCache>
                <c:formatCode>0%</c:formatCode>
                <c:ptCount val="5"/>
                <c:pt idx="0">
                  <c:v>8.1329341498976984E-2</c:v>
                </c:pt>
                <c:pt idx="1">
                  <c:v>0.11138583727026911</c:v>
                </c:pt>
                <c:pt idx="2">
                  <c:v>2.0074462757563406E-2</c:v>
                </c:pt>
                <c:pt idx="3">
                  <c:v>0</c:v>
                </c:pt>
                <c:pt idx="4">
                  <c:v>0</c:v>
                </c:pt>
              </c:numCache>
            </c:numRef>
          </c:val>
          <c:extLst>
            <c:ext xmlns:c15="http://schemas.microsoft.com/office/drawing/2012/chart" uri="{02D57815-91ED-43cb-92C2-25804820EDAC}">
              <c15:datalabelsRange>
                <c15:f>'1'!$BM$20:$BQ$20</c15:f>
                <c15:dlblRangeCache>
                  <c:ptCount val="5"/>
                  <c:pt idx="0">
                    <c:v>8%</c:v>
                  </c:pt>
                  <c:pt idx="1">
                    <c:v>11%</c:v>
                  </c:pt>
                  <c:pt idx="2">
                    <c:v>2%</c:v>
                  </c:pt>
                </c15:dlblRangeCache>
              </c15:datalabelsRange>
            </c:ext>
            <c:ext xmlns:c16="http://schemas.microsoft.com/office/drawing/2014/chart" uri="{C3380CC4-5D6E-409C-BE32-E72D297353CC}">
              <c16:uniqueId val="{00000014-C542-4040-986B-B025385AC5C6}"/>
            </c:ext>
          </c:extLst>
        </c:ser>
        <c:ser>
          <c:idx val="3"/>
          <c:order val="3"/>
          <c:tx>
            <c:strRef>
              <c:f>'1'!$BG$21</c:f>
              <c:strCache>
                <c:ptCount val="1"/>
                <c:pt idx="0">
                  <c:v>4</c:v>
                </c:pt>
              </c:strCache>
            </c:strRef>
          </c:tx>
          <c:spPr>
            <a:solidFill>
              <a:sysClr val="window" lastClr="FFFFFF">
                <a:lumMod val="85000"/>
              </a:sysClr>
            </a:solidFill>
          </c:spPr>
          <c:invertIfNegative val="0"/>
          <c:dPt>
            <c:idx val="3"/>
            <c:invertIfNegative val="0"/>
            <c:bubble3D val="0"/>
            <c:spPr>
              <a:solidFill>
                <a:sysClr val="window" lastClr="FFFFFF"/>
              </a:solidFill>
            </c:spPr>
            <c:extLst>
              <c:ext xmlns:c16="http://schemas.microsoft.com/office/drawing/2014/chart" uri="{C3380CC4-5D6E-409C-BE32-E72D297353CC}">
                <c16:uniqueId val="{00000016-C542-4040-986B-B025385AC5C6}"/>
              </c:ext>
            </c:extLst>
          </c:dPt>
          <c:dLbls>
            <c:dLbl>
              <c:idx val="0"/>
              <c:tx>
                <c:rich>
                  <a:bodyPr/>
                  <a:lstStyle/>
                  <a:p>
                    <a:fld id="{58D6FF09-C6E8-4B54-9261-8C4D218DD1B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C542-4040-986B-B025385AC5C6}"/>
                </c:ext>
              </c:extLst>
            </c:dLbl>
            <c:dLbl>
              <c:idx val="1"/>
              <c:tx>
                <c:rich>
                  <a:bodyPr/>
                  <a:lstStyle/>
                  <a:p>
                    <a:fld id="{2ACCA78B-6C1C-4B35-B63E-2DB898DB62E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C542-4040-986B-B025385AC5C6}"/>
                </c:ext>
              </c:extLst>
            </c:dLbl>
            <c:dLbl>
              <c:idx val="2"/>
              <c:tx>
                <c:rich>
                  <a:bodyPr/>
                  <a:lstStyle/>
                  <a:p>
                    <a:fld id="{D704C2BA-DEFF-4CAD-9736-6E120099B4E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542-4040-986B-B025385AC5C6}"/>
                </c:ext>
              </c:extLst>
            </c:dLbl>
            <c:dLbl>
              <c:idx val="3"/>
              <c:delete val="1"/>
              <c:extLst>
                <c:ext xmlns:c15="http://schemas.microsoft.com/office/drawing/2012/chart" uri="{CE6537A1-D6FC-4f65-9D91-7224C49458BB}"/>
                <c:ext xmlns:c16="http://schemas.microsoft.com/office/drawing/2014/chart" uri="{C3380CC4-5D6E-409C-BE32-E72D297353CC}">
                  <c16:uniqueId val="{00000016-C542-4040-986B-B025385AC5C6}"/>
                </c:ext>
              </c:extLst>
            </c:dLbl>
            <c:dLbl>
              <c:idx val="4"/>
              <c:tx>
                <c:rich>
                  <a:bodyPr/>
                  <a:lstStyle/>
                  <a:p>
                    <a:fld id="{09686091-28EF-4A08-A1A9-6BD557F423A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C542-4040-986B-B025385AC5C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'1'!$BM$21:$BQ$21</c:f>
              <c:numCache>
                <c:formatCode>0%</c:formatCode>
                <c:ptCount val="5"/>
                <c:pt idx="0">
                  <c:v>0</c:v>
                </c:pt>
                <c:pt idx="1">
                  <c:v>2.0451441534565677E-2</c:v>
                </c:pt>
                <c:pt idx="2">
                  <c:v>2.2496585687930549E-2</c:v>
                </c:pt>
                <c:pt idx="3">
                  <c:v>1.2798174810817808E-2</c:v>
                </c:pt>
                <c:pt idx="4">
                  <c:v>0.15705197277750377</c:v>
                </c:pt>
              </c:numCache>
            </c:numRef>
          </c:val>
          <c:extLst>
            <c:ext xmlns:c15="http://schemas.microsoft.com/office/drawing/2012/chart" uri="{02D57815-91ED-43cb-92C2-25804820EDAC}">
              <c15:datalabelsRange>
                <c15:f>'1'!$BM$21:$BQ$21</c15:f>
                <c15:dlblRangeCache>
                  <c:ptCount val="5"/>
                  <c:pt idx="1">
                    <c:v>2%</c:v>
                  </c:pt>
                  <c:pt idx="2">
                    <c:v>2%</c:v>
                  </c:pt>
                  <c:pt idx="3">
                    <c:v>1%</c:v>
                  </c:pt>
                  <c:pt idx="4">
                    <c:v>16%</c:v>
                  </c:pt>
                </c15:dlblRangeCache>
              </c15:datalabelsRange>
            </c:ext>
            <c:ext xmlns:c16="http://schemas.microsoft.com/office/drawing/2014/chart" uri="{C3380CC4-5D6E-409C-BE32-E72D297353CC}">
              <c16:uniqueId val="{0000001B-C542-4040-986B-B025385AC5C6}"/>
            </c:ext>
          </c:extLst>
        </c:ser>
        <c:ser>
          <c:idx val="4"/>
          <c:order val="4"/>
          <c:tx>
            <c:strRef>
              <c:f>'1'!$BG$22</c:f>
              <c:strCache>
                <c:ptCount val="1"/>
                <c:pt idx="0">
                  <c:v>5</c:v>
                </c:pt>
              </c:strCache>
            </c:strRef>
          </c:tx>
          <c:spPr>
            <a:solidFill>
              <a:srgbClr val="FFFF00"/>
            </a:solidFill>
          </c:spPr>
          <c:invertIfNegative val="0"/>
          <c:dPt>
            <c:idx val="4"/>
            <c:invertIfNegative val="0"/>
            <c:bubble3D val="0"/>
            <c:spPr>
              <a:solidFill>
                <a:sysClr val="window" lastClr="FFFFFF"/>
              </a:solidFill>
            </c:spPr>
            <c:extLst>
              <c:ext xmlns:c16="http://schemas.microsoft.com/office/drawing/2014/chart" uri="{C3380CC4-5D6E-409C-BE32-E72D297353CC}">
                <c16:uniqueId val="{0000001D-C542-4040-986B-B025385AC5C6}"/>
              </c:ext>
            </c:extLst>
          </c:dPt>
          <c:dLbls>
            <c:dLbl>
              <c:idx val="0"/>
              <c:tx>
                <c:rich>
                  <a:bodyPr/>
                  <a:lstStyle/>
                  <a:p>
                    <a:fld id="{09702104-7704-43E0-B80F-4437C19638C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C542-4040-986B-B025385AC5C6}"/>
                </c:ext>
              </c:extLst>
            </c:dLbl>
            <c:dLbl>
              <c:idx val="1"/>
              <c:tx>
                <c:rich>
                  <a:bodyPr/>
                  <a:lstStyle/>
                  <a:p>
                    <a:fld id="{51A5E21F-28D4-478F-B288-4851DE622802}"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542-4040-986B-B025385AC5C6}"/>
                </c:ext>
              </c:extLst>
            </c:dLbl>
            <c:dLbl>
              <c:idx val="2"/>
              <c:tx>
                <c:rich>
                  <a:bodyPr/>
                  <a:lstStyle/>
                  <a:p>
                    <a:fld id="{33D42FD3-BDF2-4C46-A436-D37CC78925F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542-4040-986B-B025385AC5C6}"/>
                </c:ext>
              </c:extLst>
            </c:dLbl>
            <c:dLbl>
              <c:idx val="3"/>
              <c:tx>
                <c:rich>
                  <a:bodyPr/>
                  <a:lstStyle/>
                  <a:p>
                    <a:fld id="{87FC240E-38B8-494C-8012-9F083333A61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542-4040-986B-B025385AC5C6}"/>
                </c:ext>
              </c:extLst>
            </c:dLbl>
            <c:dLbl>
              <c:idx val="4"/>
              <c:delete val="1"/>
              <c:extLst>
                <c:ext xmlns:c15="http://schemas.microsoft.com/office/drawing/2012/chart" uri="{CE6537A1-D6FC-4f65-9D91-7224C49458BB}"/>
                <c:ext xmlns:c16="http://schemas.microsoft.com/office/drawing/2014/chart" uri="{C3380CC4-5D6E-409C-BE32-E72D297353CC}">
                  <c16:uniqueId val="{0000001D-C542-4040-986B-B025385AC5C6}"/>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'1'!$BM$22:$BQ$22</c:f>
              <c:numCache>
                <c:formatCode>0%</c:formatCode>
                <c:ptCount val="5"/>
                <c:pt idx="0">
                  <c:v>1.586072477958168E-2</c:v>
                </c:pt>
                <c:pt idx="1">
                  <c:v>2.4591147060724065E-2</c:v>
                </c:pt>
                <c:pt idx="2">
                  <c:v>3.1566380051516178E-2</c:v>
                </c:pt>
                <c:pt idx="3">
                  <c:v>0.12798174810817808</c:v>
                </c:pt>
                <c:pt idx="4">
                  <c:v>3.580870118063037E-2</c:v>
                </c:pt>
              </c:numCache>
            </c:numRef>
          </c:val>
          <c:extLst>
            <c:ext xmlns:c15="http://schemas.microsoft.com/office/drawing/2012/chart" uri="{02D57815-91ED-43cb-92C2-25804820EDAC}">
              <c15:datalabelsRange>
                <c15:f>'1'!$BM$22:$BQ$22</c15:f>
                <c15:dlblRangeCache>
                  <c:ptCount val="5"/>
                  <c:pt idx="0">
                    <c:v>2%</c:v>
                  </c:pt>
                  <c:pt idx="1">
                    <c:v>2%</c:v>
                  </c:pt>
                  <c:pt idx="2">
                    <c:v>3%</c:v>
                  </c:pt>
                  <c:pt idx="3">
                    <c:v>13%</c:v>
                  </c:pt>
                  <c:pt idx="4">
                    <c:v>4%</c:v>
                  </c:pt>
                </c15:dlblRangeCache>
              </c15:datalabelsRange>
            </c:ext>
            <c:ext xmlns:c16="http://schemas.microsoft.com/office/drawing/2014/chart" uri="{C3380CC4-5D6E-409C-BE32-E72D297353CC}">
              <c16:uniqueId val="{00000022-C542-4040-986B-B025385AC5C6}"/>
            </c:ext>
          </c:extLst>
        </c:ser>
        <c:dLbls>
          <c:showLegendKey val="0"/>
          <c:showVal val="0"/>
          <c:showCatName val="0"/>
          <c:showSerName val="0"/>
          <c:showPercent val="0"/>
          <c:showBubbleSize val="0"/>
        </c:dLbls>
        <c:gapWidth val="0"/>
        <c:overlap val="100"/>
        <c:axId val="1472120176"/>
        <c:axId val="1472110384"/>
      </c:barChart>
      <c:catAx>
        <c:axId val="1472120176"/>
        <c:scaling>
          <c:orientation val="minMax"/>
        </c:scaling>
        <c:delete val="1"/>
        <c:axPos val="t"/>
        <c:numFmt formatCode="#,##0.0" sourceLinked="0"/>
        <c:majorTickMark val="out"/>
        <c:minorTickMark val="none"/>
        <c:tickLblPos val="nextTo"/>
        <c:crossAx val="1472110384"/>
        <c:crosses val="autoZero"/>
        <c:auto val="1"/>
        <c:lblAlgn val="ctr"/>
        <c:lblOffset val="100"/>
        <c:noMultiLvlLbl val="0"/>
      </c:catAx>
      <c:valAx>
        <c:axId val="1472110384"/>
        <c:scaling>
          <c:orientation val="maxMin"/>
        </c:scaling>
        <c:delete val="1"/>
        <c:axPos val="l"/>
        <c:majorGridlines>
          <c:spPr>
            <a:ln w="9525" cap="flat" cmpd="sng" algn="ctr">
              <a:noFill/>
              <a:round/>
            </a:ln>
            <a:effectLst>
              <a:softEdge rad="0"/>
            </a:effectLst>
          </c:spPr>
        </c:majorGridlines>
        <c:numFmt formatCode="0%" sourceLinked="1"/>
        <c:majorTickMark val="out"/>
        <c:minorTickMark val="none"/>
        <c:tickLblPos val="nextTo"/>
        <c:crossAx val="1472120176"/>
        <c:crosses val="autoZero"/>
        <c:crossBetween val="between"/>
        <c:majorUnit val="0.25"/>
      </c:valAx>
      <c:spPr>
        <a:effectLst>
          <a:softEdge rad="0"/>
        </a:effectLst>
      </c:spPr>
    </c:plotArea>
    <c:plotVisOnly val="1"/>
    <c:dispBlanksAs val="gap"/>
    <c:showDLblsOverMax val="0"/>
  </c:chart>
  <c:spPr>
    <a:noFill/>
    <a:ln w="6350">
      <a:solidFill>
        <a:sysClr val="windowText" lastClr="000000"/>
      </a:solidFill>
    </a:ln>
  </c:spPr>
  <c:txPr>
    <a:bodyPr/>
    <a:lstStyle/>
    <a:p>
      <a:pPr>
        <a:defRPr sz="1200"/>
      </a:pPr>
      <a:endParaRPr lang="LID4096"/>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111111111111102E-2"/>
          <c:y val="6.3105716373804452E-2"/>
          <c:w val="0.90046013779527601"/>
          <c:h val="0.83283735787855229"/>
        </c:manualLayout>
      </c:layout>
      <c:scatterChart>
        <c:scatterStyle val="smoothMarker"/>
        <c:varyColors val="0"/>
        <c:ser>
          <c:idx val="4"/>
          <c:order val="4"/>
          <c:spPr>
            <a:ln w="3175">
              <a:solidFill>
                <a:sysClr val="windowText" lastClr="000000"/>
              </a:solidFill>
            </a:ln>
          </c:spPr>
          <c:marker>
            <c:symbol val="none"/>
          </c:marker>
          <c:xVal>
            <c:numRef>
              <c:f>'[03_Geral_V14.3_embedded.xlsx]2x2 (2)'!$AM$32:$AM$41</c:f>
              <c:numCache>
                <c:formatCode>0.00</c:formatCode>
                <c:ptCount val="10"/>
                <c:pt idx="0" formatCode="0">
                  <c:v>0.59577400000000003</c:v>
                </c:pt>
                <c:pt idx="1">
                  <c:v>-0.13417164496824199</c:v>
                </c:pt>
                <c:pt idx="2" formatCode="0">
                  <c:v>-0.78552135999999895</c:v>
                </c:pt>
                <c:pt idx="3" formatCode="0.0">
                  <c:v>-0.70710678118654802</c:v>
                </c:pt>
                <c:pt idx="4" formatCode="0">
                  <c:v>-0.59577400000000003</c:v>
                </c:pt>
                <c:pt idx="5">
                  <c:v>-0.59577400000000003</c:v>
                </c:pt>
                <c:pt idx="6">
                  <c:v>0.13417164496824199</c:v>
                </c:pt>
                <c:pt idx="7" formatCode="0.0">
                  <c:v>0.78552135999999895</c:v>
                </c:pt>
                <c:pt idx="8" formatCode="0.000">
                  <c:v>0.70710678118654802</c:v>
                </c:pt>
                <c:pt idx="9" formatCode="0">
                  <c:v>0.59577400000000003</c:v>
                </c:pt>
              </c:numCache>
            </c:numRef>
          </c:xVal>
          <c:yVal>
            <c:numRef>
              <c:f>'[03_Geral_V14.3_embedded.xlsx]2x2 (2)'!$AN$32:$AN$41</c:f>
              <c:numCache>
                <c:formatCode>0.00</c:formatCode>
                <c:ptCount val="10"/>
                <c:pt idx="0" formatCode="0.000">
                  <c:v>0.40422599999999997</c:v>
                </c:pt>
                <c:pt idx="1">
                  <c:v>0.13417164496824199</c:v>
                </c:pt>
                <c:pt idx="2" formatCode="0">
                  <c:v>-0.21447864</c:v>
                </c:pt>
                <c:pt idx="3" formatCode="0.0">
                  <c:v>-0.70710678118654702</c:v>
                </c:pt>
                <c:pt idx="4" formatCode="0.000">
                  <c:v>-0.40422599999999997</c:v>
                </c:pt>
                <c:pt idx="5">
                  <c:v>-0.40422599999999997</c:v>
                </c:pt>
                <c:pt idx="6">
                  <c:v>-0.13417164496824199</c:v>
                </c:pt>
                <c:pt idx="7" formatCode="0.0">
                  <c:v>0.21447864</c:v>
                </c:pt>
                <c:pt idx="8" formatCode="0.000">
                  <c:v>0.70710678118654702</c:v>
                </c:pt>
                <c:pt idx="9" formatCode="0.000">
                  <c:v>0.40422599999999997</c:v>
                </c:pt>
              </c:numCache>
            </c:numRef>
          </c:yVal>
          <c:smooth val="1"/>
          <c:extLst>
            <c:ext xmlns:c16="http://schemas.microsoft.com/office/drawing/2014/chart" uri="{C3380CC4-5D6E-409C-BE32-E72D297353CC}">
              <c16:uniqueId val="{00000000-4E1E-4C26-A0F8-109E87A09E2C}"/>
            </c:ext>
          </c:extLst>
        </c:ser>
        <c:ser>
          <c:idx val="0"/>
          <c:order val="1"/>
          <c:spPr>
            <a:ln w="3175">
              <a:solidFill>
                <a:sysClr val="windowText" lastClr="000000"/>
              </a:solidFill>
              <a:headEnd type="none" w="med" len="med"/>
              <a:tailEnd type="triangle" w="med" len="med"/>
            </a:ln>
          </c:spPr>
          <c:marker>
            <c:symbol val="none"/>
          </c:marker>
          <c:xVal>
            <c:numRef>
              <c:f>'[03_Geral_V14.3_embedded.xlsx]2x2 (2)'!$R$2:$S$2</c:f>
              <c:numCache>
                <c:formatCode>0.000</c:formatCode>
                <c:ptCount val="2"/>
                <c:pt idx="0" formatCode="0">
                  <c:v>0</c:v>
                </c:pt>
                <c:pt idx="1">
                  <c:v>0.78552135999999895</c:v>
                </c:pt>
              </c:numCache>
            </c:numRef>
          </c:xVal>
          <c:yVal>
            <c:numRef>
              <c:f>'[03_Geral_V14.3_embedded.xlsx]2x2 (2)'!$R$3:$S$3</c:f>
              <c:numCache>
                <c:formatCode>0.000</c:formatCode>
                <c:ptCount val="2"/>
                <c:pt idx="0" formatCode="General">
                  <c:v>0</c:v>
                </c:pt>
                <c:pt idx="1">
                  <c:v>0.21447864</c:v>
                </c:pt>
              </c:numCache>
            </c:numRef>
          </c:yVal>
          <c:smooth val="1"/>
          <c:extLst>
            <c:ext xmlns:c16="http://schemas.microsoft.com/office/drawing/2014/chart" uri="{C3380CC4-5D6E-409C-BE32-E72D297353CC}">
              <c16:uniqueId val="{00000001-4E1E-4C26-A0F8-109E87A09E2C}"/>
            </c:ext>
          </c:extLst>
        </c:ser>
        <c:ser>
          <c:idx val="1"/>
          <c:order val="2"/>
          <c:spPr>
            <a:ln w="3175">
              <a:solidFill>
                <a:sysClr val="windowText" lastClr="000000"/>
              </a:solidFill>
              <a:headEnd type="none" w="med" len="med"/>
              <a:tailEnd type="triangle" w="med" len="med"/>
            </a:ln>
          </c:spPr>
          <c:marker>
            <c:symbol val="none"/>
          </c:marker>
          <c:xVal>
            <c:numRef>
              <c:f>'[03_Geral_V14.3_embedded.xlsx]2x2 (2)'!$R$4:$S$4</c:f>
              <c:numCache>
                <c:formatCode>0.000</c:formatCode>
                <c:ptCount val="2"/>
                <c:pt idx="0" formatCode="General">
                  <c:v>0</c:v>
                </c:pt>
                <c:pt idx="1">
                  <c:v>0.59577400000000003</c:v>
                </c:pt>
              </c:numCache>
            </c:numRef>
          </c:xVal>
          <c:yVal>
            <c:numRef>
              <c:f>'[03_Geral_V14.3_embedded.xlsx]2x2 (2)'!$R$5:$S$5</c:f>
              <c:numCache>
                <c:formatCode>0.000</c:formatCode>
                <c:ptCount val="2"/>
                <c:pt idx="0" formatCode="General">
                  <c:v>0</c:v>
                </c:pt>
                <c:pt idx="1">
                  <c:v>0.40422599999999997</c:v>
                </c:pt>
              </c:numCache>
            </c:numRef>
          </c:yVal>
          <c:smooth val="1"/>
          <c:extLst>
            <c:ext xmlns:c16="http://schemas.microsoft.com/office/drawing/2014/chart" uri="{C3380CC4-5D6E-409C-BE32-E72D297353CC}">
              <c16:uniqueId val="{00000002-4E1E-4C26-A0F8-109E87A09E2C}"/>
            </c:ext>
          </c:extLst>
        </c:ser>
        <c:ser>
          <c:idx val="3"/>
          <c:order val="3"/>
          <c:spPr>
            <a:ln w="12700">
              <a:solidFill>
                <a:srgbClr val="0000FF"/>
              </a:solidFill>
              <a:prstDash val="dashDot"/>
              <a:headEnd type="none" w="med" len="med"/>
              <a:tailEnd type="triangle" w="med" len="med"/>
            </a:ln>
          </c:spPr>
          <c:marker>
            <c:symbol val="none"/>
          </c:marker>
          <c:xVal>
            <c:numRef>
              <c:f>'[03_Geral_V14.3_embedded.xlsx]2x2 (2)'!$Z$4:$AA$4</c:f>
              <c:numCache>
                <c:formatCode>0.0</c:formatCode>
                <c:ptCount val="2"/>
                <c:pt idx="0" formatCode="0">
                  <c:v>0</c:v>
                </c:pt>
                <c:pt idx="1">
                  <c:v>0.70710678118654802</c:v>
                </c:pt>
              </c:numCache>
            </c:numRef>
          </c:xVal>
          <c:yVal>
            <c:numRef>
              <c:f>'[03_Geral_V14.3_embedded.xlsx]2x2 (2)'!$Z$5:$AA$5</c:f>
              <c:numCache>
                <c:formatCode>0.0</c:formatCode>
                <c:ptCount val="2"/>
                <c:pt idx="0" formatCode="General">
                  <c:v>0</c:v>
                </c:pt>
                <c:pt idx="1">
                  <c:v>0.70710678118654702</c:v>
                </c:pt>
              </c:numCache>
            </c:numRef>
          </c:yVal>
          <c:smooth val="1"/>
          <c:extLst>
            <c:ext xmlns:c16="http://schemas.microsoft.com/office/drawing/2014/chart" uri="{C3380CC4-5D6E-409C-BE32-E72D297353CC}">
              <c16:uniqueId val="{00000003-4E1E-4C26-A0F8-109E87A09E2C}"/>
            </c:ext>
          </c:extLst>
        </c:ser>
        <c:ser>
          <c:idx val="2"/>
          <c:order val="0"/>
          <c:spPr>
            <a:ln w="3175">
              <a:solidFill>
                <a:srgbClr val="FF0000"/>
              </a:solidFill>
              <a:headEnd type="none" w="med" len="med"/>
              <a:tailEnd type="triangle" w="med" len="med"/>
            </a:ln>
          </c:spPr>
          <c:marker>
            <c:symbol val="none"/>
          </c:marker>
          <c:xVal>
            <c:numRef>
              <c:f>'[03_Geral_V14.3_embedded.xlsx]2x2 (2)'!$AD$4:$AE$4</c:f>
              <c:numCache>
                <c:formatCode>0.00</c:formatCode>
                <c:ptCount val="2"/>
                <c:pt idx="0" formatCode="0">
                  <c:v>0</c:v>
                </c:pt>
                <c:pt idx="1">
                  <c:v>0.13417164496824199</c:v>
                </c:pt>
              </c:numCache>
            </c:numRef>
          </c:xVal>
          <c:yVal>
            <c:numRef>
              <c:f>'[03_Geral_V14.3_embedded.xlsx]2x2 (2)'!$AD$5:$AE$5</c:f>
              <c:numCache>
                <c:formatCode>0.00</c:formatCode>
                <c:ptCount val="2"/>
                <c:pt idx="0" formatCode="General">
                  <c:v>0</c:v>
                </c:pt>
                <c:pt idx="1">
                  <c:v>-0.13417164496824199</c:v>
                </c:pt>
              </c:numCache>
            </c:numRef>
          </c:yVal>
          <c:smooth val="1"/>
          <c:extLst>
            <c:ext xmlns:c16="http://schemas.microsoft.com/office/drawing/2014/chart" uri="{C3380CC4-5D6E-409C-BE32-E72D297353CC}">
              <c16:uniqueId val="{00000004-4E1E-4C26-A0F8-109E87A09E2C}"/>
            </c:ext>
          </c:extLst>
        </c:ser>
        <c:dLbls>
          <c:showLegendKey val="0"/>
          <c:showVal val="0"/>
          <c:showCatName val="0"/>
          <c:showSerName val="0"/>
          <c:showPercent val="0"/>
          <c:showBubbleSize val="0"/>
        </c:dLbls>
        <c:axId val="1023006208"/>
        <c:axId val="1023009472"/>
      </c:scatterChart>
      <c:valAx>
        <c:axId val="1023006208"/>
        <c:scaling>
          <c:orientation val="minMax"/>
          <c:max val="1"/>
          <c:min val="-1"/>
        </c:scaling>
        <c:delete val="0"/>
        <c:axPos val="b"/>
        <c:numFmt formatCode="General" sourceLinked="0"/>
        <c:majorTickMark val="none"/>
        <c:minorTickMark val="none"/>
        <c:tickLblPos val="low"/>
        <c:spPr>
          <a:ln>
            <a:solidFill>
              <a:sysClr val="window" lastClr="FFFFFF">
                <a:lumMod val="50000"/>
              </a:sysClr>
            </a:solidFill>
          </a:ln>
        </c:spPr>
        <c:txPr>
          <a:bodyPr/>
          <a:lstStyle/>
          <a:p>
            <a:pPr>
              <a:defRPr lang="en-US" sz="600"/>
            </a:pPr>
            <a:endParaRPr lang="LID4096"/>
          </a:p>
        </c:txPr>
        <c:crossAx val="1023009472"/>
        <c:crosses val="autoZero"/>
        <c:crossBetween val="midCat"/>
      </c:valAx>
      <c:valAx>
        <c:axId val="1023009472"/>
        <c:scaling>
          <c:orientation val="minMax"/>
          <c:max val="1"/>
          <c:min val="-1"/>
        </c:scaling>
        <c:delete val="0"/>
        <c:axPos val="l"/>
        <c:numFmt formatCode="General" sourceLinked="0"/>
        <c:majorTickMark val="none"/>
        <c:minorTickMark val="none"/>
        <c:tickLblPos val="low"/>
        <c:spPr>
          <a:ln>
            <a:solidFill>
              <a:sysClr val="window" lastClr="FFFFFF">
                <a:lumMod val="50000"/>
              </a:sysClr>
            </a:solidFill>
          </a:ln>
        </c:spPr>
        <c:txPr>
          <a:bodyPr/>
          <a:lstStyle/>
          <a:p>
            <a:pPr>
              <a:defRPr lang="en-US" sz="600"/>
            </a:pPr>
            <a:endParaRPr lang="LID4096"/>
          </a:p>
        </c:txPr>
        <c:crossAx val="1023006208"/>
        <c:crosses val="autoZero"/>
        <c:crossBetween val="midCat"/>
        <c:majorUnit val="0.5"/>
      </c:valAx>
    </c:plotArea>
    <c:plotVisOnly val="1"/>
    <c:dispBlanksAs val="gap"/>
    <c:showDLblsOverMax val="0"/>
  </c:chart>
  <c:spPr>
    <a:noFill/>
    <a:ln>
      <a:solidFill>
        <a:srgbClr val="FF0000"/>
      </a:solid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505811961098699"/>
          <c:y val="7.9728729851064703E-2"/>
          <c:w val="0.75970426157961002"/>
          <c:h val="0.79392171218206076"/>
        </c:manualLayout>
      </c:layout>
      <c:scatterChart>
        <c:scatterStyle val="smoothMarker"/>
        <c:varyColors val="0"/>
        <c:ser>
          <c:idx val="4"/>
          <c:order val="4"/>
          <c:spPr>
            <a:ln w="3175">
              <a:solidFill>
                <a:sysClr val="windowText" lastClr="000000"/>
              </a:solidFill>
            </a:ln>
          </c:spPr>
          <c:marker>
            <c:symbol val="none"/>
          </c:marker>
          <c:xVal>
            <c:numRef>
              <c:f>'[03_Geral_V14.3_embedded.xlsx]2x2 (2)'!$AM$32:$AM$41</c:f>
              <c:numCache>
                <c:formatCode>0.00</c:formatCode>
                <c:ptCount val="10"/>
                <c:pt idx="0" formatCode="0">
                  <c:v>0.73529288207798704</c:v>
                </c:pt>
                <c:pt idx="1">
                  <c:v>-1.18820380695692E-6</c:v>
                </c:pt>
                <c:pt idx="2" formatCode="0">
                  <c:v>-0.73529456245192604</c:v>
                </c:pt>
                <c:pt idx="3" formatCode="0.0">
                  <c:v>-0.70710678118654802</c:v>
                </c:pt>
                <c:pt idx="4" formatCode="0">
                  <c:v>-0.73529288207798704</c:v>
                </c:pt>
                <c:pt idx="5">
                  <c:v>-0.73529288207798704</c:v>
                </c:pt>
                <c:pt idx="6">
                  <c:v>1.18820380695692E-6</c:v>
                </c:pt>
                <c:pt idx="7" formatCode="0.0">
                  <c:v>0.73529456245192604</c:v>
                </c:pt>
                <c:pt idx="8" formatCode="0.000">
                  <c:v>0.70710678118654802</c:v>
                </c:pt>
                <c:pt idx="9" formatCode="0">
                  <c:v>0.73529288207798704</c:v>
                </c:pt>
              </c:numCache>
            </c:numRef>
          </c:xVal>
          <c:yVal>
            <c:numRef>
              <c:f>'[03_Geral_V14.3_embedded.xlsx]2x2 (2)'!$AN$32:$AN$41</c:f>
              <c:numCache>
                <c:formatCode>0.00</c:formatCode>
                <c:ptCount val="10"/>
                <c:pt idx="0" formatCode="0.000">
                  <c:v>0.26470711792201401</c:v>
                </c:pt>
                <c:pt idx="1">
                  <c:v>1.18820380695692E-6</c:v>
                </c:pt>
                <c:pt idx="2" formatCode="0">
                  <c:v>-0.26470543754807502</c:v>
                </c:pt>
                <c:pt idx="3" formatCode="0.0">
                  <c:v>-0.70710678118654802</c:v>
                </c:pt>
                <c:pt idx="4" formatCode="0.000">
                  <c:v>-0.26470711792201401</c:v>
                </c:pt>
                <c:pt idx="5">
                  <c:v>-0.26470711792201401</c:v>
                </c:pt>
                <c:pt idx="6">
                  <c:v>-1.18820380695692E-6</c:v>
                </c:pt>
                <c:pt idx="7" formatCode="0.0">
                  <c:v>0.26470543754807502</c:v>
                </c:pt>
                <c:pt idx="8" formatCode="0.000">
                  <c:v>0.70710678118654802</c:v>
                </c:pt>
                <c:pt idx="9" formatCode="0.000">
                  <c:v>0.26470711792201401</c:v>
                </c:pt>
              </c:numCache>
            </c:numRef>
          </c:yVal>
          <c:smooth val="1"/>
          <c:extLst>
            <c:ext xmlns:c16="http://schemas.microsoft.com/office/drawing/2014/chart" uri="{C3380CC4-5D6E-409C-BE32-E72D297353CC}">
              <c16:uniqueId val="{00000000-9A56-4D4E-BF93-48D46DDB3072}"/>
            </c:ext>
          </c:extLst>
        </c:ser>
        <c:ser>
          <c:idx val="0"/>
          <c:order val="1"/>
          <c:spPr>
            <a:ln w="3175">
              <a:solidFill>
                <a:srgbClr val="0070C0"/>
              </a:solidFill>
              <a:headEnd type="none" w="med" len="med"/>
              <a:tailEnd type="triangle" w="med" len="med"/>
            </a:ln>
          </c:spPr>
          <c:marker>
            <c:symbol val="none"/>
          </c:marker>
          <c:xVal>
            <c:numRef>
              <c:f>'[03_Geral_V14.3_embedded.xlsx]2x2 (2)'!$R$2:$S$2</c:f>
              <c:numCache>
                <c:formatCode>0.000</c:formatCode>
                <c:ptCount val="2"/>
                <c:pt idx="0" formatCode="0">
                  <c:v>0</c:v>
                </c:pt>
                <c:pt idx="1">
                  <c:v>0.73529456245192604</c:v>
                </c:pt>
              </c:numCache>
            </c:numRef>
          </c:xVal>
          <c:yVal>
            <c:numRef>
              <c:f>'[03_Geral_V14.3_embedded.xlsx]2x2 (2)'!$R$3:$S$3</c:f>
              <c:numCache>
                <c:formatCode>0.000</c:formatCode>
                <c:ptCount val="2"/>
                <c:pt idx="0" formatCode="General">
                  <c:v>0</c:v>
                </c:pt>
                <c:pt idx="1">
                  <c:v>0.26470543754807502</c:v>
                </c:pt>
              </c:numCache>
            </c:numRef>
          </c:yVal>
          <c:smooth val="1"/>
          <c:extLst>
            <c:ext xmlns:c16="http://schemas.microsoft.com/office/drawing/2014/chart" uri="{C3380CC4-5D6E-409C-BE32-E72D297353CC}">
              <c16:uniqueId val="{00000001-9A56-4D4E-BF93-48D46DDB3072}"/>
            </c:ext>
          </c:extLst>
        </c:ser>
        <c:ser>
          <c:idx val="1"/>
          <c:order val="2"/>
          <c:spPr>
            <a:ln w="3175">
              <a:solidFill>
                <a:sysClr val="windowText" lastClr="000000"/>
              </a:solidFill>
              <a:headEnd type="none" w="med" len="med"/>
              <a:tailEnd type="triangle" w="med" len="med"/>
            </a:ln>
          </c:spPr>
          <c:marker>
            <c:symbol val="none"/>
          </c:marker>
          <c:xVal>
            <c:numRef>
              <c:f>'[03_Geral_V14.3_embedded.xlsx]2x2 (2)'!$R$4:$S$4</c:f>
              <c:numCache>
                <c:formatCode>0.000</c:formatCode>
                <c:ptCount val="2"/>
                <c:pt idx="0" formatCode="General">
                  <c:v>0</c:v>
                </c:pt>
                <c:pt idx="1">
                  <c:v>0.73529288207798704</c:v>
                </c:pt>
              </c:numCache>
            </c:numRef>
          </c:xVal>
          <c:yVal>
            <c:numRef>
              <c:f>'[03_Geral_V14.3_embedded.xlsx]2x2 (2)'!$R$5:$S$5</c:f>
              <c:numCache>
                <c:formatCode>0.000</c:formatCode>
                <c:ptCount val="2"/>
                <c:pt idx="0" formatCode="General">
                  <c:v>0</c:v>
                </c:pt>
                <c:pt idx="1">
                  <c:v>0.26470711792201401</c:v>
                </c:pt>
              </c:numCache>
            </c:numRef>
          </c:yVal>
          <c:smooth val="1"/>
          <c:extLst>
            <c:ext xmlns:c16="http://schemas.microsoft.com/office/drawing/2014/chart" uri="{C3380CC4-5D6E-409C-BE32-E72D297353CC}">
              <c16:uniqueId val="{00000002-9A56-4D4E-BF93-48D46DDB3072}"/>
            </c:ext>
          </c:extLst>
        </c:ser>
        <c:ser>
          <c:idx val="3"/>
          <c:order val="3"/>
          <c:spPr>
            <a:ln w="12700">
              <a:solidFill>
                <a:srgbClr val="0000FF"/>
              </a:solidFill>
              <a:prstDash val="dash"/>
              <a:headEnd type="none" w="med" len="med"/>
              <a:tailEnd type="triangle" w="med" len="med"/>
            </a:ln>
          </c:spPr>
          <c:marker>
            <c:symbol val="none"/>
          </c:marker>
          <c:xVal>
            <c:numRef>
              <c:f>'[03_Geral_V14.3_embedded.xlsx]2x2 (2)'!$Z$4:$AA$4</c:f>
              <c:numCache>
                <c:formatCode>0.0</c:formatCode>
                <c:ptCount val="2"/>
                <c:pt idx="0" formatCode="0">
                  <c:v>0</c:v>
                </c:pt>
                <c:pt idx="1">
                  <c:v>0.70710678118654802</c:v>
                </c:pt>
              </c:numCache>
            </c:numRef>
          </c:xVal>
          <c:yVal>
            <c:numRef>
              <c:f>'[03_Geral_V14.3_embedded.xlsx]2x2 (2)'!$Z$5:$AA$5</c:f>
              <c:numCache>
                <c:formatCode>0.0</c:formatCode>
                <c:ptCount val="2"/>
                <c:pt idx="0" formatCode="General">
                  <c:v>0</c:v>
                </c:pt>
                <c:pt idx="1">
                  <c:v>0.70710678118654802</c:v>
                </c:pt>
              </c:numCache>
            </c:numRef>
          </c:yVal>
          <c:smooth val="1"/>
          <c:extLst>
            <c:ext xmlns:c16="http://schemas.microsoft.com/office/drawing/2014/chart" uri="{C3380CC4-5D6E-409C-BE32-E72D297353CC}">
              <c16:uniqueId val="{00000003-9A56-4D4E-BF93-48D46DDB3072}"/>
            </c:ext>
          </c:extLst>
        </c:ser>
        <c:ser>
          <c:idx val="2"/>
          <c:order val="0"/>
          <c:spPr>
            <a:ln w="3175">
              <a:solidFill>
                <a:srgbClr val="FF0000"/>
              </a:solidFill>
              <a:prstDash val="dashDot"/>
              <a:headEnd type="none" w="med" len="med"/>
              <a:tailEnd type="triangle" w="med" len="med"/>
            </a:ln>
          </c:spPr>
          <c:marker>
            <c:symbol val="none"/>
          </c:marker>
          <c:xVal>
            <c:numRef>
              <c:f>'[03_Geral_V14.3_embedded.xlsx]2x2 (2)'!$AD$4:$AE$4</c:f>
              <c:numCache>
                <c:formatCode>0.00</c:formatCode>
                <c:ptCount val="2"/>
                <c:pt idx="0" formatCode="0">
                  <c:v>0</c:v>
                </c:pt>
                <c:pt idx="1">
                  <c:v>1.18820380695692E-6</c:v>
                </c:pt>
              </c:numCache>
            </c:numRef>
          </c:xVal>
          <c:yVal>
            <c:numRef>
              <c:f>'[03_Geral_V14.3_embedded.xlsx]2x2 (2)'!$AD$5:$AE$5</c:f>
              <c:numCache>
                <c:formatCode>0.00</c:formatCode>
                <c:ptCount val="2"/>
                <c:pt idx="0" formatCode="General">
                  <c:v>0</c:v>
                </c:pt>
                <c:pt idx="1">
                  <c:v>-1.18820380695692E-6</c:v>
                </c:pt>
              </c:numCache>
            </c:numRef>
          </c:yVal>
          <c:smooth val="1"/>
          <c:extLst>
            <c:ext xmlns:c16="http://schemas.microsoft.com/office/drawing/2014/chart" uri="{C3380CC4-5D6E-409C-BE32-E72D297353CC}">
              <c16:uniqueId val="{00000004-9A56-4D4E-BF93-48D46DDB3072}"/>
            </c:ext>
          </c:extLst>
        </c:ser>
        <c:dLbls>
          <c:showLegendKey val="0"/>
          <c:showVal val="0"/>
          <c:showCatName val="0"/>
          <c:showSerName val="0"/>
          <c:showPercent val="0"/>
          <c:showBubbleSize val="0"/>
        </c:dLbls>
        <c:axId val="956074672"/>
        <c:axId val="956075216"/>
      </c:scatterChart>
      <c:valAx>
        <c:axId val="956074672"/>
        <c:scaling>
          <c:orientation val="minMax"/>
        </c:scaling>
        <c:delete val="0"/>
        <c:axPos val="b"/>
        <c:numFmt formatCode="General" sourceLinked="0"/>
        <c:majorTickMark val="none"/>
        <c:minorTickMark val="none"/>
        <c:tickLblPos val="low"/>
        <c:spPr>
          <a:ln>
            <a:solidFill>
              <a:sysClr val="window" lastClr="FFFFFF">
                <a:lumMod val="50000"/>
              </a:sysClr>
            </a:solidFill>
          </a:ln>
        </c:spPr>
        <c:txPr>
          <a:bodyPr/>
          <a:lstStyle/>
          <a:p>
            <a:pPr>
              <a:defRPr lang="en-US" sz="600"/>
            </a:pPr>
            <a:endParaRPr lang="LID4096"/>
          </a:p>
        </c:txPr>
        <c:crossAx val="956075216"/>
        <c:crosses val="autoZero"/>
        <c:crossBetween val="midCat"/>
        <c:minorUnit val="0.5"/>
      </c:valAx>
      <c:valAx>
        <c:axId val="956075216"/>
        <c:scaling>
          <c:orientation val="minMax"/>
          <c:max val="1"/>
          <c:min val="-1"/>
        </c:scaling>
        <c:delete val="0"/>
        <c:axPos val="l"/>
        <c:numFmt formatCode="General" sourceLinked="0"/>
        <c:majorTickMark val="none"/>
        <c:minorTickMark val="none"/>
        <c:tickLblPos val="low"/>
        <c:spPr>
          <a:ln>
            <a:solidFill>
              <a:sysClr val="window" lastClr="FFFFFF">
                <a:lumMod val="50000"/>
              </a:sysClr>
            </a:solidFill>
          </a:ln>
        </c:spPr>
        <c:txPr>
          <a:bodyPr/>
          <a:lstStyle/>
          <a:p>
            <a:pPr>
              <a:defRPr lang="en-US" sz="600"/>
            </a:pPr>
            <a:endParaRPr lang="LID4096"/>
          </a:p>
        </c:txPr>
        <c:crossAx val="956074672"/>
        <c:crosses val="autoZero"/>
        <c:crossBetween val="midCat"/>
        <c:majorUnit val="0.5"/>
      </c:valAx>
    </c:plotArea>
    <c:plotVisOnly val="1"/>
    <c:dispBlanksAs val="gap"/>
    <c:showDLblsOverMax val="0"/>
  </c:chart>
  <c:spPr>
    <a:noFill/>
    <a:ln>
      <a:solidFill>
        <a:srgbClr val="FF0000"/>
      </a:solidFill>
    </a:ln>
  </c:sp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4078026069481"/>
          <c:y val="7.847008630504787E-2"/>
          <c:w val="0.73014606382293212"/>
          <c:h val="0.7815541742581319"/>
        </c:manualLayout>
      </c:layout>
      <c:scatterChart>
        <c:scatterStyle val="lineMarker"/>
        <c:varyColors val="0"/>
        <c:ser>
          <c:idx val="1"/>
          <c:order val="1"/>
          <c:spPr>
            <a:ln w="9525" cap="rnd">
              <a:solidFill>
                <a:schemeClr val="tx1"/>
              </a:solidFill>
              <a:prstDash val="dash"/>
              <a:round/>
            </a:ln>
            <a:effectLst/>
          </c:spPr>
          <c:marker>
            <c:symbol val="circle"/>
            <c:size val="5"/>
            <c:spPr>
              <a:noFill/>
              <a:ln w="9525">
                <a:solidFill>
                  <a:schemeClr val="tx1"/>
                </a:solidFill>
              </a:ln>
            </c:spPr>
          </c:marker>
          <c:xVal>
            <c:numRef>
              <c:f>'F:\00_Docs\01_Mestrado\11_02_Trans.Prob\01_Excel\[AB.xlsx]Short'!$BD$3:$BD$13</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'F:\00_Docs\01_Mestrado\11_02_Trans.Prob\01_Excel\[AB.xlsx]Short'!$BK$3:$BK$13</c:f>
              <c:numCache>
                <c:formatCode>General</c:formatCode>
                <c:ptCount val="11"/>
                <c:pt idx="0">
                  <c:v>1</c:v>
                </c:pt>
                <c:pt idx="1">
                  <c:v>0.91304347826086996</c:v>
                </c:pt>
                <c:pt idx="2">
                  <c:v>0.81818181818181801</c:v>
                </c:pt>
                <c:pt idx="3">
                  <c:v>0.71428571428571397</c:v>
                </c:pt>
                <c:pt idx="4">
                  <c:v>0.6</c:v>
                </c:pt>
                <c:pt idx="5">
                  <c:v>0.57894736842105299</c:v>
                </c:pt>
                <c:pt idx="6">
                  <c:v>0.55555555555555602</c:v>
                </c:pt>
                <c:pt idx="7">
                  <c:v>0.52941176470588203</c:v>
                </c:pt>
                <c:pt idx="8">
                  <c:v>0.5</c:v>
                </c:pt>
                <c:pt idx="9">
                  <c:v>0.625</c:v>
                </c:pt>
                <c:pt idx="10">
                  <c:v>0.75</c:v>
                </c:pt>
              </c:numCache>
            </c:numRef>
          </c:yVal>
          <c:smooth val="0"/>
          <c:extLst>
            <c:ext xmlns:c16="http://schemas.microsoft.com/office/drawing/2014/chart" uri="{C3380CC4-5D6E-409C-BE32-E72D297353CC}">
              <c16:uniqueId val="{00000000-8F04-4F8D-A2F2-045535365B7C}"/>
            </c:ext>
          </c:extLst>
        </c:ser>
        <c:ser>
          <c:idx val="0"/>
          <c:order val="0"/>
          <c:spPr>
            <a:ln w="9525" cap="rnd">
              <a:solidFill>
                <a:srgbClr val="FF0000"/>
              </a:solidFill>
              <a:prstDash val="dash"/>
              <a:round/>
              <a:tailEnd type="triangle"/>
            </a:ln>
            <a:effectLst/>
          </c:spPr>
          <c:marker>
            <c:symbol val="circle"/>
            <c:size val="5"/>
            <c:spPr>
              <a:solidFill>
                <a:srgbClr val="FF0000"/>
              </a:solidFill>
              <a:ln w="1270">
                <a:solidFill>
                  <a:srgbClr val="FF0000"/>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1-8F04-4F8D-A2F2-045535365B7C}"/>
                </c:ext>
              </c:extLst>
            </c:dLbl>
            <c:dLbl>
              <c:idx val="1"/>
              <c:layout>
                <c:manualLayout>
                  <c:x val="-5.8101765012672599E-2"/>
                  <c:y val="-4.19409062538183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04-4F8D-A2F2-045535365B7C}"/>
                </c:ext>
              </c:extLst>
            </c:dLbl>
            <c:dLbl>
              <c:idx val="2"/>
              <c:layout>
                <c:manualLayout>
                  <c:x val="-4.8418137510560497E-2"/>
                  <c:y val="-3.1455679690363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04-4F8D-A2F2-045535365B7C}"/>
                </c:ext>
              </c:extLst>
            </c:dLbl>
            <c:dLbl>
              <c:idx val="3"/>
              <c:layout>
                <c:manualLayout>
                  <c:x val="-3.8734174302250297E-2"/>
                  <c:y val="-4.17675892703193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F04-4F8D-A2F2-045535365B7C}"/>
                </c:ext>
              </c:extLst>
            </c:dLbl>
            <c:dLbl>
              <c:idx val="4"/>
              <c:layout>
                <c:manualLayout>
                  <c:x val="-0.11666890396615701"/>
                  <c:y val="-6.27958913894886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F04-4F8D-A2F2-045535365B7C}"/>
                </c:ext>
              </c:extLst>
            </c:dLbl>
            <c:numFmt formatCode="#,##0.00" sourceLinked="0"/>
            <c:spPr>
              <a:noFill/>
              <a:ln>
                <a:noFill/>
              </a:ln>
              <a:effectLst/>
            </c:spPr>
            <c:txPr>
              <a:bodyPr wrap="square" lIns="38100" tIns="19050" rIns="38100" bIns="19050" anchor="ctr">
                <a:spAutoFit/>
              </a:bodyPr>
              <a:lstStyle/>
              <a:p>
                <a:pPr>
                  <a:defRPr sz="1200">
                    <a:solidFill>
                      <a:srgbClr val="FF0000"/>
                    </a:solidFill>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'F:\00_Docs\01_Mestrado\11_02_Trans.Prob\01_Excel\[AB.xlsx]Short'!$BP$3:$BP$14</c:f>
              <c:numCache>
                <c:formatCode>General</c:formatCode>
                <c:ptCount val="12"/>
                <c:pt idx="0">
                  <c:v>0</c:v>
                </c:pt>
                <c:pt idx="1">
                  <c:v>1</c:v>
                </c:pt>
                <c:pt idx="2">
                  <c:v>2</c:v>
                </c:pt>
                <c:pt idx="3">
                  <c:v>4</c:v>
                </c:pt>
                <c:pt idx="4">
                  <c:v>8</c:v>
                </c:pt>
                <c:pt idx="5">
                  <c:v>16</c:v>
                </c:pt>
                <c:pt idx="6">
                  <c:v>32</c:v>
                </c:pt>
                <c:pt idx="7">
                  <c:v>64</c:v>
                </c:pt>
                <c:pt idx="8">
                  <c:v>128</c:v>
                </c:pt>
                <c:pt idx="9">
                  <c:v>256</c:v>
                </c:pt>
                <c:pt idx="10">
                  <c:v>512</c:v>
                </c:pt>
                <c:pt idx="11">
                  <c:v>1024</c:v>
                </c:pt>
              </c:numCache>
            </c:numRef>
          </c:xVal>
          <c:yVal>
            <c:numRef>
              <c:f>'F:\00_Docs\01_Mestrado\11_02_Trans.Prob\01_Excel\[AB.xlsx]Short'!$BQ$3:$BQ$15</c:f>
              <c:numCache>
                <c:formatCode>General</c:formatCode>
                <c:ptCount val="13"/>
                <c:pt idx="0">
                  <c:v>1</c:v>
                </c:pt>
                <c:pt idx="1">
                  <c:v>0.91304347826086996</c:v>
                </c:pt>
                <c:pt idx="2">
                  <c:v>0.855387523629489</c:v>
                </c:pt>
                <c:pt idx="3">
                  <c:v>0.817159118928248</c:v>
                </c:pt>
                <c:pt idx="4">
                  <c:v>0.79181202450677302</c:v>
                </c:pt>
                <c:pt idx="5">
                  <c:v>0.775005798857752</c:v>
                </c:pt>
                <c:pt idx="6">
                  <c:v>0.76386254054698699</c:v>
                </c:pt>
                <c:pt idx="7">
                  <c:v>0.75647407579745896</c:v>
                </c:pt>
                <c:pt idx="8">
                  <c:v>0.75157520243092402</c:v>
                </c:pt>
                <c:pt idx="9">
                  <c:v>0.748327036394418</c:v>
                </c:pt>
                <c:pt idx="10">
                  <c:v>0.74617336108760202</c:v>
                </c:pt>
                <c:pt idx="11">
                  <c:v>0.74474538072112795</c:v>
                </c:pt>
                <c:pt idx="12">
                  <c:v>0.74379856765205199</c:v>
                </c:pt>
              </c:numCache>
            </c:numRef>
          </c:yVal>
          <c:smooth val="0"/>
          <c:extLst>
            <c:ext xmlns:c16="http://schemas.microsoft.com/office/drawing/2014/chart" uri="{C3380CC4-5D6E-409C-BE32-E72D297353CC}">
              <c16:uniqueId val="{00000006-8F04-4F8D-A2F2-045535365B7C}"/>
            </c:ext>
          </c:extLst>
        </c:ser>
        <c:ser>
          <c:idx val="2"/>
          <c:order val="2"/>
          <c:tx>
            <c:v>Soft_AA</c:v>
          </c:tx>
          <c:spPr>
            <a:ln w="15875">
              <a:solidFill>
                <a:srgbClr val="0000FF"/>
              </a:solidFill>
              <a:tailEnd type="triangle"/>
            </a:ln>
          </c:spPr>
          <c:marker>
            <c:symbol val="none"/>
          </c:marker>
          <c:xVal>
            <c:numRef>
              <c:f>'F:\00_Docs\01_Mestrado\11_02_Trans.Prob\01_Excel\[AB.xlsx]AB'!$D$2:$D$36</c:f>
              <c:numCache>
                <c:formatCode>General</c:formatCode>
                <c:ptCount val="35"/>
                <c:pt idx="0">
                  <c:v>0</c:v>
                </c:pt>
                <c:pt idx="1">
                  <c:v>0.3</c:v>
                </c:pt>
                <c:pt idx="2">
                  <c:v>0.6</c:v>
                </c:pt>
                <c:pt idx="3">
                  <c:v>0.9</c:v>
                </c:pt>
                <c:pt idx="4">
                  <c:v>1.2</c:v>
                </c:pt>
                <c:pt idx="5">
                  <c:v>1.5</c:v>
                </c:pt>
                <c:pt idx="6">
                  <c:v>1.8</c:v>
                </c:pt>
                <c:pt idx="7">
                  <c:v>2.1</c:v>
                </c:pt>
                <c:pt idx="8">
                  <c:v>2.4</c:v>
                </c:pt>
                <c:pt idx="9">
                  <c:v>2.7</c:v>
                </c:pt>
                <c:pt idx="10">
                  <c:v>3</c:v>
                </c:pt>
                <c:pt idx="11">
                  <c:v>3.3</c:v>
                </c:pt>
                <c:pt idx="12">
                  <c:v>3.6</c:v>
                </c:pt>
                <c:pt idx="13">
                  <c:v>3.9</c:v>
                </c:pt>
                <c:pt idx="14">
                  <c:v>4.2</c:v>
                </c:pt>
                <c:pt idx="15">
                  <c:v>4.5</c:v>
                </c:pt>
                <c:pt idx="16">
                  <c:v>4.8</c:v>
                </c:pt>
                <c:pt idx="17">
                  <c:v>5.0999999999999996</c:v>
                </c:pt>
                <c:pt idx="18">
                  <c:v>5.4</c:v>
                </c:pt>
                <c:pt idx="19">
                  <c:v>5.7</c:v>
                </c:pt>
                <c:pt idx="20">
                  <c:v>6</c:v>
                </c:pt>
                <c:pt idx="21">
                  <c:v>6.3</c:v>
                </c:pt>
                <c:pt idx="22">
                  <c:v>6.6</c:v>
                </c:pt>
                <c:pt idx="23">
                  <c:v>6.9</c:v>
                </c:pt>
                <c:pt idx="24">
                  <c:v>7.2</c:v>
                </c:pt>
                <c:pt idx="25">
                  <c:v>7.5</c:v>
                </c:pt>
                <c:pt idx="26">
                  <c:v>7.8</c:v>
                </c:pt>
                <c:pt idx="27">
                  <c:v>8.1</c:v>
                </c:pt>
                <c:pt idx="28">
                  <c:v>8.4</c:v>
                </c:pt>
                <c:pt idx="29">
                  <c:v>8.7000000000000011</c:v>
                </c:pt>
                <c:pt idx="30">
                  <c:v>9</c:v>
                </c:pt>
                <c:pt idx="31">
                  <c:v>9.3000000000000007</c:v>
                </c:pt>
                <c:pt idx="32">
                  <c:v>9.6</c:v>
                </c:pt>
                <c:pt idx="33">
                  <c:v>9.9</c:v>
                </c:pt>
                <c:pt idx="34">
                  <c:v>10.199999999999999</c:v>
                </c:pt>
              </c:numCache>
            </c:numRef>
          </c:xVal>
          <c:yVal>
            <c:numRef>
              <c:f>'F:\00_Docs\01_Mestrado\11_02_Trans.Prob\01_Excel\[AB.xlsx]AB'!$E$2:$E$36</c:f>
              <c:numCache>
                <c:formatCode>General</c:formatCode>
                <c:ptCount val="35"/>
                <c:pt idx="0">
                  <c:v>1</c:v>
                </c:pt>
                <c:pt idx="1">
                  <c:v>0.97620935450900004</c:v>
                </c:pt>
                <c:pt idx="2">
                  <c:v>0.95468268826949998</c:v>
                </c:pt>
                <c:pt idx="3">
                  <c:v>0.93520455517040002</c:v>
                </c:pt>
                <c:pt idx="4">
                  <c:v>0.91758001150890001</c:v>
                </c:pt>
                <c:pt idx="5">
                  <c:v>0.90163266492820004</c:v>
                </c:pt>
                <c:pt idx="6">
                  <c:v>0.88720290902349996</c:v>
                </c:pt>
                <c:pt idx="7">
                  <c:v>0.87414632594789998</c:v>
                </c:pt>
                <c:pt idx="8">
                  <c:v>0.86233224102929995</c:v>
                </c:pt>
                <c:pt idx="9">
                  <c:v>0.85164241493510096</c:v>
                </c:pt>
                <c:pt idx="10">
                  <c:v>0.8419698602929</c:v>
                </c:pt>
                <c:pt idx="11">
                  <c:v>0.8332177709245</c:v>
                </c:pt>
                <c:pt idx="12">
                  <c:v>0.82529855297800003</c:v>
                </c:pt>
                <c:pt idx="13">
                  <c:v>0.81813294825850003</c:v>
                </c:pt>
                <c:pt idx="14">
                  <c:v>0.81164924098540003</c:v>
                </c:pt>
                <c:pt idx="15">
                  <c:v>0.80578254003710004</c:v>
                </c:pt>
                <c:pt idx="16">
                  <c:v>0.8004741294987</c:v>
                </c:pt>
                <c:pt idx="17">
                  <c:v>0.79567088101320005</c:v>
                </c:pt>
                <c:pt idx="18">
                  <c:v>0.79132472205540005</c:v>
                </c:pt>
                <c:pt idx="19">
                  <c:v>0.78739215480570002</c:v>
                </c:pt>
                <c:pt idx="20">
                  <c:v>0.78383382080920005</c:v>
                </c:pt>
                <c:pt idx="21">
                  <c:v>0.7806141070632</c:v>
                </c:pt>
                <c:pt idx="22">
                  <c:v>0.77770078959059996</c:v>
                </c:pt>
                <c:pt idx="23">
                  <c:v>0.77506471093069995</c:v>
                </c:pt>
                <c:pt idx="24">
                  <c:v>0.77267948832239997</c:v>
                </c:pt>
                <c:pt idx="25">
                  <c:v>0.770521249656</c:v>
                </c:pt>
                <c:pt idx="26">
                  <c:v>0.76856839455360004</c:v>
                </c:pt>
                <c:pt idx="27">
                  <c:v>0.76680137818490002</c:v>
                </c:pt>
                <c:pt idx="28">
                  <c:v>0.76520251565630004</c:v>
                </c:pt>
                <c:pt idx="29">
                  <c:v>0.76375580501410101</c:v>
                </c:pt>
                <c:pt idx="30">
                  <c:v>0.76244676709199999</c:v>
                </c:pt>
                <c:pt idx="31">
                  <c:v>0.76126230059840005</c:v>
                </c:pt>
                <c:pt idx="32">
                  <c:v>0.76019055099459998</c:v>
                </c:pt>
                <c:pt idx="33">
                  <c:v>0.7592207918503</c:v>
                </c:pt>
                <c:pt idx="34">
                  <c:v>0.75834331748999995</c:v>
                </c:pt>
              </c:numCache>
            </c:numRef>
          </c:yVal>
          <c:smooth val="0"/>
          <c:extLst>
            <c:ext xmlns:c16="http://schemas.microsoft.com/office/drawing/2014/chart" uri="{C3380CC4-5D6E-409C-BE32-E72D297353CC}">
              <c16:uniqueId val="{00000007-8F04-4F8D-A2F2-045535365B7C}"/>
            </c:ext>
          </c:extLst>
        </c:ser>
        <c:dLbls>
          <c:showLegendKey val="0"/>
          <c:showVal val="0"/>
          <c:showCatName val="0"/>
          <c:showSerName val="0"/>
          <c:showPercent val="0"/>
          <c:showBubbleSize val="0"/>
        </c:dLbls>
        <c:axId val="1095568352"/>
        <c:axId val="1095560736"/>
      </c:scatterChart>
      <c:valAx>
        <c:axId val="1095568352"/>
        <c:scaling>
          <c:orientation val="minMax"/>
          <c:max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LID4096"/>
          </a:p>
        </c:txPr>
        <c:crossAx val="1095560736"/>
        <c:crosses val="autoZero"/>
        <c:crossBetween val="midCat"/>
        <c:majorUnit val="2"/>
      </c:valAx>
      <c:valAx>
        <c:axId val="1095560736"/>
        <c:scaling>
          <c:orientation val="minMax"/>
          <c:max val="1"/>
          <c:min val="0.25"/>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LID4096"/>
          </a:p>
        </c:txPr>
        <c:crossAx val="1095568352"/>
        <c:crosses val="autoZero"/>
        <c:crossBetween val="midCat"/>
        <c:majorUnit val="0.25"/>
      </c:valAx>
      <c:spPr>
        <a:noFill/>
        <a:ln>
          <a:noFill/>
        </a:ln>
        <a:effectLst/>
      </c:spPr>
    </c:plotArea>
    <c:plotVisOnly val="1"/>
    <c:dispBlanksAs val="gap"/>
    <c:showDLblsOverMax val="0"/>
  </c:chart>
  <c:spPr>
    <a:solidFill>
      <a:schemeClr val="bg1"/>
    </a:solidFill>
    <a:ln w="3175" cap="flat" cmpd="sng" algn="ctr">
      <a:solidFill>
        <a:srgbClr val="FF0000"/>
      </a:solidFill>
      <a:round/>
    </a:ln>
    <a:effectLst/>
  </c:spPr>
  <c:txPr>
    <a:bodyPr/>
    <a:lstStyle/>
    <a:p>
      <a:pPr>
        <a:defRPr/>
      </a:pPr>
      <a:endParaRPr lang="LID4096"/>
    </a:p>
  </c:txPr>
  <c:externalData r:id="rId1">
    <c:autoUpdate val="0"/>
  </c:externalData>
  <c:userShapes r:id="rId2"/>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8243220862128674E-3"/>
          <c:y val="0"/>
          <c:w val="0.99314571546082364"/>
          <c:h val="0.99796378486546067"/>
        </c:manualLayout>
      </c:layout>
      <c:scatterChart>
        <c:scatterStyle val="lineMarker"/>
        <c:varyColors val="0"/>
        <c:ser>
          <c:idx val="0"/>
          <c:order val="0"/>
          <c:spPr>
            <a:ln w="31750">
              <a:solidFill>
                <a:srgbClr val="FF0000"/>
              </a:solidFill>
              <a:prstDash val="solid"/>
              <a:tailEnd type="triangle" w="lg" len="lg"/>
            </a:ln>
          </c:spPr>
          <c:marker>
            <c:symbol val="none"/>
          </c:marker>
          <c:xVal>
            <c:numRef>
              <c:f>'16_SVD_graphic'!$AB$34:$AB$35</c:f>
              <c:numCache>
                <c:formatCode>0.0</c:formatCode>
                <c:ptCount val="2"/>
                <c:pt idx="0" formatCode="0">
                  <c:v>0</c:v>
                </c:pt>
                <c:pt idx="1">
                  <c:v>4.95</c:v>
                </c:pt>
              </c:numCache>
            </c:numRef>
          </c:xVal>
          <c:yVal>
            <c:numRef>
              <c:f>'16_SVD_graphic'!$AC$34:$AC$35</c:f>
              <c:numCache>
                <c:formatCode>0.0</c:formatCode>
                <c:ptCount val="2"/>
                <c:pt idx="0" formatCode="0">
                  <c:v>0</c:v>
                </c:pt>
                <c:pt idx="1">
                  <c:v>2.4500000000000002</c:v>
                </c:pt>
              </c:numCache>
            </c:numRef>
          </c:yVal>
          <c:smooth val="0"/>
          <c:extLst>
            <c:ext xmlns:c16="http://schemas.microsoft.com/office/drawing/2014/chart" uri="{C3380CC4-5D6E-409C-BE32-E72D297353CC}">
              <c16:uniqueId val="{00000000-B933-4EAE-BC50-326DE988733C}"/>
            </c:ext>
          </c:extLst>
        </c:ser>
        <c:ser>
          <c:idx val="1"/>
          <c:order val="1"/>
          <c:spPr>
            <a:ln w="41275" cmpd="sng">
              <a:solidFill>
                <a:sysClr val="windowText" lastClr="000000"/>
              </a:solidFill>
              <a:prstDash val="solid"/>
              <a:tailEnd type="triangle" w="med" len="sm"/>
            </a:ln>
          </c:spPr>
          <c:marker>
            <c:symbol val="none"/>
          </c:marker>
          <c:xVal>
            <c:numRef>
              <c:f>'16_SVD_graphic'!$AB$36:$AB$37</c:f>
              <c:numCache>
                <c:formatCode>0</c:formatCode>
                <c:ptCount val="2"/>
                <c:pt idx="0">
                  <c:v>0</c:v>
                </c:pt>
                <c:pt idx="1">
                  <c:v>0.6195558398655685</c:v>
                </c:pt>
              </c:numCache>
            </c:numRef>
          </c:xVal>
          <c:yVal>
            <c:numRef>
              <c:f>'16_SVD_graphic'!$AC$36:$AC$37</c:f>
              <c:numCache>
                <c:formatCode>0</c:formatCode>
                <c:ptCount val="2"/>
                <c:pt idx="0">
                  <c:v>0</c:v>
                </c:pt>
                <c:pt idx="1">
                  <c:v>2.201269166933765</c:v>
                </c:pt>
              </c:numCache>
            </c:numRef>
          </c:yVal>
          <c:smooth val="0"/>
          <c:extLst>
            <c:ext xmlns:c16="http://schemas.microsoft.com/office/drawing/2014/chart" uri="{C3380CC4-5D6E-409C-BE32-E72D297353CC}">
              <c16:uniqueId val="{00000001-B933-4EAE-BC50-326DE988733C}"/>
            </c:ext>
          </c:extLst>
        </c:ser>
        <c:ser>
          <c:idx val="2"/>
          <c:order val="2"/>
          <c:spPr>
            <a:ln w="15875">
              <a:solidFill>
                <a:sysClr val="windowText" lastClr="000000"/>
              </a:solidFill>
              <a:prstDash val="dash"/>
            </a:ln>
          </c:spPr>
          <c:marker>
            <c:symbol val="none"/>
          </c:marker>
          <c:xVal>
            <c:numRef>
              <c:f>'16_SVD_graphic'!$AB$4:$AB$8</c:f>
              <c:numCache>
                <c:formatCode>0</c:formatCode>
                <c:ptCount val="5"/>
                <c:pt idx="0">
                  <c:v>-7.1774999999999993</c:v>
                </c:pt>
                <c:pt idx="1">
                  <c:v>2.7224999999999997</c:v>
                </c:pt>
                <c:pt idx="2">
                  <c:v>2.7224999999999997</c:v>
                </c:pt>
                <c:pt idx="3">
                  <c:v>-7.1774999999999993</c:v>
                </c:pt>
                <c:pt idx="4">
                  <c:v>-7.1774999999999993</c:v>
                </c:pt>
              </c:numCache>
            </c:numRef>
          </c:xVal>
          <c:yVal>
            <c:numRef>
              <c:f>'16_SVD_graphic'!$AC$4:$AC$8</c:f>
              <c:numCache>
                <c:formatCode>0</c:formatCode>
                <c:ptCount val="5"/>
                <c:pt idx="0">
                  <c:v>-7.1774999999999993</c:v>
                </c:pt>
                <c:pt idx="1">
                  <c:v>-7.1774999999999993</c:v>
                </c:pt>
                <c:pt idx="2">
                  <c:v>2.7224999999999997</c:v>
                </c:pt>
                <c:pt idx="3">
                  <c:v>2.7224999999999997</c:v>
                </c:pt>
                <c:pt idx="4">
                  <c:v>-7.1774999999999993</c:v>
                </c:pt>
              </c:numCache>
            </c:numRef>
          </c:yVal>
          <c:smooth val="0"/>
          <c:extLst>
            <c:ext xmlns:c16="http://schemas.microsoft.com/office/drawing/2014/chart" uri="{C3380CC4-5D6E-409C-BE32-E72D297353CC}">
              <c16:uniqueId val="{00000002-B933-4EAE-BC50-326DE988733C}"/>
            </c:ext>
          </c:extLst>
        </c:ser>
        <c:ser>
          <c:idx val="4"/>
          <c:order val="3"/>
          <c:tx>
            <c:v>X</c:v>
          </c:tx>
          <c:spPr>
            <a:ln w="15875">
              <a:solidFill>
                <a:schemeClr val="tx1"/>
              </a:solidFill>
              <a:prstDash val="dash"/>
            </a:ln>
          </c:spPr>
          <c:marker>
            <c:symbol val="none"/>
          </c:marker>
          <c:xVal>
            <c:numRef>
              <c:f>'16_SVD_graphic'!$AB$9:$AB$13</c:f>
              <c:numCache>
                <c:formatCode>0</c:formatCode>
                <c:ptCount val="5"/>
                <c:pt idx="0">
                  <c:v>-2.7224999999999997</c:v>
                </c:pt>
                <c:pt idx="1">
                  <c:v>7.1774999999999993</c:v>
                </c:pt>
                <c:pt idx="2">
                  <c:v>7.1774999999999993</c:v>
                </c:pt>
                <c:pt idx="3">
                  <c:v>-2.7224999999999997</c:v>
                </c:pt>
                <c:pt idx="4">
                  <c:v>-2.7224999999999997</c:v>
                </c:pt>
              </c:numCache>
            </c:numRef>
          </c:xVal>
          <c:yVal>
            <c:numRef>
              <c:f>'16_SVD_graphic'!$AC$9:$AC$13</c:f>
              <c:numCache>
                <c:formatCode>0</c:formatCode>
                <c:ptCount val="5"/>
                <c:pt idx="0">
                  <c:v>-2.7224999999999997</c:v>
                </c:pt>
                <c:pt idx="1">
                  <c:v>-2.7224999999999997</c:v>
                </c:pt>
                <c:pt idx="2">
                  <c:v>7.1774999999999993</c:v>
                </c:pt>
                <c:pt idx="3">
                  <c:v>7.1774999999999993</c:v>
                </c:pt>
                <c:pt idx="4">
                  <c:v>-2.7224999999999997</c:v>
                </c:pt>
              </c:numCache>
            </c:numRef>
          </c:yVal>
          <c:smooth val="0"/>
          <c:extLst>
            <c:ext xmlns:c16="http://schemas.microsoft.com/office/drawing/2014/chart" uri="{C3380CC4-5D6E-409C-BE32-E72D297353CC}">
              <c16:uniqueId val="{00000003-B933-4EAE-BC50-326DE988733C}"/>
            </c:ext>
          </c:extLst>
        </c:ser>
        <c:ser>
          <c:idx val="5"/>
          <c:order val="4"/>
          <c:spPr>
            <a:ln w="15875" cap="rnd">
              <a:solidFill>
                <a:sysClr val="windowText" lastClr="000000"/>
              </a:solidFill>
              <a:prstDash val="dash"/>
              <a:round/>
            </a:ln>
            <a:effectLst/>
          </c:spPr>
          <c:marker>
            <c:symbol val="none"/>
          </c:marker>
          <c:xVal>
            <c:numRef>
              <c:f>'16_SVD_graphic'!$AB$18:$AB$19</c:f>
              <c:numCache>
                <c:formatCode>0</c:formatCode>
                <c:ptCount val="2"/>
                <c:pt idx="0">
                  <c:v>7.1774999999999993</c:v>
                </c:pt>
                <c:pt idx="1">
                  <c:v>2.7224999999999997</c:v>
                </c:pt>
              </c:numCache>
            </c:numRef>
          </c:xVal>
          <c:yVal>
            <c:numRef>
              <c:f>'16_SVD_graphic'!$AC$18:$AC$19</c:f>
              <c:numCache>
                <c:formatCode>0</c:formatCode>
                <c:ptCount val="2"/>
                <c:pt idx="0">
                  <c:v>7.1774999999999993</c:v>
                </c:pt>
                <c:pt idx="1">
                  <c:v>2.7224999999999997</c:v>
                </c:pt>
              </c:numCache>
            </c:numRef>
          </c:yVal>
          <c:smooth val="0"/>
          <c:extLst>
            <c:ext xmlns:c16="http://schemas.microsoft.com/office/drawing/2014/chart" uri="{C3380CC4-5D6E-409C-BE32-E72D297353CC}">
              <c16:uniqueId val="{00000004-B933-4EAE-BC50-326DE988733C}"/>
            </c:ext>
          </c:extLst>
        </c:ser>
        <c:ser>
          <c:idx val="6"/>
          <c:order val="5"/>
          <c:spPr>
            <a:ln w="15875">
              <a:solidFill>
                <a:schemeClr val="tx1"/>
              </a:solidFill>
              <a:prstDash val="dash"/>
            </a:ln>
          </c:spPr>
          <c:marker>
            <c:symbol val="none"/>
          </c:marker>
          <c:xVal>
            <c:numRef>
              <c:f>'16_SVD_graphic'!$AB$20:$AB$21</c:f>
              <c:numCache>
                <c:formatCode>0</c:formatCode>
                <c:ptCount val="2"/>
                <c:pt idx="0">
                  <c:v>-2.7224999999999997</c:v>
                </c:pt>
                <c:pt idx="1">
                  <c:v>-7.1774999999999993</c:v>
                </c:pt>
              </c:numCache>
            </c:numRef>
          </c:xVal>
          <c:yVal>
            <c:numRef>
              <c:f>'16_SVD_graphic'!$AC$20:$AC$21</c:f>
              <c:numCache>
                <c:formatCode>0</c:formatCode>
                <c:ptCount val="2"/>
                <c:pt idx="0">
                  <c:v>7.1774999999999993</c:v>
                </c:pt>
                <c:pt idx="1">
                  <c:v>2.7224999999999997</c:v>
                </c:pt>
              </c:numCache>
            </c:numRef>
          </c:yVal>
          <c:smooth val="0"/>
          <c:extLst>
            <c:ext xmlns:c16="http://schemas.microsoft.com/office/drawing/2014/chart" uri="{C3380CC4-5D6E-409C-BE32-E72D297353CC}">
              <c16:uniqueId val="{00000005-B933-4EAE-BC50-326DE988733C}"/>
            </c:ext>
          </c:extLst>
        </c:ser>
        <c:ser>
          <c:idx val="7"/>
          <c:order val="6"/>
          <c:spPr>
            <a:ln w="15875">
              <a:solidFill>
                <a:sysClr val="windowText" lastClr="000000"/>
              </a:solidFill>
              <a:prstDash val="dash"/>
            </a:ln>
          </c:spPr>
          <c:marker>
            <c:symbol val="none"/>
          </c:marker>
          <c:xVal>
            <c:numRef>
              <c:f>'16_SVD_graphic'!$AB$14:$AB$15</c:f>
              <c:numCache>
                <c:formatCode>0</c:formatCode>
                <c:ptCount val="2"/>
                <c:pt idx="0">
                  <c:v>-2.7224999999999997</c:v>
                </c:pt>
                <c:pt idx="1">
                  <c:v>-7.1774999999999993</c:v>
                </c:pt>
              </c:numCache>
            </c:numRef>
          </c:xVal>
          <c:yVal>
            <c:numRef>
              <c:f>'16_SVD_graphic'!$AC$14:$AC$15</c:f>
              <c:numCache>
                <c:formatCode>0</c:formatCode>
                <c:ptCount val="2"/>
                <c:pt idx="0">
                  <c:v>-2.7224999999999997</c:v>
                </c:pt>
                <c:pt idx="1">
                  <c:v>-7.1774999999999993</c:v>
                </c:pt>
              </c:numCache>
            </c:numRef>
          </c:yVal>
          <c:smooth val="0"/>
          <c:extLst>
            <c:ext xmlns:c16="http://schemas.microsoft.com/office/drawing/2014/chart" uri="{C3380CC4-5D6E-409C-BE32-E72D297353CC}">
              <c16:uniqueId val="{00000006-B933-4EAE-BC50-326DE988733C}"/>
            </c:ext>
          </c:extLst>
        </c:ser>
        <c:ser>
          <c:idx val="8"/>
          <c:order val="7"/>
          <c:spPr>
            <a:ln w="15875">
              <a:solidFill>
                <a:sysClr val="windowText" lastClr="000000"/>
              </a:solidFill>
              <a:prstDash val="dash"/>
            </a:ln>
          </c:spPr>
          <c:marker>
            <c:symbol val="none"/>
          </c:marker>
          <c:xVal>
            <c:numRef>
              <c:f>'16_SVD_graphic'!$AB$16:$AB$17</c:f>
              <c:numCache>
                <c:formatCode>0</c:formatCode>
                <c:ptCount val="2"/>
                <c:pt idx="0">
                  <c:v>7.1774999999999993</c:v>
                </c:pt>
                <c:pt idx="1">
                  <c:v>2.7224999999999997</c:v>
                </c:pt>
              </c:numCache>
            </c:numRef>
          </c:xVal>
          <c:yVal>
            <c:numRef>
              <c:f>'16_SVD_graphic'!$AC$16:$AC$17</c:f>
              <c:numCache>
                <c:formatCode>0</c:formatCode>
                <c:ptCount val="2"/>
                <c:pt idx="0">
                  <c:v>-2.7224999999999997</c:v>
                </c:pt>
                <c:pt idx="1">
                  <c:v>-7.1774999999999993</c:v>
                </c:pt>
              </c:numCache>
            </c:numRef>
          </c:yVal>
          <c:smooth val="0"/>
          <c:extLst>
            <c:ext xmlns:c16="http://schemas.microsoft.com/office/drawing/2014/chart" uri="{C3380CC4-5D6E-409C-BE32-E72D297353CC}">
              <c16:uniqueId val="{00000007-B933-4EAE-BC50-326DE988733C}"/>
            </c:ext>
          </c:extLst>
        </c:ser>
        <c:ser>
          <c:idx val="9"/>
          <c:order val="8"/>
          <c:spPr>
            <a:ln w="31750">
              <a:solidFill>
                <a:srgbClr val="00B050"/>
              </a:solidFill>
              <a:prstDash val="solid"/>
              <a:headEnd type="none" w="med" len="med"/>
              <a:tailEnd type="triangle" w="lg" len="lg"/>
            </a:ln>
          </c:spPr>
          <c:marker>
            <c:symbol val="none"/>
          </c:marker>
          <c:xVal>
            <c:numRef>
              <c:f>'16_SVD_graphic'!$AB$28:$AB$29</c:f>
              <c:numCache>
                <c:formatCode>0</c:formatCode>
                <c:ptCount val="2"/>
                <c:pt idx="0">
                  <c:v>0</c:v>
                </c:pt>
                <c:pt idx="1">
                  <c:v>-1.1678268480483116</c:v>
                </c:pt>
              </c:numCache>
            </c:numRef>
          </c:xVal>
          <c:yVal>
            <c:numRef>
              <c:f>'16_SVD_graphic'!$AC$28:$AC$29</c:f>
              <c:numCache>
                <c:formatCode>0</c:formatCode>
                <c:ptCount val="2"/>
                <c:pt idx="0">
                  <c:v>0</c:v>
                </c:pt>
                <c:pt idx="1">
                  <c:v>-3.9266218271749653</c:v>
                </c:pt>
              </c:numCache>
            </c:numRef>
          </c:yVal>
          <c:smooth val="0"/>
          <c:extLst>
            <c:ext xmlns:c16="http://schemas.microsoft.com/office/drawing/2014/chart" uri="{C3380CC4-5D6E-409C-BE32-E72D297353CC}">
              <c16:uniqueId val="{00000008-B933-4EAE-BC50-326DE988733C}"/>
            </c:ext>
          </c:extLst>
        </c:ser>
        <c:ser>
          <c:idx val="12"/>
          <c:order val="9"/>
          <c:spPr>
            <a:ln w="31750">
              <a:solidFill>
                <a:srgbClr val="ED7D31"/>
              </a:solidFill>
              <a:tailEnd type="triangle" w="lg" len="lg"/>
            </a:ln>
          </c:spPr>
          <c:marker>
            <c:symbol val="none"/>
          </c:marker>
          <c:xVal>
            <c:numRef>
              <c:f>'16_SVD_graphic'!$AB$30:$AB$31</c:f>
              <c:numCache>
                <c:formatCode>0</c:formatCode>
                <c:ptCount val="2"/>
                <c:pt idx="0">
                  <c:v>0</c:v>
                </c:pt>
                <c:pt idx="1">
                  <c:v>5.7205792764446164</c:v>
                </c:pt>
              </c:numCache>
            </c:numRef>
          </c:xVal>
          <c:yVal>
            <c:numRef>
              <c:f>'16_SVD_graphic'!$AC$30:$AC$31</c:f>
              <c:numCache>
                <c:formatCode>0</c:formatCode>
                <c:ptCount val="2"/>
                <c:pt idx="0">
                  <c:v>0</c:v>
                </c:pt>
                <c:pt idx="1">
                  <c:v>-3.0554543666117557</c:v>
                </c:pt>
              </c:numCache>
            </c:numRef>
          </c:yVal>
          <c:smooth val="0"/>
          <c:extLst>
            <c:ext xmlns:c16="http://schemas.microsoft.com/office/drawing/2014/chart" uri="{C3380CC4-5D6E-409C-BE32-E72D297353CC}">
              <c16:uniqueId val="{00000009-B933-4EAE-BC50-326DE988733C}"/>
            </c:ext>
          </c:extLst>
        </c:ser>
        <c:ser>
          <c:idx val="13"/>
          <c:order val="10"/>
          <c:spPr>
            <a:ln w="28575">
              <a:solidFill>
                <a:srgbClr val="0000FF"/>
              </a:solidFill>
              <a:tailEnd type="triangle" w="lg" len="lg"/>
            </a:ln>
          </c:spPr>
          <c:marker>
            <c:symbol val="none"/>
          </c:marker>
          <c:xVal>
            <c:numRef>
              <c:f>'16_SVD_graphic'!$AB$32:$AB$33</c:f>
              <c:numCache>
                <c:formatCode>0</c:formatCode>
                <c:ptCount val="2"/>
                <c:pt idx="0">
                  <c:v>0</c:v>
                </c:pt>
                <c:pt idx="1">
                  <c:v>4.8080085232179135</c:v>
                </c:pt>
              </c:numCache>
            </c:numRef>
          </c:xVal>
          <c:yVal>
            <c:numRef>
              <c:f>'16_SVD_graphic'!$AC$32:$AC$33</c:f>
              <c:numCache>
                <c:formatCode>0</c:formatCode>
                <c:ptCount val="2"/>
                <c:pt idx="0">
                  <c:v>0</c:v>
                </c:pt>
                <c:pt idx="1">
                  <c:v>4.5041778142254039</c:v>
                </c:pt>
              </c:numCache>
            </c:numRef>
          </c:yVal>
          <c:smooth val="0"/>
          <c:extLst>
            <c:ext xmlns:c16="http://schemas.microsoft.com/office/drawing/2014/chart" uri="{C3380CC4-5D6E-409C-BE32-E72D297353CC}">
              <c16:uniqueId val="{0000000A-B933-4EAE-BC50-326DE988733C}"/>
            </c:ext>
          </c:extLst>
        </c:ser>
        <c:ser>
          <c:idx val="14"/>
          <c:order val="11"/>
          <c:spPr>
            <a:ln w="127000" cmpd="sng">
              <a:solidFill>
                <a:sysClr val="windowText" lastClr="000000">
                  <a:alpha val="10000"/>
                </a:sysClr>
              </a:solidFill>
            </a:ln>
          </c:spPr>
          <c:marker>
            <c:symbol val="none"/>
          </c:marker>
          <c:xVal>
            <c:numRef>
              <c:f>'16_SVD_graphic'!$AG$28:$AG$32</c:f>
              <c:numCache>
                <c:formatCode>0</c:formatCode>
                <c:ptCount val="5"/>
                <c:pt idx="0">
                  <c:v>-1.1678268480483116</c:v>
                </c:pt>
                <c:pt idx="1">
                  <c:v>5.7205792764446164</c:v>
                </c:pt>
                <c:pt idx="2">
                  <c:v>1.1678268480483116</c:v>
                </c:pt>
                <c:pt idx="3">
                  <c:v>-5.7205792764446164</c:v>
                </c:pt>
                <c:pt idx="4">
                  <c:v>-1.1678268480483116</c:v>
                </c:pt>
              </c:numCache>
            </c:numRef>
          </c:xVal>
          <c:yVal>
            <c:numRef>
              <c:f>'16_SVD_graphic'!$AH$28:$AH$32</c:f>
              <c:numCache>
                <c:formatCode>0</c:formatCode>
                <c:ptCount val="5"/>
                <c:pt idx="0">
                  <c:v>-3.9266218271749653</c:v>
                </c:pt>
                <c:pt idx="1">
                  <c:v>-3.0554543666117557</c:v>
                </c:pt>
                <c:pt idx="2">
                  <c:v>3.9266218271749653</c:v>
                </c:pt>
                <c:pt idx="3">
                  <c:v>3.0554543666117557</c:v>
                </c:pt>
                <c:pt idx="4">
                  <c:v>-3.9266218271749653</c:v>
                </c:pt>
              </c:numCache>
            </c:numRef>
          </c:yVal>
          <c:smooth val="0"/>
          <c:extLst>
            <c:ext xmlns:c16="http://schemas.microsoft.com/office/drawing/2014/chart" uri="{C3380CC4-5D6E-409C-BE32-E72D297353CC}">
              <c16:uniqueId val="{0000000B-B933-4EAE-BC50-326DE988733C}"/>
            </c:ext>
          </c:extLst>
        </c:ser>
        <c:ser>
          <c:idx val="15"/>
          <c:order val="12"/>
          <c:spPr>
            <a:ln w="28575">
              <a:solidFill>
                <a:sysClr val="windowText" lastClr="000000"/>
              </a:solidFill>
              <a:prstDash val="dash"/>
              <a:tailEnd type="triangle" w="lg" len="lg"/>
            </a:ln>
          </c:spPr>
          <c:marker>
            <c:symbol val="none"/>
          </c:marker>
          <c:xVal>
            <c:numRef>
              <c:f>'16_SVD_graphic'!$AB$38:$AB$39</c:f>
              <c:numCache>
                <c:formatCode>0</c:formatCode>
                <c:ptCount val="2"/>
                <c:pt idx="0">
                  <c:v>4.95</c:v>
                </c:pt>
                <c:pt idx="1">
                  <c:v>0.6195558398655685</c:v>
                </c:pt>
              </c:numCache>
            </c:numRef>
          </c:xVal>
          <c:yVal>
            <c:numRef>
              <c:f>'16_SVD_graphic'!$AC$38:$AC$39</c:f>
              <c:numCache>
                <c:formatCode>0</c:formatCode>
                <c:ptCount val="2"/>
                <c:pt idx="0">
                  <c:v>2.4500000000000002</c:v>
                </c:pt>
                <c:pt idx="1">
                  <c:v>2.201269166933765</c:v>
                </c:pt>
              </c:numCache>
            </c:numRef>
          </c:yVal>
          <c:smooth val="0"/>
          <c:extLst>
            <c:ext xmlns:c16="http://schemas.microsoft.com/office/drawing/2014/chart" uri="{C3380CC4-5D6E-409C-BE32-E72D297353CC}">
              <c16:uniqueId val="{0000000C-B933-4EAE-BC50-326DE988733C}"/>
            </c:ext>
          </c:extLst>
        </c:ser>
        <c:ser>
          <c:idx val="3"/>
          <c:order val="13"/>
          <c:spPr>
            <a:ln>
              <a:solidFill>
                <a:sysClr val="windowText" lastClr="000000"/>
              </a:solidFill>
              <a:prstDash val="solid"/>
            </a:ln>
          </c:spPr>
          <c:marker>
            <c:symbol val="none"/>
          </c:marker>
          <c:dLbls>
            <c:numFmt formatCode="#,##0" sourceLinked="0"/>
            <c:spPr>
              <a:noFill/>
              <a:ln>
                <a:noFill/>
              </a:ln>
              <a:effectLst/>
            </c:spPr>
            <c:txPr>
              <a:bodyPr wrap="square" lIns="38100" tIns="19050" rIns="38100" bIns="19050" anchor="ctr">
                <a:spAutoFit/>
              </a:bodyPr>
              <a:lstStyle/>
              <a:p>
                <a:pPr>
                  <a:defRPr sz="1100"/>
                </a:pPr>
                <a:endParaRPr lang="LID4096"/>
              </a:p>
            </c:txPr>
            <c:dLblPos val="b"/>
            <c:showLegendKey val="0"/>
            <c:showVal val="1"/>
            <c:showCatName val="1"/>
            <c:showSerName val="0"/>
            <c:showPercent val="0"/>
            <c:showBubbleSize val="0"/>
            <c:showLeaderLines val="0"/>
            <c:extLst>
              <c:ext xmlns:c15="http://schemas.microsoft.com/office/drawing/2012/chart" uri="{CE6537A1-D6FC-4f65-9D91-7224C49458BB}">
                <c15:showLeaderLines val="1"/>
              </c:ext>
            </c:extLst>
          </c:dLbls>
          <c:xVal>
            <c:numRef>
              <c:f>'16_SVD_graphic'!$AB$26:$AB$27</c:f>
              <c:numCache>
                <c:formatCode>0.0</c:formatCode>
                <c:ptCount val="2"/>
                <c:pt idx="0">
                  <c:v>-4.9499999999999993</c:v>
                </c:pt>
                <c:pt idx="1">
                  <c:v>4.9499999999999993</c:v>
                </c:pt>
              </c:numCache>
            </c:numRef>
          </c:xVal>
          <c:yVal>
            <c:numRef>
              <c:f>'16_SVD_graphic'!$AC$26:$AC$27</c:f>
              <c:numCache>
                <c:formatCode>0.0</c:formatCode>
                <c:ptCount val="2"/>
                <c:pt idx="0">
                  <c:v>0</c:v>
                </c:pt>
                <c:pt idx="1">
                  <c:v>0</c:v>
                </c:pt>
              </c:numCache>
            </c:numRef>
          </c:yVal>
          <c:smooth val="0"/>
          <c:extLst>
            <c:ext xmlns:c16="http://schemas.microsoft.com/office/drawing/2014/chart" uri="{C3380CC4-5D6E-409C-BE32-E72D297353CC}">
              <c16:uniqueId val="{0000000D-B933-4EAE-BC50-326DE988733C}"/>
            </c:ext>
          </c:extLst>
        </c:ser>
        <c:ser>
          <c:idx val="10"/>
          <c:order val="14"/>
          <c:spPr>
            <a:ln>
              <a:solidFill>
                <a:sysClr val="windowText" lastClr="000000"/>
              </a:solidFill>
              <a:prstDash val="solid"/>
            </a:ln>
          </c:spPr>
          <c:marker>
            <c:symbol val="none"/>
          </c:marker>
          <c:dLbls>
            <c:dLbl>
              <c:idx val="0"/>
              <c:layout>
                <c:manualLayout>
                  <c:x val="-3.5872884008351653E-2"/>
                  <c:y val="-2.680311890838211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933-4EAE-BC50-326DE988733C}"/>
                </c:ext>
              </c:extLst>
            </c:dLbl>
            <c:dLbl>
              <c:idx val="1"/>
              <c:layout>
                <c:manualLayout>
                  <c:x val="-3.993393423961316E-2"/>
                  <c:y val="2.1929824561403508E-2"/>
                </c:manualLayout>
              </c:layout>
              <c:dLblPos val="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933-4EAE-BC50-326DE988733C}"/>
                </c:ext>
              </c:extLst>
            </c:dLbl>
            <c:numFmt formatCode="#,##0" sourceLinked="0"/>
            <c:spPr>
              <a:noFill/>
              <a:ln>
                <a:noFill/>
              </a:ln>
              <a:effectLst/>
            </c:spPr>
            <c:txPr>
              <a:bodyPr wrap="square" lIns="38100" tIns="19050" rIns="38100" bIns="19050" anchor="ctr">
                <a:spAutoFit/>
              </a:bodyPr>
              <a:lstStyle/>
              <a:p>
                <a:pPr>
                  <a:defRPr sz="1100"/>
                </a:pPr>
                <a:endParaRPr lang="LID4096"/>
              </a:p>
            </c:txPr>
            <c:dLblPos val="ctr"/>
            <c:showLegendKey val="0"/>
            <c:showVal val="1"/>
            <c:showCatName val="1"/>
            <c:showSerName val="0"/>
            <c:showPercent val="0"/>
            <c:showBubbleSize val="0"/>
            <c:showLeaderLines val="0"/>
            <c:extLst>
              <c:ext xmlns:c15="http://schemas.microsoft.com/office/drawing/2012/chart" uri="{CE6537A1-D6FC-4f65-9D91-7224C49458BB}">
                <c15:showLeaderLines val="1"/>
              </c:ext>
            </c:extLst>
          </c:dLbls>
          <c:xVal>
            <c:numRef>
              <c:f>'16_SVD_graphic'!$AB$24:$AB$25</c:f>
              <c:numCache>
                <c:formatCode>0.0</c:formatCode>
                <c:ptCount val="2"/>
                <c:pt idx="0">
                  <c:v>0</c:v>
                </c:pt>
                <c:pt idx="1">
                  <c:v>0</c:v>
                </c:pt>
              </c:numCache>
            </c:numRef>
          </c:xVal>
          <c:yVal>
            <c:numRef>
              <c:f>'16_SVD_graphic'!$AC$24:$AC$25</c:f>
              <c:numCache>
                <c:formatCode>0.0</c:formatCode>
                <c:ptCount val="2"/>
                <c:pt idx="0">
                  <c:v>4.9499999999999993</c:v>
                </c:pt>
                <c:pt idx="1">
                  <c:v>-4.9499999999999993</c:v>
                </c:pt>
              </c:numCache>
            </c:numRef>
          </c:yVal>
          <c:smooth val="0"/>
          <c:extLst>
            <c:ext xmlns:c16="http://schemas.microsoft.com/office/drawing/2014/chart" uri="{C3380CC4-5D6E-409C-BE32-E72D297353CC}">
              <c16:uniqueId val="{00000010-B933-4EAE-BC50-326DE988733C}"/>
            </c:ext>
          </c:extLst>
        </c:ser>
        <c:ser>
          <c:idx val="11"/>
          <c:order val="15"/>
          <c:spPr>
            <a:ln>
              <a:solidFill>
                <a:sysClr val="windowText" lastClr="000000"/>
              </a:solidFill>
              <a:prstDash val="dash"/>
            </a:ln>
          </c:spPr>
          <c:marker>
            <c:symbol val="none"/>
          </c:marker>
          <c:xVal>
            <c:numRef>
              <c:f>'16_SVD_graphic'!$AB$22:$AB$23</c:f>
              <c:numCache>
                <c:formatCode>0.0</c:formatCode>
                <c:ptCount val="2"/>
                <c:pt idx="0">
                  <c:v>2.4502500000000005</c:v>
                </c:pt>
                <c:pt idx="1">
                  <c:v>-2.4502499999999996</c:v>
                </c:pt>
              </c:numCache>
            </c:numRef>
          </c:xVal>
          <c:yVal>
            <c:numRef>
              <c:f>'16_SVD_graphic'!$AC$22:$AC$23</c:f>
              <c:numCache>
                <c:formatCode>0.0</c:formatCode>
                <c:ptCount val="2"/>
                <c:pt idx="0">
                  <c:v>2.4502500000000005</c:v>
                </c:pt>
                <c:pt idx="1">
                  <c:v>-2.4502499999999996</c:v>
                </c:pt>
              </c:numCache>
            </c:numRef>
          </c:yVal>
          <c:smooth val="0"/>
          <c:extLst>
            <c:ext xmlns:c16="http://schemas.microsoft.com/office/drawing/2014/chart" uri="{C3380CC4-5D6E-409C-BE32-E72D297353CC}">
              <c16:uniqueId val="{00000011-B933-4EAE-BC50-326DE988733C}"/>
            </c:ext>
          </c:extLst>
        </c:ser>
        <c:dLbls>
          <c:showLegendKey val="0"/>
          <c:showVal val="0"/>
          <c:showCatName val="0"/>
          <c:showSerName val="0"/>
          <c:showPercent val="0"/>
          <c:showBubbleSize val="0"/>
        </c:dLbls>
        <c:axId val="711191967"/>
        <c:axId val="711189887"/>
      </c:scatterChart>
      <c:valAx>
        <c:axId val="711191967"/>
        <c:scaling>
          <c:orientation val="minMax"/>
          <c:max val="8"/>
          <c:min val="-8"/>
        </c:scaling>
        <c:delete val="1"/>
        <c:axPos val="b"/>
        <c:numFmt formatCode="0" sourceLinked="0"/>
        <c:majorTickMark val="out"/>
        <c:minorTickMark val="none"/>
        <c:tickLblPos val="nextTo"/>
        <c:crossAx val="711189887"/>
        <c:crosses val="autoZero"/>
        <c:crossBetween val="midCat"/>
      </c:valAx>
      <c:valAx>
        <c:axId val="711189887"/>
        <c:scaling>
          <c:orientation val="minMax"/>
          <c:max val="8"/>
          <c:min val="-8"/>
        </c:scaling>
        <c:delete val="1"/>
        <c:axPos val="l"/>
        <c:numFmt formatCode="0" sourceLinked="0"/>
        <c:majorTickMark val="out"/>
        <c:minorTickMark val="none"/>
        <c:tickLblPos val="nextTo"/>
        <c:crossAx val="711191967"/>
        <c:crosses val="autoZero"/>
        <c:crossBetween val="midCat"/>
      </c:valAx>
    </c:plotArea>
    <c:plotVisOnly val="1"/>
    <c:dispBlanksAs val="gap"/>
    <c:showDLblsOverMax val="0"/>
    <c:extLst/>
  </c:chart>
  <c:txPr>
    <a:bodyPr/>
    <a:lstStyle/>
    <a:p>
      <a:pPr>
        <a:defRPr/>
      </a:pPr>
      <a:endParaRPr lang="LID4096"/>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343424231457"/>
          <c:y val="8.6224552469960386E-2"/>
          <c:w val="0.6930040629504266"/>
          <c:h val="0.70795975503062114"/>
        </c:manualLayout>
      </c:layout>
      <c:barChart>
        <c:barDir val="col"/>
        <c:grouping val="clustered"/>
        <c:varyColors val="0"/>
        <c:ser>
          <c:idx val="0"/>
          <c:order val="0"/>
          <c:tx>
            <c:strRef>
              <c:f>F!$N$4</c:f>
              <c:strCache>
                <c:ptCount val="1"/>
                <c:pt idx="0">
                  <c:v>PAR</c:v>
                </c:pt>
              </c:strCache>
            </c:strRef>
          </c:tx>
          <c:spPr>
            <a:solidFill>
              <a:srgbClr val="FF0000"/>
            </a:solidFill>
            <a:ln>
              <a:noFill/>
            </a:ln>
            <a:effectLst/>
          </c:spPr>
          <c:invertIfNegative val="0"/>
          <c:cat>
            <c:strRef>
              <c:f>F!$AA$5:$AA$2000</c:f>
              <c:strCache>
                <c:ptCount val="113"/>
                <c:pt idx="0">
                  <c:v>H</c:v>
                </c:pt>
                <c:pt idx="47">
                  <c:v>aH</c:v>
                </c:pt>
                <c:pt idx="52">
                  <c:v>aV</c:v>
                </c:pt>
                <c:pt idx="57">
                  <c:v>DN</c:v>
                </c:pt>
                <c:pt idx="67">
                  <c:v>GB</c:v>
                </c:pt>
                <c:pt idx="84">
                  <c:v>CH</c:v>
                </c:pt>
                <c:pt idx="92">
                  <c:v>k1</c:v>
                </c:pt>
                <c:pt idx="97">
                  <c:v>k2</c:v>
                </c:pt>
                <c:pt idx="102">
                  <c:v>k3</c:v>
                </c:pt>
                <c:pt idx="107">
                  <c:v>k4</c:v>
                </c:pt>
                <c:pt idx="112">
                  <c:v>k5</c:v>
                </c:pt>
              </c:strCache>
            </c:strRef>
          </c:cat>
          <c:val>
            <c:numRef>
              <c:f>F!$N$5:$N$2000</c:f>
              <c:numCache>
                <c:formatCode>0</c:formatCode>
                <c:ptCount val="1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2.6982499999999909E-2</c:v>
                </c:pt>
                <c:pt idx="48">
                  <c:v>-3.7582000000000004E-2</c:v>
                </c:pt>
                <c:pt idx="49">
                  <c:v>4.7330000000000982E-3</c:v>
                </c:pt>
                <c:pt idx="50">
                  <c:v>-5.8899999999999508E-2</c:v>
                </c:pt>
                <c:pt idx="51">
                  <c:v>0.53535999999999895</c:v>
                </c:pt>
                <c:pt idx="52">
                  <c:v>-0.40088599999999985</c:v>
                </c:pt>
                <c:pt idx="53">
                  <c:v>1.0680520000000001E-2</c:v>
                </c:pt>
                <c:pt idx="54">
                  <c:v>-0.35447600000000001</c:v>
                </c:pt>
                <c:pt idx="55">
                  <c:v>7.3358000000000034E-3</c:v>
                </c:pt>
                <c:pt idx="56">
                  <c:v>0.58117800000000042</c:v>
                </c:pt>
                <c:pt idx="57">
                  <c:v>-6.7539999999999267E-3</c:v>
                </c:pt>
                <c:pt idx="58">
                  <c:v>0.54483950000000003</c:v>
                </c:pt>
                <c:pt idx="59">
                  <c:v>-1.2499999999993072E-4</c:v>
                </c:pt>
                <c:pt idx="60">
                  <c:v>-8.359999999999923E-3</c:v>
                </c:pt>
                <c:pt idx="61">
                  <c:v>-2.060799999999996E-2</c:v>
                </c:pt>
                <c:pt idx="62">
                  <c:v>3.0756000000000006E-2</c:v>
                </c:pt>
                <c:pt idx="63">
                  <c:v>8.2246999999999959E-2</c:v>
                </c:pt>
                <c:pt idx="64">
                  <c:v>-2.6199999999999779E-2</c:v>
                </c:pt>
                <c:pt idx="65">
                  <c:v>1.2882100000000007E-2</c:v>
                </c:pt>
                <c:pt idx="66">
                  <c:v>3.2711999999999963E-2</c:v>
                </c:pt>
                <c:pt idx="67">
                  <c:v>-1.2111099999999986E-2</c:v>
                </c:pt>
                <c:pt idx="68">
                  <c:v>0.10869760000000001</c:v>
                </c:pt>
                <c:pt idx="69">
                  <c:v>0.1111133</c:v>
                </c:pt>
                <c:pt idx="70">
                  <c:v>0.35857280000000002</c:v>
                </c:pt>
                <c:pt idx="71">
                  <c:v>1.7422199999999999E-2</c:v>
                </c:pt>
                <c:pt idx="72">
                  <c:v>0.12311149999999998</c:v>
                </c:pt>
                <c:pt idx="73">
                  <c:v>5.200170000000004E-2</c:v>
                </c:pt>
                <c:pt idx="74">
                  <c:v>4.8856399999999967E-2</c:v>
                </c:pt>
                <c:pt idx="75">
                  <c:v>0.2099761</c:v>
                </c:pt>
                <c:pt idx="76">
                  <c:v>0.10503876400000001</c:v>
                </c:pt>
                <c:pt idx="77">
                  <c:v>0.14096029999999998</c:v>
                </c:pt>
                <c:pt idx="78">
                  <c:v>7.4668200000000018E-2</c:v>
                </c:pt>
                <c:pt idx="79">
                  <c:v>0.11138716299999998</c:v>
                </c:pt>
                <c:pt idx="80">
                  <c:v>1.7177400000000009E-2</c:v>
                </c:pt>
                <c:pt idx="81">
                  <c:v>5.5654764000000009E-2</c:v>
                </c:pt>
                <c:pt idx="82">
                  <c:v>0.10223100000000002</c:v>
                </c:pt>
                <c:pt idx="83">
                  <c:v>-0.10841439999999997</c:v>
                </c:pt>
                <c:pt idx="84">
                  <c:v>0</c:v>
                </c:pt>
                <c:pt idx="85">
                  <c:v>0</c:v>
                </c:pt>
                <c:pt idx="86">
                  <c:v>0</c:v>
                </c:pt>
                <c:pt idx="87">
                  <c:v>0</c:v>
                </c:pt>
                <c:pt idx="88">
                  <c:v>0</c:v>
                </c:pt>
                <c:pt idx="89">
                  <c:v>0</c:v>
                </c:pt>
                <c:pt idx="90">
                  <c:v>0</c:v>
                </c:pt>
                <c:pt idx="91">
                  <c:v>0</c:v>
                </c:pt>
                <c:pt idx="92">
                  <c:v>8.527499999999999E-2</c:v>
                </c:pt>
                <c:pt idx="93">
                  <c:v>-1.305229</c:v>
                </c:pt>
                <c:pt idx="94">
                  <c:v>9.5302999999999916E-2</c:v>
                </c:pt>
                <c:pt idx="95">
                  <c:v>0.49603999999999998</c:v>
                </c:pt>
                <c:pt idx="96">
                  <c:v>0.49603999999999998</c:v>
                </c:pt>
                <c:pt idx="97">
                  <c:v>-2.0120499999999998E-4</c:v>
                </c:pt>
                <c:pt idx="98">
                  <c:v>-8.3204999999999987E-5</c:v>
                </c:pt>
                <c:pt idx="99">
                  <c:v>5.9313337000000001E-5</c:v>
                </c:pt>
                <c:pt idx="100">
                  <c:v>-8.3335480000000034E-5</c:v>
                </c:pt>
                <c:pt idx="101">
                  <c:v>7.4018430000000012E-5</c:v>
                </c:pt>
                <c:pt idx="102">
                  <c:v>0.20586000000000002</c:v>
                </c:pt>
                <c:pt idx="103">
                  <c:v>4.3163000000000062E-2</c:v>
                </c:pt>
                <c:pt idx="104">
                  <c:v>0.20586000000000002</c:v>
                </c:pt>
                <c:pt idx="105">
                  <c:v>0.20586000000000002</c:v>
                </c:pt>
                <c:pt idx="106">
                  <c:v>0.20586000000000002</c:v>
                </c:pt>
                <c:pt idx="107">
                  <c:v>6.5068107999999996E-5</c:v>
                </c:pt>
                <c:pt idx="108">
                  <c:v>9.6973239999999998E-5</c:v>
                </c:pt>
                <c:pt idx="109">
                  <c:v>1.1932005000000001E-5</c:v>
                </c:pt>
                <c:pt idx="110">
                  <c:v>-4.6630300000000081E-7</c:v>
                </c:pt>
                <c:pt idx="111">
                  <c:v>7.2165766E-5</c:v>
                </c:pt>
                <c:pt idx="112">
                  <c:v>-8.0432190000000008E-4</c:v>
                </c:pt>
                <c:pt idx="113">
                  <c:v>1.2506390000000002E-3</c:v>
                </c:pt>
                <c:pt idx="114">
                  <c:v>-2.4387200000000001E-4</c:v>
                </c:pt>
                <c:pt idx="115">
                  <c:v>6.7363899999999997E-4</c:v>
                </c:pt>
                <c:pt idx="116">
                  <c:v>-2.4443999999999994E-3</c:v>
                </c:pt>
              </c:numCache>
            </c:numRef>
          </c:val>
          <c:extLst>
            <c:ext xmlns:c16="http://schemas.microsoft.com/office/drawing/2014/chart" uri="{C3380CC4-5D6E-409C-BE32-E72D297353CC}">
              <c16:uniqueId val="{00000000-9583-41B3-ABCB-98D1E08B511A}"/>
            </c:ext>
          </c:extLst>
        </c:ser>
        <c:dLbls>
          <c:showLegendKey val="0"/>
          <c:showVal val="0"/>
          <c:showCatName val="0"/>
          <c:showSerName val="0"/>
          <c:showPercent val="0"/>
          <c:showBubbleSize val="0"/>
        </c:dLbls>
        <c:gapWidth val="50"/>
        <c:axId val="1738101791"/>
        <c:axId val="1767387487"/>
      </c:barChart>
      <c:barChart>
        <c:barDir val="col"/>
        <c:grouping val="clustered"/>
        <c:varyColors val="0"/>
        <c:ser>
          <c:idx val="1"/>
          <c:order val="1"/>
          <c:tx>
            <c:strRef>
              <c:f>F!$O$4</c:f>
              <c:strCache>
                <c:ptCount val="1"/>
                <c:pt idx="0">
                  <c:v>Sen_PAR2</c:v>
                </c:pt>
              </c:strCache>
            </c:strRef>
          </c:tx>
          <c:spPr>
            <a:solidFill>
              <a:srgbClr val="00B050">
                <a:alpha val="50196"/>
              </a:srgbClr>
            </a:solidFill>
            <a:ln>
              <a:noFill/>
            </a:ln>
            <a:effectLst/>
          </c:spPr>
          <c:invertIfNegative val="0"/>
          <c:cat>
            <c:multiLvlStrRef>
              <c:f>F!#REF!</c:f>
            </c:multiLvlStrRef>
          </c:cat>
          <c:val>
            <c:numRef>
              <c:f>F!$O$5:$O$2000</c:f>
              <c:numCache>
                <c:formatCode>0.0%</c:formatCode>
                <c:ptCount val="1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7.1072570000000002E-2</c:v>
                </c:pt>
                <c:pt idx="48">
                  <c:v>4.0580140000000004E-3</c:v>
                </c:pt>
                <c:pt idx="49">
                  <c:v>2.3390790000000002E-2</c:v>
                </c:pt>
                <c:pt idx="50">
                  <c:v>1.704381E-3</c:v>
                </c:pt>
                <c:pt idx="51">
                  <c:v>3.724303E-3</c:v>
                </c:pt>
                <c:pt idx="52">
                  <c:v>1.2842089999999999E-3</c:v>
                </c:pt>
                <c:pt idx="53">
                  <c:v>3.1682899999999998</c:v>
                </c:pt>
                <c:pt idx="54">
                  <c:v>5.1739849999999999E-3</c:v>
                </c:pt>
                <c:pt idx="55">
                  <c:v>6.1071170000000001E-2</c:v>
                </c:pt>
                <c:pt idx="56">
                  <c:v>8.6284699999999992E-3</c:v>
                </c:pt>
                <c:pt idx="57">
                  <c:v>1.061749E-2</c:v>
                </c:pt>
                <c:pt idx="58">
                  <c:v>1.8400139999999999E-2</c:v>
                </c:pt>
                <c:pt idx="59">
                  <c:v>1.206278E-2</c:v>
                </c:pt>
                <c:pt idx="60">
                  <c:v>1.5116620000000001E-2</c:v>
                </c:pt>
                <c:pt idx="61">
                  <c:v>1.3205990000000001E-2</c:v>
                </c:pt>
                <c:pt idx="62">
                  <c:v>1.1685020000000001E-2</c:v>
                </c:pt>
                <c:pt idx="63">
                  <c:v>2.9138069999999999E-2</c:v>
                </c:pt>
                <c:pt idx="64">
                  <c:v>9.5339029999999998E-3</c:v>
                </c:pt>
                <c:pt idx="65">
                  <c:v>2.3489820000000002E-2</c:v>
                </c:pt>
                <c:pt idx="66">
                  <c:v>4.9638849999999998E-2</c:v>
                </c:pt>
                <c:pt idx="67">
                  <c:v>4.6013540000000002E-3</c:v>
                </c:pt>
                <c:pt idx="68">
                  <c:v>8.0892790000000006E-2</c:v>
                </c:pt>
                <c:pt idx="69">
                  <c:v>0.42225000000000001</c:v>
                </c:pt>
                <c:pt idx="70">
                  <c:v>2.6592009999999999E-2</c:v>
                </c:pt>
                <c:pt idx="71">
                  <c:v>1.5920190000000001E-2</c:v>
                </c:pt>
                <c:pt idx="72">
                  <c:v>0.20446900000000001</c:v>
                </c:pt>
                <c:pt idx="73">
                  <c:v>6.8582579999999999E-3</c:v>
                </c:pt>
                <c:pt idx="74">
                  <c:v>1.160656E-2</c:v>
                </c:pt>
                <c:pt idx="75">
                  <c:v>3.7212719999999998E-2</c:v>
                </c:pt>
                <c:pt idx="76">
                  <c:v>0.398428</c:v>
                </c:pt>
                <c:pt idx="77">
                  <c:v>3.8879879999999999E-2</c:v>
                </c:pt>
                <c:pt idx="78">
                  <c:v>5.3224519999999997E-2</c:v>
                </c:pt>
                <c:pt idx="79">
                  <c:v>0.30009000000000002</c:v>
                </c:pt>
                <c:pt idx="80">
                  <c:v>3.5291179999999998E-2</c:v>
                </c:pt>
                <c:pt idx="81">
                  <c:v>0.17669000000000001</c:v>
                </c:pt>
                <c:pt idx="82">
                  <c:v>0.17258899999999999</c:v>
                </c:pt>
                <c:pt idx="83">
                  <c:v>9.5065979999999998E-3</c:v>
                </c:pt>
                <c:pt idx="84">
                  <c:v>0</c:v>
                </c:pt>
                <c:pt idx="85">
                  <c:v>0</c:v>
                </c:pt>
                <c:pt idx="86">
                  <c:v>0</c:v>
                </c:pt>
                <c:pt idx="87">
                  <c:v>0</c:v>
                </c:pt>
                <c:pt idx="88">
                  <c:v>0</c:v>
                </c:pt>
                <c:pt idx="89">
                  <c:v>0</c:v>
                </c:pt>
                <c:pt idx="90">
                  <c:v>0</c:v>
                </c:pt>
                <c:pt idx="91">
                  <c:v>0</c:v>
                </c:pt>
                <c:pt idx="92">
                  <c:v>1.204941E-2</c:v>
                </c:pt>
                <c:pt idx="93">
                  <c:v>3.1942339999999998E-3</c:v>
                </c:pt>
                <c:pt idx="94">
                  <c:v>9.427064E-4</c:v>
                </c:pt>
                <c:pt idx="95">
                  <c:v>4.9755420000000002E-2</c:v>
                </c:pt>
                <c:pt idx="96">
                  <c:v>3.2899520000000002E-2</c:v>
                </c:pt>
                <c:pt idx="97">
                  <c:v>8.1683779999999998E-2</c:v>
                </c:pt>
                <c:pt idx="98">
                  <c:v>5.2758010000000001E-2</c:v>
                </c:pt>
                <c:pt idx="99">
                  <c:v>2.0861040000000001E-2</c:v>
                </c:pt>
                <c:pt idx="100">
                  <c:v>7.9134500000000007E-3</c:v>
                </c:pt>
                <c:pt idx="101">
                  <c:v>0.13387499999999999</c:v>
                </c:pt>
                <c:pt idx="102">
                  <c:v>0.172371</c:v>
                </c:pt>
                <c:pt idx="103">
                  <c:v>1.179072E-3</c:v>
                </c:pt>
                <c:pt idx="104">
                  <c:v>0.17260700000000001</c:v>
                </c:pt>
                <c:pt idx="105">
                  <c:v>7.2288259999999993E-2</c:v>
                </c:pt>
                <c:pt idx="106">
                  <c:v>8.008403E-2</c:v>
                </c:pt>
                <c:pt idx="107">
                  <c:v>0.12951699999999999</c:v>
                </c:pt>
                <c:pt idx="108">
                  <c:v>2.3480069999999999E-2</c:v>
                </c:pt>
                <c:pt idx="109">
                  <c:v>4.9810540000000004E-3</c:v>
                </c:pt>
                <c:pt idx="110">
                  <c:v>5.3176590000000003E-2</c:v>
                </c:pt>
                <c:pt idx="111">
                  <c:v>0.13236899999999999</c:v>
                </c:pt>
                <c:pt idx="112">
                  <c:v>1.054138E-2</c:v>
                </c:pt>
                <c:pt idx="113">
                  <c:v>0.13103600000000001</c:v>
                </c:pt>
                <c:pt idx="114">
                  <c:v>1.119736E-2</c:v>
                </c:pt>
                <c:pt idx="115">
                  <c:v>2.2747759999999999E-2</c:v>
                </c:pt>
                <c:pt idx="116">
                  <c:v>5.7891869999999998E-2</c:v>
                </c:pt>
              </c:numCache>
            </c:numRef>
          </c:val>
          <c:extLst>
            <c:ext xmlns:c16="http://schemas.microsoft.com/office/drawing/2014/chart" uri="{C3380CC4-5D6E-409C-BE32-E72D297353CC}">
              <c16:uniqueId val="{00000001-9583-41B3-ABCB-98D1E08B511A}"/>
            </c:ext>
          </c:extLst>
        </c:ser>
        <c:dLbls>
          <c:showLegendKey val="0"/>
          <c:showVal val="0"/>
          <c:showCatName val="0"/>
          <c:showSerName val="0"/>
          <c:showPercent val="0"/>
          <c:showBubbleSize val="0"/>
        </c:dLbls>
        <c:gapWidth val="20"/>
        <c:axId val="1738128191"/>
        <c:axId val="1767421215"/>
      </c:barChart>
      <c:catAx>
        <c:axId val="1738101791"/>
        <c:scaling>
          <c:orientation val="minMax"/>
        </c:scaling>
        <c:delete val="0"/>
        <c:axPos val="b"/>
        <c:numFmt formatCode="General" sourceLinked="1"/>
        <c:majorTickMark val="none"/>
        <c:minorTickMark val="none"/>
        <c:tickLblPos val="low"/>
        <c:spPr>
          <a:noFill/>
          <a:ln w="6350" cap="flat" cmpd="sng" algn="ctr">
            <a:solidFill>
              <a:sysClr val="windowText" lastClr="000000"/>
            </a:solidFill>
            <a:prstDash val="solid"/>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Calibri Light (Headings)"/>
                <a:ea typeface="+mn-ea"/>
                <a:cs typeface="+mn-cs"/>
              </a:defRPr>
            </a:pPr>
            <a:endParaRPr lang="LID4096"/>
          </a:p>
        </c:txPr>
        <c:crossAx val="1767387487"/>
        <c:crosses val="autoZero"/>
        <c:auto val="1"/>
        <c:lblAlgn val="ctr"/>
        <c:lblOffset val="100"/>
        <c:noMultiLvlLbl val="0"/>
      </c:catAx>
      <c:valAx>
        <c:axId val="1767387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rgbClr val="FF0000"/>
                </a:solidFill>
                <a:latin typeface="+mn-lt"/>
                <a:ea typeface="+mn-ea"/>
                <a:cs typeface="+mn-cs"/>
              </a:defRPr>
            </a:pPr>
            <a:endParaRPr lang="LID4096"/>
          </a:p>
        </c:txPr>
        <c:crossAx val="1738101791"/>
        <c:crosses val="autoZero"/>
        <c:crossBetween val="between"/>
      </c:valAx>
      <c:valAx>
        <c:axId val="1767421215"/>
        <c:scaling>
          <c:orientation val="maxMin"/>
        </c:scaling>
        <c:delete val="0"/>
        <c:axPos val="r"/>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rgbClr val="00B050"/>
                </a:solidFill>
                <a:latin typeface="+mn-lt"/>
                <a:ea typeface="+mn-ea"/>
                <a:cs typeface="+mn-cs"/>
              </a:defRPr>
            </a:pPr>
            <a:endParaRPr lang="LID4096"/>
          </a:p>
        </c:txPr>
        <c:crossAx val="1738128191"/>
        <c:crosses val="max"/>
        <c:crossBetween val="between"/>
      </c:valAx>
      <c:catAx>
        <c:axId val="1738128191"/>
        <c:scaling>
          <c:orientation val="minMax"/>
        </c:scaling>
        <c:delete val="1"/>
        <c:axPos val="t"/>
        <c:numFmt formatCode="0" sourceLinked="1"/>
        <c:majorTickMark val="out"/>
        <c:minorTickMark val="none"/>
        <c:tickLblPos val="nextTo"/>
        <c:crossAx val="1767421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6350" cap="flat" cmpd="sng" algn="ctr">
      <a:solidFill>
        <a:sysClr val="windowText" lastClr="000000"/>
      </a:solidFill>
      <a:round/>
    </a:ln>
    <a:effectLst/>
  </c:spPr>
  <c:txPr>
    <a:bodyPr/>
    <a:lstStyle/>
    <a:p>
      <a:pPr>
        <a:defRPr/>
      </a:pPr>
      <a:endParaRPr lang="LID4096"/>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89493613565928"/>
          <c:y val="0.13683027121609798"/>
          <c:w val="0.67696029697706006"/>
          <c:h val="0.65471478565179342"/>
        </c:manualLayout>
      </c:layout>
      <c:barChart>
        <c:barDir val="col"/>
        <c:grouping val="clustered"/>
        <c:varyColors val="0"/>
        <c:ser>
          <c:idx val="2"/>
          <c:order val="0"/>
          <c:tx>
            <c:strRef>
              <c:f>F!$O$2004</c:f>
              <c:strCache>
                <c:ptCount val="1"/>
                <c:pt idx="0">
                  <c:v>Sen_PAR2</c:v>
                </c:pt>
              </c:strCache>
            </c:strRef>
          </c:tx>
          <c:spPr>
            <a:solidFill>
              <a:srgbClr val="ED7D31">
                <a:alpha val="50196"/>
              </a:srgbClr>
            </a:solidFill>
            <a:ln w="9525">
              <a:noFill/>
              <a:prstDash val="dash"/>
            </a:ln>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F!$O$2005:$O$2038</c:f>
              <c:numCache>
                <c:formatCode>0.00</c:formatCode>
                <c:ptCount val="11"/>
                <c:pt idx="0">
                  <c:v>0</c:v>
                </c:pt>
                <c:pt idx="1">
                  <c:v>0.103950058</c:v>
                </c:pt>
                <c:pt idx="2">
                  <c:v>3.2444478339999998</c:v>
                </c:pt>
                <c:pt idx="3">
                  <c:v>0.19288868300000001</c:v>
                </c:pt>
                <c:pt idx="4">
                  <c:v>1.99510206</c:v>
                </c:pt>
                <c:pt idx="5">
                  <c:v>0</c:v>
                </c:pt>
                <c:pt idx="6">
                  <c:v>9.8841290400000004E-2</c:v>
                </c:pt>
                <c:pt idx="7">
                  <c:v>0.29709127999999996</c:v>
                </c:pt>
                <c:pt idx="8">
                  <c:v>0.49852936199999998</c:v>
                </c:pt>
                <c:pt idx="9">
                  <c:v>0.34352371399999998</c:v>
                </c:pt>
                <c:pt idx="10">
                  <c:v>0.23341436999999998</c:v>
                </c:pt>
              </c:numCache>
            </c:numRef>
          </c:val>
          <c:extLst>
            <c:ext xmlns:c16="http://schemas.microsoft.com/office/drawing/2014/chart" uri="{C3380CC4-5D6E-409C-BE32-E72D297353CC}">
              <c16:uniqueId val="{00000000-A124-4B13-AD63-A9EE80419661}"/>
            </c:ext>
          </c:extLst>
        </c:ser>
        <c:dLbls>
          <c:showLegendKey val="0"/>
          <c:showVal val="0"/>
          <c:showCatName val="0"/>
          <c:showSerName val="0"/>
          <c:showPercent val="0"/>
          <c:showBubbleSize val="0"/>
        </c:dLbls>
        <c:gapWidth val="50"/>
        <c:axId val="855392943"/>
        <c:axId val="233738784"/>
      </c:barChart>
      <c:barChart>
        <c:barDir val="col"/>
        <c:grouping val="clustered"/>
        <c:varyColors val="0"/>
        <c:ser>
          <c:idx val="0"/>
          <c:order val="1"/>
          <c:tx>
            <c:strRef>
              <c:f>F!$L$2004</c:f>
              <c:strCache>
                <c:ptCount val="1"/>
                <c:pt idx="0">
                  <c:v>Sus_OBS</c:v>
                </c:pt>
              </c:strCache>
            </c:strRef>
          </c:tx>
          <c:spPr>
            <a:solidFill>
              <a:srgbClr val="7030A0">
                <a:alpha val="10000"/>
              </a:srgbClr>
            </a:solidFill>
            <a:ln>
              <a:solidFill>
                <a:srgbClr val="7030A0"/>
              </a:solidFill>
              <a:prstDash val="solid"/>
            </a:ln>
          </c:spPr>
          <c:invertIfNegative val="0"/>
          <c:val>
            <c:numRef>
              <c:f>F!$L$2005:$L$2038</c:f>
              <c:numCache>
                <c:formatCode>0%</c:formatCode>
                <c:ptCount val="11"/>
                <c:pt idx="0">
                  <c:v>11.152596659399997</c:v>
                </c:pt>
                <c:pt idx="1">
                  <c:v>0</c:v>
                </c:pt>
                <c:pt idx="2">
                  <c:v>0</c:v>
                </c:pt>
                <c:pt idx="3">
                  <c:v>1.1159691922900001</c:v>
                </c:pt>
                <c:pt idx="4">
                  <c:v>0.84143464499999998</c:v>
                </c:pt>
                <c:pt idx="5">
                  <c:v>0.30902547097000005</c:v>
                </c:pt>
                <c:pt idx="6">
                  <c:v>0</c:v>
                </c:pt>
                <c:pt idx="7">
                  <c:v>0</c:v>
                </c:pt>
                <c:pt idx="8">
                  <c:v>0</c:v>
                </c:pt>
                <c:pt idx="9">
                  <c:v>0</c:v>
                </c:pt>
                <c:pt idx="10">
                  <c:v>0</c:v>
                </c:pt>
              </c:numCache>
            </c:numRef>
          </c:val>
          <c:extLst>
            <c:ext xmlns:c16="http://schemas.microsoft.com/office/drawing/2014/chart" uri="{C3380CC4-5D6E-409C-BE32-E72D297353CC}">
              <c16:uniqueId val="{00000001-A124-4B13-AD63-A9EE80419661}"/>
            </c:ext>
          </c:extLst>
        </c:ser>
        <c:dLbls>
          <c:showLegendKey val="0"/>
          <c:showVal val="0"/>
          <c:showCatName val="0"/>
          <c:showSerName val="0"/>
          <c:showPercent val="0"/>
          <c:showBubbleSize val="0"/>
        </c:dLbls>
        <c:gapWidth val="100"/>
        <c:axId val="1572107663"/>
        <c:axId val="1572096751"/>
      </c:barChart>
      <c:catAx>
        <c:axId val="855392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Calibri Light (Headings)"/>
                <a:ea typeface="+mn-ea"/>
                <a:cs typeface="+mn-cs"/>
              </a:defRPr>
            </a:pPr>
            <a:endParaRPr lang="LID4096"/>
          </a:p>
        </c:txPr>
        <c:crossAx val="233738784"/>
        <c:crosses val="autoZero"/>
        <c:auto val="1"/>
        <c:lblAlgn val="ctr"/>
        <c:lblOffset val="100"/>
        <c:noMultiLvlLbl val="0"/>
      </c:catAx>
      <c:valAx>
        <c:axId val="2337387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Calibri Light (Headings)"/>
                <a:ea typeface="+mn-ea"/>
                <a:cs typeface="+mn-cs"/>
              </a:defRPr>
            </a:pPr>
            <a:endParaRPr lang="LID4096"/>
          </a:p>
        </c:txPr>
        <c:crossAx val="855392943"/>
        <c:crosses val="autoZero"/>
        <c:crossBetween val="between"/>
      </c:valAx>
      <c:valAx>
        <c:axId val="1572096751"/>
        <c:scaling>
          <c:orientation val="maxMin"/>
        </c:scaling>
        <c:delete val="0"/>
        <c:axPos val="r"/>
        <c:numFmt formatCode="0%" sourceLinked="0"/>
        <c:majorTickMark val="out"/>
        <c:minorTickMark val="none"/>
        <c:tickLblPos val="nextTo"/>
        <c:spPr>
          <a:ln>
            <a:noFill/>
          </a:ln>
        </c:spPr>
        <c:txPr>
          <a:bodyPr/>
          <a:lstStyle/>
          <a:p>
            <a:pPr>
              <a:defRPr sz="1100" b="0">
                <a:solidFill>
                  <a:srgbClr val="7030A0"/>
                </a:solidFill>
                <a:latin typeface="Calibri Light (Headings)"/>
              </a:defRPr>
            </a:pPr>
            <a:endParaRPr lang="LID4096"/>
          </a:p>
        </c:txPr>
        <c:crossAx val="1572107663"/>
        <c:crosses val="max"/>
        <c:crossBetween val="between"/>
      </c:valAx>
      <c:catAx>
        <c:axId val="1572107663"/>
        <c:scaling>
          <c:orientation val="minMax"/>
        </c:scaling>
        <c:delete val="1"/>
        <c:axPos val="t"/>
        <c:majorTickMark val="out"/>
        <c:minorTickMark val="none"/>
        <c:tickLblPos val="nextTo"/>
        <c:crossAx val="1572096751"/>
        <c:crosses val="autoZero"/>
        <c:auto val="1"/>
        <c:lblAlgn val="ctr"/>
        <c:lblOffset val="100"/>
        <c:noMultiLvlLbl val="0"/>
      </c:catAx>
    </c:plotArea>
    <c:plotVisOnly val="1"/>
    <c:dispBlanksAs val="gap"/>
    <c:showDLblsOverMax val="0"/>
    <c:extLst/>
  </c:chart>
  <c:spPr>
    <a:solidFill>
      <a:schemeClr val="bg1"/>
    </a:solidFill>
    <a:ln w="6350">
      <a:solidFill>
        <a:sysClr val="windowText" lastClr="000000"/>
      </a:solidFill>
    </a:ln>
  </c:spPr>
  <c:txPr>
    <a:bodyPr/>
    <a:lstStyle/>
    <a:p>
      <a:pPr>
        <a:defRPr/>
      </a:pPr>
      <a:endParaRPr lang="LID4096"/>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9684099034404"/>
          <c:y val="0.10788019958540362"/>
          <c:w val="0.68663877910583848"/>
          <c:h val="0.67626606469907158"/>
        </c:manualLayout>
      </c:layout>
      <c:barChart>
        <c:barDir val="col"/>
        <c:grouping val="clustered"/>
        <c:varyColors val="0"/>
        <c:ser>
          <c:idx val="11"/>
          <c:order val="0"/>
          <c:tx>
            <c:strRef>
              <c:f>F!$V$4</c:f>
              <c:strCache>
                <c:ptCount val="1"/>
                <c:pt idx="0">
                  <c:v>ch</c:v>
                </c:pt>
              </c:strCache>
            </c:strRef>
          </c:tx>
          <c:spPr>
            <a:solidFill>
              <a:srgbClr val="00FF00"/>
            </a:solidFill>
            <a:ln>
              <a:noFill/>
            </a:ln>
            <a:effectLst/>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F!$V$2005:$V$2038</c:f>
              <c:numCache>
                <c:formatCode>0.00</c:formatCode>
                <c:ptCount val="11"/>
                <c:pt idx="0">
                  <c:v>0</c:v>
                </c:pt>
                <c:pt idx="1">
                  <c:v>5.0027808899999998E-2</c:v>
                </c:pt>
                <c:pt idx="2">
                  <c:v>1.36574236</c:v>
                </c:pt>
                <c:pt idx="3">
                  <c:v>9.1413580999999994E-2</c:v>
                </c:pt>
                <c:pt idx="4">
                  <c:v>1.1319235920000001</c:v>
                </c:pt>
                <c:pt idx="5">
                  <c:v>0</c:v>
                </c:pt>
                <c:pt idx="6">
                  <c:v>4.3210656099999994E-2</c:v>
                </c:pt>
                <c:pt idx="7">
                  <c:v>0.11459493300000001</c:v>
                </c:pt>
                <c:pt idx="8">
                  <c:v>0.229836015</c:v>
                </c:pt>
                <c:pt idx="9">
                  <c:v>0.163923545</c:v>
                </c:pt>
                <c:pt idx="10">
                  <c:v>0.133800214</c:v>
                </c:pt>
              </c:numCache>
            </c:numRef>
          </c:val>
          <c:extLst>
            <c:ext xmlns:c16="http://schemas.microsoft.com/office/drawing/2014/chart" uri="{C3380CC4-5D6E-409C-BE32-E72D297353CC}">
              <c16:uniqueId val="{00000000-550C-4EC2-A3D4-0502F1C550CC}"/>
            </c:ext>
          </c:extLst>
        </c:ser>
        <c:ser>
          <c:idx val="10"/>
          <c:order val="1"/>
          <c:tx>
            <c:strRef>
              <c:f>F!$U$4</c:f>
              <c:strCache>
                <c:ptCount val="1"/>
                <c:pt idx="0">
                  <c:v>gb</c:v>
                </c:pt>
              </c:strCache>
            </c:strRef>
          </c:tx>
          <c:spPr>
            <a:solidFill>
              <a:schemeClr val="accent4">
                <a:lumMod val="80000"/>
              </a:schemeClr>
            </a:solidFill>
            <a:ln>
              <a:noFill/>
            </a:ln>
            <a:effectLst/>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F!$U$2005:$U$2038</c:f>
              <c:numCache>
                <c:formatCode>0.00</c:formatCode>
                <c:ptCount val="11"/>
                <c:pt idx="0">
                  <c:v>0</c:v>
                </c:pt>
                <c:pt idx="1">
                  <c:v>5.0027808899999998E-2</c:v>
                </c:pt>
                <c:pt idx="2">
                  <c:v>1.36574236</c:v>
                </c:pt>
                <c:pt idx="3">
                  <c:v>9.1413580999999994E-2</c:v>
                </c:pt>
                <c:pt idx="4">
                  <c:v>1.1319235920000001</c:v>
                </c:pt>
                <c:pt idx="5">
                  <c:v>0</c:v>
                </c:pt>
                <c:pt idx="6">
                  <c:v>4.3210656099999994E-2</c:v>
                </c:pt>
                <c:pt idx="7">
                  <c:v>0.11459493300000001</c:v>
                </c:pt>
                <c:pt idx="8">
                  <c:v>0.229836015</c:v>
                </c:pt>
                <c:pt idx="9">
                  <c:v>0.163923545</c:v>
                </c:pt>
                <c:pt idx="10">
                  <c:v>0.133800214</c:v>
                </c:pt>
              </c:numCache>
            </c:numRef>
          </c:val>
          <c:extLst>
            <c:ext xmlns:c16="http://schemas.microsoft.com/office/drawing/2014/chart" uri="{C3380CC4-5D6E-409C-BE32-E72D297353CC}">
              <c16:uniqueId val="{00000001-550C-4EC2-A3D4-0502F1C550CC}"/>
            </c:ext>
          </c:extLst>
        </c:ser>
        <c:ser>
          <c:idx val="4"/>
          <c:order val="2"/>
          <c:tx>
            <c:strRef>
              <c:f>F!$R$4</c:f>
              <c:strCache>
                <c:ptCount val="1"/>
                <c:pt idx="0">
                  <c:v>rv</c:v>
                </c:pt>
              </c:strCache>
            </c:strRef>
          </c:tx>
          <c:spPr>
            <a:solidFill>
              <a:schemeClr val="accent4">
                <a:lumMod val="60000"/>
              </a:schemeClr>
            </a:solidFill>
            <a:ln>
              <a:noFill/>
            </a:ln>
            <a:effectLst/>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F!$R$2005:$R$2038</c:f>
            </c:numRef>
          </c:val>
          <c:extLst>
            <c:ext xmlns:c16="http://schemas.microsoft.com/office/drawing/2014/chart" uri="{C3380CC4-5D6E-409C-BE32-E72D297353CC}">
              <c16:uniqueId val="{00000002-550C-4EC2-A3D4-0502F1C550CC}"/>
            </c:ext>
          </c:extLst>
        </c:ser>
        <c:ser>
          <c:idx val="0"/>
          <c:order val="3"/>
          <c:tx>
            <c:strRef>
              <c:f>F!$P$4</c:f>
              <c:strCache>
                <c:ptCount val="1"/>
                <c:pt idx="0">
                  <c:v>H</c:v>
                </c:pt>
              </c:strCache>
            </c:strRef>
          </c:tx>
          <c:spPr>
            <a:solidFill>
              <a:schemeClr val="tx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4-550C-4EC2-A3D4-0502F1C550CC}"/>
              </c:ext>
            </c:extLst>
          </c:dPt>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F!$P$2005:$P$2038</c:f>
              <c:numCache>
                <c:formatCode>0.00</c:formatCode>
                <c:ptCount val="11"/>
                <c:pt idx="0">
                  <c:v>0</c:v>
                </c:pt>
                <c:pt idx="1">
                  <c:v>0.17391589900000001</c:v>
                </c:pt>
                <c:pt idx="2">
                  <c:v>5.5622974609999991</c:v>
                </c:pt>
                <c:pt idx="3">
                  <c:v>0.31331331000000007</c:v>
                </c:pt>
                <c:pt idx="4">
                  <c:v>3.2806575820000008</c:v>
                </c:pt>
                <c:pt idx="5">
                  <c:v>0</c:v>
                </c:pt>
                <c:pt idx="6">
                  <c:v>0.1315773777</c:v>
                </c:pt>
                <c:pt idx="7">
                  <c:v>0.43444118799999998</c:v>
                </c:pt>
                <c:pt idx="8">
                  <c:v>0.84137405200000004</c:v>
                </c:pt>
                <c:pt idx="9">
                  <c:v>0.56481439</c:v>
                </c:pt>
                <c:pt idx="10">
                  <c:v>0.35171928699999999</c:v>
                </c:pt>
              </c:numCache>
            </c:numRef>
          </c:val>
          <c:extLst>
            <c:ext xmlns:c16="http://schemas.microsoft.com/office/drawing/2014/chart" uri="{C3380CC4-5D6E-409C-BE32-E72D297353CC}">
              <c16:uniqueId val="{00000005-550C-4EC2-A3D4-0502F1C550CC}"/>
            </c:ext>
          </c:extLst>
        </c:ser>
        <c:ser>
          <c:idx val="6"/>
          <c:order val="5"/>
          <c:tx>
            <c:strRef>
              <c:f>F!$S$4</c:f>
              <c:strCache>
                <c:ptCount val="1"/>
                <c:pt idx="0">
                  <c:v>la</c:v>
                </c:pt>
              </c:strCache>
            </c:strRef>
          </c:tx>
          <c:spPr>
            <a:solidFill>
              <a:schemeClr val="accent2">
                <a:lumMod val="80000"/>
                <a:lumOff val="20000"/>
              </a:schemeClr>
            </a:solidFill>
            <a:ln>
              <a:noFill/>
            </a:ln>
            <a:effectLst/>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F!$S$2005:$S$2038</c:f>
            </c:numRef>
          </c:val>
          <c:extLst>
            <c:ext xmlns:c16="http://schemas.microsoft.com/office/drawing/2014/chart" uri="{C3380CC4-5D6E-409C-BE32-E72D297353CC}">
              <c16:uniqueId val="{00000006-550C-4EC2-A3D4-0502F1C550CC}"/>
            </c:ext>
          </c:extLst>
        </c:ser>
        <c:ser>
          <c:idx val="9"/>
          <c:order val="6"/>
          <c:tx>
            <c:strRef>
              <c:f>F!$T$4</c:f>
              <c:strCache>
                <c:ptCount val="1"/>
                <c:pt idx="0">
                  <c:v>STR_</c:v>
                </c:pt>
              </c:strCache>
            </c:strRef>
          </c:tx>
          <c:spPr>
            <a:solidFill>
              <a:schemeClr val="accent2">
                <a:lumMod val="80000"/>
              </a:schemeClr>
            </a:solidFill>
            <a:ln>
              <a:noFill/>
            </a:ln>
            <a:effectLst/>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F!$T$2005:$T$2038</c:f>
            </c:numRef>
          </c:val>
          <c:extLst>
            <c:ext xmlns:c16="http://schemas.microsoft.com/office/drawing/2014/chart" uri="{C3380CC4-5D6E-409C-BE32-E72D297353CC}">
              <c16:uniqueId val="{00000007-550C-4EC2-A3D4-0502F1C550CC}"/>
            </c:ext>
          </c:extLst>
        </c:ser>
        <c:dLbls>
          <c:showLegendKey val="0"/>
          <c:showVal val="0"/>
          <c:showCatName val="0"/>
          <c:showSerName val="0"/>
          <c:showPercent val="0"/>
          <c:showBubbleSize val="0"/>
        </c:dLbls>
        <c:gapWidth val="50"/>
        <c:axId val="78627231"/>
        <c:axId val="78627647"/>
        <c:extLst/>
      </c:barChart>
      <c:barChart>
        <c:barDir val="col"/>
        <c:grouping val="clustered"/>
        <c:varyColors val="0"/>
        <c:ser>
          <c:idx val="1"/>
          <c:order val="4"/>
          <c:tx>
            <c:strRef>
              <c:f>F!$Q$4</c:f>
              <c:strCache>
                <c:ptCount val="1"/>
                <c:pt idx="0">
                  <c:v>dr</c:v>
                </c:pt>
              </c:strCache>
            </c:strRef>
          </c:tx>
          <c:spPr>
            <a:solidFill>
              <a:schemeClr val="accent4"/>
            </a:solidFill>
            <a:ln>
              <a:noFill/>
            </a:ln>
            <a:effectLst/>
          </c:spPr>
          <c:invertIfNegative val="0"/>
          <c:val>
            <c:numRef>
              <c:f>F!$Q$2005:$Q$2038</c:f>
              <c:numCache>
                <c:formatCode>0.00</c:formatCode>
                <c:ptCount val="11"/>
                <c:pt idx="0">
                  <c:v>0</c:v>
                </c:pt>
                <c:pt idx="1">
                  <c:v>0.18071351299999999</c:v>
                </c:pt>
                <c:pt idx="2">
                  <c:v>4.2389205780000001</c:v>
                </c:pt>
                <c:pt idx="3">
                  <c:v>0.16608592599999999</c:v>
                </c:pt>
                <c:pt idx="4">
                  <c:v>2.8422762389999998</c:v>
                </c:pt>
                <c:pt idx="5">
                  <c:v>0</c:v>
                </c:pt>
                <c:pt idx="6">
                  <c:v>0.41045335510000003</c:v>
                </c:pt>
                <c:pt idx="7">
                  <c:v>0.82656874999999996</c:v>
                </c:pt>
                <c:pt idx="8">
                  <c:v>0.65484187399999993</c:v>
                </c:pt>
                <c:pt idx="9">
                  <c:v>0.410009085</c:v>
                </c:pt>
                <c:pt idx="10">
                  <c:v>0.42552938000000001</c:v>
                </c:pt>
              </c:numCache>
            </c:numRef>
          </c:val>
          <c:extLst>
            <c:ext xmlns:c16="http://schemas.microsoft.com/office/drawing/2014/chart" uri="{C3380CC4-5D6E-409C-BE32-E72D297353CC}">
              <c16:uniqueId val="{00000008-550C-4EC2-A3D4-0502F1C550CC}"/>
            </c:ext>
          </c:extLst>
        </c:ser>
        <c:dLbls>
          <c:showLegendKey val="0"/>
          <c:showVal val="0"/>
          <c:showCatName val="0"/>
          <c:showSerName val="0"/>
          <c:showPercent val="0"/>
          <c:showBubbleSize val="0"/>
        </c:dLbls>
        <c:gapWidth val="200"/>
        <c:axId val="78627231"/>
        <c:axId val="78627647"/>
      </c:barChart>
      <c:barChart>
        <c:barDir val="col"/>
        <c:grouping val="clustered"/>
        <c:varyColors val="0"/>
        <c:ser>
          <c:idx val="12"/>
          <c:order val="7"/>
          <c:tx>
            <c:strRef>
              <c:f>F!$L$2</c:f>
              <c:strCache>
                <c:ptCount val="1"/>
                <c:pt idx="0">
                  <c:v>SEO</c:v>
                </c:pt>
              </c:strCache>
            </c:strRef>
          </c:tx>
          <c:spPr>
            <a:solidFill>
              <a:srgbClr val="7030A0">
                <a:alpha val="20000"/>
              </a:srgbClr>
            </a:solidFill>
            <a:ln>
              <a:solidFill>
                <a:srgbClr val="7030A0"/>
              </a:solidFill>
            </a:ln>
            <a:effectLst/>
          </c:spPr>
          <c:invertIfNegative val="0"/>
          <c:cat>
            <c:strRef>
              <c:f>F!$AA$2005:$AA$2038</c:f>
              <c:strCache>
                <c:ptCount val="11"/>
                <c:pt idx="0">
                  <c:v>Head</c:v>
                </c:pt>
                <c:pt idx="1">
                  <c:v>aH</c:v>
                </c:pt>
                <c:pt idx="2">
                  <c:v>aV</c:v>
                </c:pt>
                <c:pt idx="3">
                  <c:v>dr</c:v>
                </c:pt>
                <c:pt idx="4">
                  <c:v>gb</c:v>
                </c:pt>
                <c:pt idx="5">
                  <c:v>ch</c:v>
                </c:pt>
                <c:pt idx="6">
                  <c:v>k1</c:v>
                </c:pt>
                <c:pt idx="7">
                  <c:v>k2</c:v>
                </c:pt>
                <c:pt idx="8">
                  <c:v>k3</c:v>
                </c:pt>
                <c:pt idx="9">
                  <c:v>k4</c:v>
                </c:pt>
                <c:pt idx="10">
                  <c:v>k5</c:v>
                </c:pt>
              </c:strCache>
            </c:strRef>
          </c:cat>
          <c:val>
            <c:numRef>
              <c:f>F!$L$2005:$L$2038</c:f>
              <c:numCache>
                <c:formatCode>0%</c:formatCode>
                <c:ptCount val="11"/>
                <c:pt idx="0">
                  <c:v>11.152596659399997</c:v>
                </c:pt>
                <c:pt idx="1">
                  <c:v>0</c:v>
                </c:pt>
                <c:pt idx="2">
                  <c:v>0</c:v>
                </c:pt>
                <c:pt idx="3">
                  <c:v>1.1159691922900001</c:v>
                </c:pt>
                <c:pt idx="4">
                  <c:v>0.84143464499999998</c:v>
                </c:pt>
                <c:pt idx="5">
                  <c:v>0.30902547097000005</c:v>
                </c:pt>
                <c:pt idx="6">
                  <c:v>0</c:v>
                </c:pt>
                <c:pt idx="7">
                  <c:v>0</c:v>
                </c:pt>
                <c:pt idx="8">
                  <c:v>0</c:v>
                </c:pt>
                <c:pt idx="9">
                  <c:v>0</c:v>
                </c:pt>
                <c:pt idx="10">
                  <c:v>0</c:v>
                </c:pt>
              </c:numCache>
            </c:numRef>
          </c:val>
          <c:extLst>
            <c:ext xmlns:c16="http://schemas.microsoft.com/office/drawing/2014/chart" uri="{C3380CC4-5D6E-409C-BE32-E72D297353CC}">
              <c16:uniqueId val="{00000009-550C-4EC2-A3D4-0502F1C550CC}"/>
            </c:ext>
          </c:extLst>
        </c:ser>
        <c:dLbls>
          <c:showLegendKey val="0"/>
          <c:showVal val="0"/>
          <c:showCatName val="0"/>
          <c:showSerName val="0"/>
          <c:showPercent val="0"/>
          <c:showBubbleSize val="0"/>
        </c:dLbls>
        <c:gapWidth val="50"/>
        <c:axId val="498344111"/>
        <c:axId val="498359951"/>
      </c:barChart>
      <c:catAx>
        <c:axId val="78627231"/>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Calibri Light (Headings)"/>
                <a:ea typeface="+mn-ea"/>
                <a:cs typeface="+mn-cs"/>
              </a:defRPr>
            </a:pPr>
            <a:endParaRPr lang="LID4096"/>
          </a:p>
        </c:txPr>
        <c:crossAx val="78627647"/>
        <c:crossesAt val="0"/>
        <c:auto val="1"/>
        <c:lblAlgn val="ctr"/>
        <c:lblOffset val="100"/>
        <c:tickLblSkip val="1"/>
        <c:noMultiLvlLbl val="0"/>
      </c:catAx>
      <c:valAx>
        <c:axId val="78627647"/>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0"/>
        <c:majorTickMark val="none"/>
        <c:minorTickMark val="none"/>
        <c:tickLblPos val="low"/>
        <c:spPr>
          <a:noFill/>
          <a:ln w="9525" cap="flat" cmpd="sng" algn="ctr">
            <a:noFill/>
            <a:prstDash val="solid"/>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j-lt"/>
                <a:ea typeface="+mn-ea"/>
                <a:cs typeface="+mn-cs"/>
              </a:defRPr>
            </a:pPr>
            <a:endParaRPr lang="LID4096"/>
          </a:p>
        </c:txPr>
        <c:crossAx val="78627231"/>
        <c:crosses val="autoZero"/>
        <c:crossBetween val="between"/>
      </c:valAx>
      <c:valAx>
        <c:axId val="498359951"/>
        <c:scaling>
          <c:orientation val="maxMin"/>
        </c:scaling>
        <c:delete val="0"/>
        <c:axPos val="r"/>
        <c:numFmt formatCode="0%"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100" b="0" i="0" u="none" strike="noStrike" kern="1200" baseline="0">
                <a:solidFill>
                  <a:srgbClr val="7030A0"/>
                </a:solidFill>
                <a:latin typeface="Calibri Light (Headings)"/>
                <a:ea typeface="+mn-ea"/>
                <a:cs typeface="+mn-cs"/>
              </a:defRPr>
            </a:pPr>
            <a:endParaRPr lang="LID4096"/>
          </a:p>
        </c:txPr>
        <c:crossAx val="498344111"/>
        <c:crosses val="max"/>
        <c:crossBetween val="between"/>
      </c:valAx>
      <c:catAx>
        <c:axId val="498344111"/>
        <c:scaling>
          <c:orientation val="minMax"/>
        </c:scaling>
        <c:delete val="1"/>
        <c:axPos val="t"/>
        <c:numFmt formatCode="General" sourceLinked="1"/>
        <c:majorTickMark val="out"/>
        <c:minorTickMark val="none"/>
        <c:tickLblPos val="nextTo"/>
        <c:crossAx val="498359951"/>
        <c:crosses val="autoZero"/>
        <c:auto val="1"/>
        <c:lblAlgn val="ctr"/>
        <c:lblOffset val="100"/>
        <c:noMultiLvlLbl val="0"/>
      </c:catAx>
      <c:spPr>
        <a:noFill/>
        <a:ln>
          <a:noFill/>
        </a:ln>
        <a:effectLst/>
      </c:spPr>
    </c:plotArea>
    <c:legend>
      <c:legendPos val="r"/>
      <c:layout>
        <c:manualLayout>
          <c:xMode val="edge"/>
          <c:yMode val="edge"/>
          <c:x val="0.90674245406932708"/>
          <c:y val="0.28679000858286469"/>
          <c:w val="9.0970885043604691E-2"/>
          <c:h val="0.7125592578629469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Calibri Light (Headings)"/>
              <a:ea typeface="+mn-ea"/>
              <a:cs typeface="+mn-cs"/>
            </a:defRPr>
          </a:pPr>
          <a:endParaRPr lang="LID4096"/>
        </a:p>
      </c:txPr>
    </c:legend>
    <c:plotVisOnly val="1"/>
    <c:dispBlanksAs val="gap"/>
    <c:showDLblsOverMax val="0"/>
  </c:chart>
  <c:spPr>
    <a:solidFill>
      <a:sysClr val="window" lastClr="FFFFFF"/>
    </a:solidFill>
    <a:ln w="6350" cap="flat" cmpd="sng" algn="ctr">
      <a:solidFill>
        <a:sysClr val="windowText" lastClr="000000"/>
      </a:solidFill>
      <a:prstDash val="solid"/>
      <a:round/>
    </a:ln>
    <a:effectLst/>
  </c:spPr>
  <c:txPr>
    <a:bodyPr/>
    <a:lstStyle/>
    <a:p>
      <a:pPr>
        <a:defRPr sz="2000"/>
      </a:pPr>
      <a:endParaRPr lang="LID4096"/>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343424231457"/>
          <c:y val="8.6224552469960386E-2"/>
          <c:w val="0.69745087833375818"/>
          <c:h val="0.70795975503062114"/>
        </c:manualLayout>
      </c:layout>
      <c:barChart>
        <c:barDir val="col"/>
        <c:grouping val="clustered"/>
        <c:varyColors val="0"/>
        <c:ser>
          <c:idx val="0"/>
          <c:order val="0"/>
          <c:tx>
            <c:strRef>
              <c:f>F!$M$4</c:f>
              <c:strCache>
                <c:ptCount val="1"/>
                <c:pt idx="0">
                  <c:v>OBS</c:v>
                </c:pt>
              </c:strCache>
            </c:strRef>
          </c:tx>
          <c:spPr>
            <a:solidFill>
              <a:srgbClr val="0000FF"/>
            </a:solidFill>
            <a:ln>
              <a:noFill/>
            </a:ln>
            <a:effectLst/>
          </c:spPr>
          <c:invertIfNegative val="0"/>
          <c:cat>
            <c:strRef>
              <c:f>F!$AA$5:$AA$2000</c:f>
              <c:strCache>
                <c:ptCount val="113"/>
                <c:pt idx="0">
                  <c:v>H</c:v>
                </c:pt>
                <c:pt idx="47">
                  <c:v>aH</c:v>
                </c:pt>
                <c:pt idx="52">
                  <c:v>aV</c:v>
                </c:pt>
                <c:pt idx="57">
                  <c:v>DN</c:v>
                </c:pt>
                <c:pt idx="67">
                  <c:v>GB</c:v>
                </c:pt>
                <c:pt idx="84">
                  <c:v>CH</c:v>
                </c:pt>
                <c:pt idx="92">
                  <c:v>k1</c:v>
                </c:pt>
                <c:pt idx="97">
                  <c:v>k2</c:v>
                </c:pt>
                <c:pt idx="102">
                  <c:v>k3</c:v>
                </c:pt>
                <c:pt idx="107">
                  <c:v>k4</c:v>
                </c:pt>
                <c:pt idx="112">
                  <c:v>k5</c:v>
                </c:pt>
              </c:strCache>
            </c:strRef>
          </c:cat>
          <c:val>
            <c:numRef>
              <c:f>F!$M$5:$M$2000</c:f>
              <c:numCache>
                <c:formatCode>0.0</c:formatCode>
                <c:ptCount val="117"/>
                <c:pt idx="0">
                  <c:v>1.796799999999962</c:v>
                </c:pt>
                <c:pt idx="1">
                  <c:v>-0.30169999999998254</c:v>
                </c:pt>
                <c:pt idx="2">
                  <c:v>-0.35629999999991924</c:v>
                </c:pt>
                <c:pt idx="3">
                  <c:v>4.070000000001528E-2</c:v>
                </c:pt>
                <c:pt idx="4">
                  <c:v>1.6403000000000247</c:v>
                </c:pt>
                <c:pt idx="5">
                  <c:v>3.1293000000000575</c:v>
                </c:pt>
                <c:pt idx="6">
                  <c:v>3.5302000000000362</c:v>
                </c:pt>
                <c:pt idx="7">
                  <c:v>-1.9208999999999605</c:v>
                </c:pt>
                <c:pt idx="8">
                  <c:v>5.2421999999999116</c:v>
                </c:pt>
                <c:pt idx="9">
                  <c:v>-1.2064000000000306</c:v>
                </c:pt>
                <c:pt idx="10">
                  <c:v>2.716199999999958</c:v>
                </c:pt>
                <c:pt idx="11">
                  <c:v>0.5584999999999809</c:v>
                </c:pt>
                <c:pt idx="12">
                  <c:v>2.1802999999999884</c:v>
                </c:pt>
                <c:pt idx="13">
                  <c:v>-2.2513000000000147</c:v>
                </c:pt>
                <c:pt idx="14">
                  <c:v>-1.34800000000007</c:v>
                </c:pt>
                <c:pt idx="15">
                  <c:v>-1.1794999999999618</c:v>
                </c:pt>
                <c:pt idx="16">
                  <c:v>-0.93270000000006803</c:v>
                </c:pt>
                <c:pt idx="17">
                  <c:v>-3.236699999999928</c:v>
                </c:pt>
                <c:pt idx="18">
                  <c:v>3.8219000000000278</c:v>
                </c:pt>
                <c:pt idx="19">
                  <c:v>0.37620000000003984</c:v>
                </c:pt>
                <c:pt idx="20">
                  <c:v>0.90999999999996817</c:v>
                </c:pt>
                <c:pt idx="21">
                  <c:v>0.80209999999999582</c:v>
                </c:pt>
                <c:pt idx="22">
                  <c:v>0.50620000000003529</c:v>
                </c:pt>
                <c:pt idx="23">
                  <c:v>-1.1992000000000189</c:v>
                </c:pt>
                <c:pt idx="24">
                  <c:v>-0.50360000000000582</c:v>
                </c:pt>
                <c:pt idx="25">
                  <c:v>-1.3507999999999356</c:v>
                </c:pt>
                <c:pt idx="26">
                  <c:v>3.9712999999999283</c:v>
                </c:pt>
                <c:pt idx="27">
                  <c:v>0.78670000000010987</c:v>
                </c:pt>
                <c:pt idx="28">
                  <c:v>1.0698999999999614</c:v>
                </c:pt>
                <c:pt idx="29">
                  <c:v>0.66449999999997544</c:v>
                </c:pt>
                <c:pt idx="30">
                  <c:v>-1.5452999999999975</c:v>
                </c:pt>
                <c:pt idx="31">
                  <c:v>-2.1798000000000002</c:v>
                </c:pt>
                <c:pt idx="32">
                  <c:v>-3.4356999999999971</c:v>
                </c:pt>
                <c:pt idx="33">
                  <c:v>1.3033000000000357</c:v>
                </c:pt>
                <c:pt idx="34">
                  <c:v>0.27490000000000236</c:v>
                </c:pt>
                <c:pt idx="35">
                  <c:v>-2.3502999999999474</c:v>
                </c:pt>
                <c:pt idx="36">
                  <c:v>-0.79300000000000637</c:v>
                </c:pt>
                <c:pt idx="37">
                  <c:v>-2.0495999999999412</c:v>
                </c:pt>
                <c:pt idx="38">
                  <c:v>1.4251999999999043</c:v>
                </c:pt>
                <c:pt idx="39">
                  <c:v>0.73119999999994434</c:v>
                </c:pt>
                <c:pt idx="40">
                  <c:v>-3.0119999999999436</c:v>
                </c:pt>
                <c:pt idx="41">
                  <c:v>6.3499999999976353E-2</c:v>
                </c:pt>
                <c:pt idx="42">
                  <c:v>0.92999999999994998</c:v>
                </c:pt>
                <c:pt idx="43">
                  <c:v>2.1277999999999793</c:v>
                </c:pt>
                <c:pt idx="44">
                  <c:v>0.97469999999998436</c:v>
                </c:pt>
                <c:pt idx="45">
                  <c:v>2.9053000000000111</c:v>
                </c:pt>
                <c:pt idx="46">
                  <c:v>1.1286999999999807</c:v>
                </c:pt>
                <c:pt idx="47">
                  <c:v>0</c:v>
                </c:pt>
                <c:pt idx="48">
                  <c:v>0</c:v>
                </c:pt>
                <c:pt idx="49">
                  <c:v>0</c:v>
                </c:pt>
                <c:pt idx="50">
                  <c:v>0</c:v>
                </c:pt>
                <c:pt idx="51">
                  <c:v>0</c:v>
                </c:pt>
                <c:pt idx="52">
                  <c:v>0</c:v>
                </c:pt>
                <c:pt idx="53">
                  <c:v>0</c:v>
                </c:pt>
                <c:pt idx="54">
                  <c:v>0</c:v>
                </c:pt>
                <c:pt idx="55">
                  <c:v>0</c:v>
                </c:pt>
                <c:pt idx="56">
                  <c:v>0</c:v>
                </c:pt>
                <c:pt idx="57">
                  <c:v>-5.4341200000000001</c:v>
                </c:pt>
                <c:pt idx="58">
                  <c:v>57.954156000000005</c:v>
                </c:pt>
                <c:pt idx="59">
                  <c:v>1.2176500000000008</c:v>
                </c:pt>
                <c:pt idx="60">
                  <c:v>8.1016499999999994</c:v>
                </c:pt>
                <c:pt idx="61">
                  <c:v>0.23966999999999672</c:v>
                </c:pt>
                <c:pt idx="62">
                  <c:v>11.572441000000001</c:v>
                </c:pt>
                <c:pt idx="63">
                  <c:v>3.3605299999999989</c:v>
                </c:pt>
                <c:pt idx="64">
                  <c:v>11.874251000000001</c:v>
                </c:pt>
                <c:pt idx="65">
                  <c:v>14.861298999999999</c:v>
                </c:pt>
                <c:pt idx="66">
                  <c:v>3.45932</c:v>
                </c:pt>
                <c:pt idx="67">
                  <c:v>-7.9220999999999986E-2</c:v>
                </c:pt>
                <c:pt idx="68">
                  <c:v>-0.73302500000000004</c:v>
                </c:pt>
                <c:pt idx="69">
                  <c:v>-10.131571299999999</c:v>
                </c:pt>
                <c:pt idx="70">
                  <c:v>3.9401449999999993</c:v>
                </c:pt>
                <c:pt idx="71">
                  <c:v>12.079249999999998</c:v>
                </c:pt>
                <c:pt idx="72">
                  <c:v>-0.56001299999999965</c:v>
                </c:pt>
                <c:pt idx="73">
                  <c:v>2.0775930000000002</c:v>
                </c:pt>
                <c:pt idx="74">
                  <c:v>-8.2235291999999998</c:v>
                </c:pt>
                <c:pt idx="75">
                  <c:v>4.2247700000000004</c:v>
                </c:pt>
                <c:pt idx="76">
                  <c:v>-1.8541449999999999</c:v>
                </c:pt>
                <c:pt idx="77">
                  <c:v>-1.7391560000000004</c:v>
                </c:pt>
                <c:pt idx="78">
                  <c:v>1.2321200000000001</c:v>
                </c:pt>
                <c:pt idx="79">
                  <c:v>4.1499400000000009</c:v>
                </c:pt>
                <c:pt idx="80">
                  <c:v>-29.002550999999997</c:v>
                </c:pt>
                <c:pt idx="81">
                  <c:v>21.593509999999998</c:v>
                </c:pt>
                <c:pt idx="82">
                  <c:v>9.3856800000000007</c:v>
                </c:pt>
                <c:pt idx="83">
                  <c:v>-2.1721349999999999</c:v>
                </c:pt>
                <c:pt idx="84">
                  <c:v>-0.18921699999999975</c:v>
                </c:pt>
                <c:pt idx="85">
                  <c:v>-4.9688140000000001</c:v>
                </c:pt>
                <c:pt idx="86">
                  <c:v>-1.8782369999999999</c:v>
                </c:pt>
                <c:pt idx="87">
                  <c:v>-1.2246714999999999</c:v>
                </c:pt>
                <c:pt idx="88">
                  <c:v>-15.94713</c:v>
                </c:pt>
                <c:pt idx="89">
                  <c:v>-6.8491299999999977E-2</c:v>
                </c:pt>
                <c:pt idx="90">
                  <c:v>8.6417728900000004</c:v>
                </c:pt>
                <c:pt idx="91">
                  <c:v>-4.4568020000000006</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numCache>
            </c:numRef>
          </c:val>
          <c:extLst>
            <c:ext xmlns:c16="http://schemas.microsoft.com/office/drawing/2014/chart" uri="{C3380CC4-5D6E-409C-BE32-E72D297353CC}">
              <c16:uniqueId val="{00000000-81D5-4748-B13F-B5242C3A4229}"/>
            </c:ext>
          </c:extLst>
        </c:ser>
        <c:dLbls>
          <c:showLegendKey val="0"/>
          <c:showVal val="0"/>
          <c:showCatName val="0"/>
          <c:showSerName val="0"/>
          <c:showPercent val="0"/>
          <c:showBubbleSize val="0"/>
        </c:dLbls>
        <c:gapWidth val="50"/>
        <c:axId val="1738101791"/>
        <c:axId val="1767387487"/>
      </c:barChart>
      <c:barChart>
        <c:barDir val="col"/>
        <c:grouping val="clustered"/>
        <c:varyColors val="0"/>
        <c:ser>
          <c:idx val="1"/>
          <c:order val="1"/>
          <c:tx>
            <c:strRef>
              <c:f>F!$L$4</c:f>
              <c:strCache>
                <c:ptCount val="1"/>
                <c:pt idx="0">
                  <c:v>Sus_OBS</c:v>
                </c:pt>
              </c:strCache>
            </c:strRef>
          </c:tx>
          <c:spPr>
            <a:solidFill>
              <a:srgbClr val="7030A0">
                <a:alpha val="50000"/>
              </a:srgbClr>
            </a:solidFill>
            <a:ln>
              <a:noFill/>
            </a:ln>
            <a:effectLst/>
          </c:spPr>
          <c:invertIfNegative val="0"/>
          <c:cat>
            <c:multiLvlStrRef>
              <c:f>F!#REF!</c:f>
            </c:multiLvlStrRef>
          </c:cat>
          <c:val>
            <c:numRef>
              <c:f>F!$L$5:$L$2000</c:f>
              <c:numCache>
                <c:formatCode>0%</c:formatCode>
                <c:ptCount val="117"/>
                <c:pt idx="0">
                  <c:v>0.24465249999999999</c:v>
                </c:pt>
                <c:pt idx="1">
                  <c:v>0.68817269999999997</c:v>
                </c:pt>
                <c:pt idx="2">
                  <c:v>1.124325</c:v>
                </c:pt>
                <c:pt idx="3">
                  <c:v>0.67541929999999994</c:v>
                </c:pt>
                <c:pt idx="4">
                  <c:v>0.13211580000000001</c:v>
                </c:pt>
                <c:pt idx="5">
                  <c:v>0.12881999999999999</c:v>
                </c:pt>
                <c:pt idx="6">
                  <c:v>2.031288</c:v>
                </c:pt>
                <c:pt idx="7">
                  <c:v>1.738324</c:v>
                </c:pt>
                <c:pt idx="8">
                  <c:v>2.785015</c:v>
                </c:pt>
                <c:pt idx="9">
                  <c:v>0.84162700000000001</c:v>
                </c:pt>
                <c:pt idx="10">
                  <c:v>0.47078969999999998</c:v>
                </c:pt>
                <c:pt idx="11">
                  <c:v>1.3036318999999999E-2</c:v>
                </c:pt>
                <c:pt idx="12">
                  <c:v>1.0461806000000001E-2</c:v>
                </c:pt>
                <c:pt idx="13">
                  <c:v>0</c:v>
                </c:pt>
                <c:pt idx="14">
                  <c:v>0</c:v>
                </c:pt>
                <c:pt idx="15">
                  <c:v>8.8478343000000001E-2</c:v>
                </c:pt>
                <c:pt idx="16">
                  <c:v>0</c:v>
                </c:pt>
                <c:pt idx="17">
                  <c:v>0</c:v>
                </c:pt>
                <c:pt idx="18">
                  <c:v>0</c:v>
                </c:pt>
                <c:pt idx="19">
                  <c:v>0</c:v>
                </c:pt>
                <c:pt idx="20">
                  <c:v>0</c:v>
                </c:pt>
                <c:pt idx="21">
                  <c:v>0</c:v>
                </c:pt>
                <c:pt idx="22">
                  <c:v>3.6921483999999997E-2</c:v>
                </c:pt>
                <c:pt idx="23">
                  <c:v>0</c:v>
                </c:pt>
                <c:pt idx="24">
                  <c:v>0</c:v>
                </c:pt>
                <c:pt idx="25">
                  <c:v>0</c:v>
                </c:pt>
                <c:pt idx="26">
                  <c:v>3.6141436E-3</c:v>
                </c:pt>
                <c:pt idx="27">
                  <c:v>1.6055916999999999E-2</c:v>
                </c:pt>
                <c:pt idx="28">
                  <c:v>0</c:v>
                </c:pt>
                <c:pt idx="29">
                  <c:v>0</c:v>
                </c:pt>
                <c:pt idx="30">
                  <c:v>0</c:v>
                </c:pt>
                <c:pt idx="31">
                  <c:v>0</c:v>
                </c:pt>
                <c:pt idx="32">
                  <c:v>0</c:v>
                </c:pt>
                <c:pt idx="33">
                  <c:v>1.3668967000000001E-2</c:v>
                </c:pt>
                <c:pt idx="34">
                  <c:v>2.1010268E-3</c:v>
                </c:pt>
                <c:pt idx="35">
                  <c:v>0</c:v>
                </c:pt>
                <c:pt idx="36">
                  <c:v>0</c:v>
                </c:pt>
                <c:pt idx="37">
                  <c:v>2.1967011000000002E-2</c:v>
                </c:pt>
                <c:pt idx="38">
                  <c:v>0</c:v>
                </c:pt>
                <c:pt idx="39">
                  <c:v>0</c:v>
                </c:pt>
                <c:pt idx="40">
                  <c:v>0</c:v>
                </c:pt>
                <c:pt idx="41">
                  <c:v>0</c:v>
                </c:pt>
                <c:pt idx="42">
                  <c:v>0</c:v>
                </c:pt>
                <c:pt idx="43">
                  <c:v>2.2606642999999999E-2</c:v>
                </c:pt>
                <c:pt idx="44">
                  <c:v>0</c:v>
                </c:pt>
                <c:pt idx="45">
                  <c:v>0</c:v>
                </c:pt>
                <c:pt idx="46">
                  <c:v>6.3135998999999998E-2</c:v>
                </c:pt>
                <c:pt idx="47">
                  <c:v>0</c:v>
                </c:pt>
                <c:pt idx="48">
                  <c:v>0</c:v>
                </c:pt>
                <c:pt idx="49">
                  <c:v>0</c:v>
                </c:pt>
                <c:pt idx="50">
                  <c:v>0</c:v>
                </c:pt>
                <c:pt idx="51">
                  <c:v>0</c:v>
                </c:pt>
                <c:pt idx="52">
                  <c:v>0</c:v>
                </c:pt>
                <c:pt idx="53">
                  <c:v>0</c:v>
                </c:pt>
                <c:pt idx="54">
                  <c:v>0</c:v>
                </c:pt>
                <c:pt idx="55">
                  <c:v>0</c:v>
                </c:pt>
                <c:pt idx="56">
                  <c:v>0</c:v>
                </c:pt>
                <c:pt idx="57">
                  <c:v>9.6587352000000001E-2</c:v>
                </c:pt>
                <c:pt idx="58">
                  <c:v>5.9481328999999995E-4</c:v>
                </c:pt>
                <c:pt idx="59">
                  <c:v>5.6550365999999998E-2</c:v>
                </c:pt>
                <c:pt idx="60">
                  <c:v>2.4470242999999999E-2</c:v>
                </c:pt>
                <c:pt idx="61">
                  <c:v>1.6182938000000001E-2</c:v>
                </c:pt>
                <c:pt idx="62">
                  <c:v>4.8741698999999999E-2</c:v>
                </c:pt>
                <c:pt idx="63">
                  <c:v>0.1556399</c:v>
                </c:pt>
                <c:pt idx="64">
                  <c:v>2.2531846000000001E-2</c:v>
                </c:pt>
                <c:pt idx="65">
                  <c:v>1.2447635E-2</c:v>
                </c:pt>
                <c:pt idx="66">
                  <c:v>0.68222240000000001</c:v>
                </c:pt>
                <c:pt idx="67">
                  <c:v>2.2046281000000002E-3</c:v>
                </c:pt>
                <c:pt idx="68">
                  <c:v>1.2560695E-2</c:v>
                </c:pt>
                <c:pt idx="69">
                  <c:v>1.4098265E-3</c:v>
                </c:pt>
                <c:pt idx="70">
                  <c:v>3.2763755999999998E-2</c:v>
                </c:pt>
                <c:pt idx="71">
                  <c:v>5.7840307000000001E-2</c:v>
                </c:pt>
                <c:pt idx="72">
                  <c:v>0.32514159999999998</c:v>
                </c:pt>
                <c:pt idx="73">
                  <c:v>0.16965189999999999</c:v>
                </c:pt>
                <c:pt idx="74">
                  <c:v>5.5375149999999998E-3</c:v>
                </c:pt>
                <c:pt idx="75">
                  <c:v>8.3500187000000003E-2</c:v>
                </c:pt>
                <c:pt idx="76">
                  <c:v>3.1597856999999998E-3</c:v>
                </c:pt>
                <c:pt idx="77">
                  <c:v>4.8477670000000002E-3</c:v>
                </c:pt>
                <c:pt idx="78">
                  <c:v>2.2331443999999999E-2</c:v>
                </c:pt>
                <c:pt idx="79">
                  <c:v>5.4497133000000003E-2</c:v>
                </c:pt>
                <c:pt idx="80">
                  <c:v>2.2360079999999999E-4</c:v>
                </c:pt>
                <c:pt idx="81">
                  <c:v>5.6388717E-3</c:v>
                </c:pt>
                <c:pt idx="82">
                  <c:v>5.8935030999999999E-2</c:v>
                </c:pt>
                <c:pt idx="83">
                  <c:v>1.1905971999999999E-3</c:v>
                </c:pt>
                <c:pt idx="84">
                  <c:v>2.6893067E-2</c:v>
                </c:pt>
                <c:pt idx="85">
                  <c:v>1.7719491E-2</c:v>
                </c:pt>
                <c:pt idx="86">
                  <c:v>0.1224282</c:v>
                </c:pt>
                <c:pt idx="87">
                  <c:v>6.7886988999999995E-2</c:v>
                </c:pt>
                <c:pt idx="88">
                  <c:v>5.4278284000000003E-2</c:v>
                </c:pt>
                <c:pt idx="89">
                  <c:v>3.2069181E-3</c:v>
                </c:pt>
                <c:pt idx="90">
                  <c:v>1.6200260000000001E-2</c:v>
                </c:pt>
                <c:pt idx="91">
                  <c:v>4.1226187000000002E-4</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numCache>
            </c:numRef>
          </c:val>
          <c:extLst>
            <c:ext xmlns:c16="http://schemas.microsoft.com/office/drawing/2014/chart" uri="{C3380CC4-5D6E-409C-BE32-E72D297353CC}">
              <c16:uniqueId val="{00000001-81D5-4748-B13F-B5242C3A4229}"/>
            </c:ext>
          </c:extLst>
        </c:ser>
        <c:dLbls>
          <c:showLegendKey val="0"/>
          <c:showVal val="0"/>
          <c:showCatName val="0"/>
          <c:showSerName val="0"/>
          <c:showPercent val="0"/>
          <c:showBubbleSize val="0"/>
        </c:dLbls>
        <c:gapWidth val="20"/>
        <c:axId val="1738128191"/>
        <c:axId val="1767421215"/>
      </c:barChart>
      <c:catAx>
        <c:axId val="1738101791"/>
        <c:scaling>
          <c:orientation val="minMax"/>
        </c:scaling>
        <c:delete val="0"/>
        <c:axPos val="b"/>
        <c:numFmt formatCode="General" sourceLinked="1"/>
        <c:majorTickMark val="none"/>
        <c:minorTickMark val="none"/>
        <c:tickLblPos val="low"/>
        <c:spPr>
          <a:noFill/>
          <a:ln w="6350" cap="flat" cmpd="sng" algn="ctr">
            <a:solidFill>
              <a:schemeClr val="tx1"/>
            </a:solidFill>
            <a:prstDash val="solid"/>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Calibri Light (Headings)"/>
                <a:ea typeface="+mn-ea"/>
                <a:cs typeface="+mn-cs"/>
              </a:defRPr>
            </a:pPr>
            <a:endParaRPr lang="LID4096"/>
          </a:p>
        </c:txPr>
        <c:crossAx val="1767387487"/>
        <c:crosses val="autoZero"/>
        <c:auto val="1"/>
        <c:lblAlgn val="ctr"/>
        <c:lblOffset val="100"/>
        <c:noMultiLvlLbl val="0"/>
      </c:catAx>
      <c:valAx>
        <c:axId val="1767387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rgbClr val="0000FF"/>
                </a:solidFill>
                <a:latin typeface="+mn-lt"/>
                <a:ea typeface="+mn-ea"/>
                <a:cs typeface="+mn-cs"/>
              </a:defRPr>
            </a:pPr>
            <a:endParaRPr lang="LID4096"/>
          </a:p>
        </c:txPr>
        <c:crossAx val="1738101791"/>
        <c:crosses val="autoZero"/>
        <c:crossBetween val="between"/>
      </c:valAx>
      <c:valAx>
        <c:axId val="1767421215"/>
        <c:scaling>
          <c:orientation val="maxMin"/>
        </c:scaling>
        <c:delete val="0"/>
        <c:axPos val="r"/>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rgbClr val="7030A0"/>
                </a:solidFill>
                <a:latin typeface="+mn-lt"/>
                <a:ea typeface="+mn-ea"/>
                <a:cs typeface="+mn-cs"/>
              </a:defRPr>
            </a:pPr>
            <a:endParaRPr lang="LID4096"/>
          </a:p>
        </c:txPr>
        <c:crossAx val="1738128191"/>
        <c:crosses val="max"/>
        <c:crossBetween val="between"/>
      </c:valAx>
      <c:catAx>
        <c:axId val="1738128191"/>
        <c:scaling>
          <c:orientation val="minMax"/>
        </c:scaling>
        <c:delete val="1"/>
        <c:axPos val="t"/>
        <c:numFmt formatCode="0" sourceLinked="1"/>
        <c:majorTickMark val="out"/>
        <c:minorTickMark val="none"/>
        <c:tickLblPos val="nextTo"/>
        <c:crossAx val="176742121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6350" cap="flat" cmpd="sng" algn="ctr">
      <a:solidFill>
        <a:sysClr val="windowText" lastClr="000000"/>
      </a:solidFill>
      <a:round/>
    </a:ln>
    <a:effectLst/>
  </c:spPr>
  <c:txPr>
    <a:bodyPr/>
    <a:lstStyle/>
    <a:p>
      <a:pPr>
        <a:defRPr/>
      </a:pPr>
      <a:endParaRPr lang="LID4096"/>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239937601746171"/>
          <c:y val="0.12284317391141555"/>
          <c:w val="0.75639463768436965"/>
          <c:h val="0.73086733953962746"/>
        </c:manualLayout>
      </c:layout>
      <c:barChart>
        <c:barDir val="col"/>
        <c:grouping val="stacked"/>
        <c:varyColors val="0"/>
        <c:ser>
          <c:idx val="0"/>
          <c:order val="0"/>
          <c:tx>
            <c:strRef>
              <c:f>F!$P$4</c:f>
              <c:strCache>
                <c:ptCount val="1"/>
                <c:pt idx="0">
                  <c:v>H</c:v>
                </c:pt>
              </c:strCache>
            </c:strRef>
          </c:tx>
          <c:spPr>
            <a:solidFill>
              <a:sysClr val="windowText" lastClr="000000"/>
            </a:solidFill>
            <a:ln>
              <a:noFill/>
            </a:ln>
            <a:effectLst/>
          </c:spPr>
          <c:invertIfNegative val="0"/>
          <c:cat>
            <c:strRef>
              <c:f>F!$AA$5:$AA$2000</c:f>
              <c:strCache>
                <c:ptCount val="113"/>
                <c:pt idx="0">
                  <c:v>H</c:v>
                </c:pt>
                <c:pt idx="47">
                  <c:v>aH</c:v>
                </c:pt>
                <c:pt idx="52">
                  <c:v>aV</c:v>
                </c:pt>
                <c:pt idx="57">
                  <c:v>DN</c:v>
                </c:pt>
                <c:pt idx="67">
                  <c:v>GB</c:v>
                </c:pt>
                <c:pt idx="84">
                  <c:v>CH</c:v>
                </c:pt>
                <c:pt idx="92">
                  <c:v>k1</c:v>
                </c:pt>
                <c:pt idx="97">
                  <c:v>k2</c:v>
                </c:pt>
                <c:pt idx="102">
                  <c:v>k3</c:v>
                </c:pt>
                <c:pt idx="107">
                  <c:v>k4</c:v>
                </c:pt>
                <c:pt idx="112">
                  <c:v>k5</c:v>
                </c:pt>
              </c:strCache>
            </c:strRef>
          </c:cat>
          <c:val>
            <c:numRef>
              <c:f>F!$P$5:$P$2000</c:f>
              <c:numCache>
                <c:formatCode>0%</c:formatCode>
                <c:ptCount val="1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0.12060899999999999</c:v>
                </c:pt>
                <c:pt idx="48">
                  <c:v>3.9019839999999998E-3</c:v>
                </c:pt>
                <c:pt idx="49">
                  <c:v>4.0121329999999997E-2</c:v>
                </c:pt>
                <c:pt idx="50">
                  <c:v>2.9415740000000002E-3</c:v>
                </c:pt>
                <c:pt idx="51">
                  <c:v>6.3420109999999998E-3</c:v>
                </c:pt>
                <c:pt idx="52">
                  <c:v>1.305776E-3</c:v>
                </c:pt>
                <c:pt idx="53">
                  <c:v>5.4312899999999997</c:v>
                </c:pt>
                <c:pt idx="54">
                  <c:v>8.6677850000000008E-3</c:v>
                </c:pt>
                <c:pt idx="55">
                  <c:v>0.106311</c:v>
                </c:pt>
                <c:pt idx="56">
                  <c:v>1.4722900000000001E-2</c:v>
                </c:pt>
                <c:pt idx="57">
                  <c:v>1.8403369999999999E-2</c:v>
                </c:pt>
                <c:pt idx="58">
                  <c:v>1.326228E-2</c:v>
                </c:pt>
                <c:pt idx="59">
                  <c:v>2.0879390000000001E-2</c:v>
                </c:pt>
                <c:pt idx="60">
                  <c:v>2.6155379999999999E-2</c:v>
                </c:pt>
                <c:pt idx="61">
                  <c:v>2.2458430000000001E-2</c:v>
                </c:pt>
                <c:pt idx="62">
                  <c:v>2.0331330000000002E-2</c:v>
                </c:pt>
                <c:pt idx="63">
                  <c:v>4.9854620000000002E-2</c:v>
                </c:pt>
                <c:pt idx="64">
                  <c:v>1.64593E-2</c:v>
                </c:pt>
                <c:pt idx="65">
                  <c:v>4.0737879999999997E-2</c:v>
                </c:pt>
                <c:pt idx="66">
                  <c:v>8.4771330000000006E-2</c:v>
                </c:pt>
                <c:pt idx="67">
                  <c:v>5.7320619999999996E-3</c:v>
                </c:pt>
                <c:pt idx="68">
                  <c:v>0.13991700000000001</c:v>
                </c:pt>
                <c:pt idx="69">
                  <c:v>0.72355100000000006</c:v>
                </c:pt>
                <c:pt idx="70">
                  <c:v>1.663504E-2</c:v>
                </c:pt>
                <c:pt idx="71">
                  <c:v>1.996858E-2</c:v>
                </c:pt>
                <c:pt idx="72">
                  <c:v>0.34974100000000002</c:v>
                </c:pt>
                <c:pt idx="73">
                  <c:v>1.128899E-2</c:v>
                </c:pt>
                <c:pt idx="74">
                  <c:v>1.842771E-2</c:v>
                </c:pt>
                <c:pt idx="75">
                  <c:v>2.6871450000000002E-2</c:v>
                </c:pt>
                <c:pt idx="76">
                  <c:v>0.68186400000000003</c:v>
                </c:pt>
                <c:pt idx="77">
                  <c:v>6.7619009999999993E-2</c:v>
                </c:pt>
                <c:pt idx="78">
                  <c:v>9.2438060000000002E-2</c:v>
                </c:pt>
                <c:pt idx="79">
                  <c:v>0.49620799999999998</c:v>
                </c:pt>
                <c:pt idx="80">
                  <c:v>3.0034370000000001E-2</c:v>
                </c:pt>
                <c:pt idx="81">
                  <c:v>0.30708600000000003</c:v>
                </c:pt>
                <c:pt idx="82">
                  <c:v>0.28788200000000003</c:v>
                </c:pt>
                <c:pt idx="83">
                  <c:v>5.3933100000000001E-3</c:v>
                </c:pt>
                <c:pt idx="84">
                  <c:v>0</c:v>
                </c:pt>
                <c:pt idx="85">
                  <c:v>0</c:v>
                </c:pt>
                <c:pt idx="86">
                  <c:v>0</c:v>
                </c:pt>
                <c:pt idx="87">
                  <c:v>0</c:v>
                </c:pt>
                <c:pt idx="88">
                  <c:v>0</c:v>
                </c:pt>
                <c:pt idx="89">
                  <c:v>0</c:v>
                </c:pt>
                <c:pt idx="90">
                  <c:v>0</c:v>
                </c:pt>
                <c:pt idx="91">
                  <c:v>0</c:v>
                </c:pt>
                <c:pt idx="92">
                  <c:v>2.046214E-2</c:v>
                </c:pt>
                <c:pt idx="93">
                  <c:v>2.1244240000000002E-3</c:v>
                </c:pt>
                <c:pt idx="94">
                  <c:v>6.6506370000000005E-4</c:v>
                </c:pt>
                <c:pt idx="95">
                  <c:v>5.2886320000000001E-2</c:v>
                </c:pt>
                <c:pt idx="96">
                  <c:v>5.5439429999999998E-2</c:v>
                </c:pt>
                <c:pt idx="97">
                  <c:v>9.1666869999999998E-2</c:v>
                </c:pt>
                <c:pt idx="98">
                  <c:v>9.1797359999999995E-2</c:v>
                </c:pt>
                <c:pt idx="99">
                  <c:v>1.7244229999999999E-2</c:v>
                </c:pt>
                <c:pt idx="100">
                  <c:v>5.3857280000000002E-3</c:v>
                </c:pt>
                <c:pt idx="101">
                  <c:v>0.22834699999999999</c:v>
                </c:pt>
                <c:pt idx="102">
                  <c:v>0.29515000000000002</c:v>
                </c:pt>
                <c:pt idx="103">
                  <c:v>1.701052E-3</c:v>
                </c:pt>
                <c:pt idx="104">
                  <c:v>0.29543700000000001</c:v>
                </c:pt>
                <c:pt idx="105">
                  <c:v>0.123046</c:v>
                </c:pt>
                <c:pt idx="106">
                  <c:v>0.12604000000000001</c:v>
                </c:pt>
                <c:pt idx="107">
                  <c:v>0.22154299999999999</c:v>
                </c:pt>
                <c:pt idx="108">
                  <c:v>1.7476470000000001E-2</c:v>
                </c:pt>
                <c:pt idx="109">
                  <c:v>7.1043199999999999E-3</c:v>
                </c:pt>
                <c:pt idx="110">
                  <c:v>9.22486E-2</c:v>
                </c:pt>
                <c:pt idx="111">
                  <c:v>0.226442</c:v>
                </c:pt>
                <c:pt idx="112">
                  <c:v>6.3793679999999998E-3</c:v>
                </c:pt>
                <c:pt idx="113">
                  <c:v>0.224048</c:v>
                </c:pt>
                <c:pt idx="114">
                  <c:v>6.7021290000000002E-3</c:v>
                </c:pt>
                <c:pt idx="115">
                  <c:v>1.6925530000000001E-2</c:v>
                </c:pt>
                <c:pt idx="116">
                  <c:v>9.7664260000000003E-2</c:v>
                </c:pt>
              </c:numCache>
            </c:numRef>
          </c:val>
          <c:extLst>
            <c:ext xmlns:c16="http://schemas.microsoft.com/office/drawing/2014/chart" uri="{C3380CC4-5D6E-409C-BE32-E72D297353CC}">
              <c16:uniqueId val="{00000000-0850-4ECF-BDBB-EC816123F84D}"/>
            </c:ext>
          </c:extLst>
        </c:ser>
        <c:ser>
          <c:idx val="3"/>
          <c:order val="1"/>
          <c:tx>
            <c:strRef>
              <c:f>F!$Q$4</c:f>
              <c:strCache>
                <c:ptCount val="1"/>
                <c:pt idx="0">
                  <c:v>dr</c:v>
                </c:pt>
              </c:strCache>
            </c:strRef>
          </c:tx>
          <c:spPr>
            <a:solidFill>
              <a:srgbClr val="FFC000"/>
            </a:solidFill>
            <a:ln>
              <a:noFill/>
            </a:ln>
            <a:effectLst/>
          </c:spPr>
          <c:invertIfNegative val="0"/>
          <c:val>
            <c:numRef>
              <c:f>F!$Q$5:$Q$2000</c:f>
              <c:numCache>
                <c:formatCode>0%</c:formatCode>
                <c:ptCount val="1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0.116494</c:v>
                </c:pt>
                <c:pt idx="48">
                  <c:v>2.572265E-2</c:v>
                </c:pt>
                <c:pt idx="49">
                  <c:v>3.1797470000000001E-2</c:v>
                </c:pt>
                <c:pt idx="50">
                  <c:v>1.0027149999999999E-3</c:v>
                </c:pt>
                <c:pt idx="51">
                  <c:v>5.6966780000000002E-3</c:v>
                </c:pt>
                <c:pt idx="52">
                  <c:v>3.9778879999999997E-3</c:v>
                </c:pt>
                <c:pt idx="53">
                  <c:v>4.1854399999999998</c:v>
                </c:pt>
                <c:pt idx="54">
                  <c:v>7.7857600000000001E-3</c:v>
                </c:pt>
                <c:pt idx="55">
                  <c:v>2.8863710000000001E-2</c:v>
                </c:pt>
                <c:pt idx="56">
                  <c:v>1.285322E-2</c:v>
                </c:pt>
                <c:pt idx="57">
                  <c:v>6.6681099999999997E-3</c:v>
                </c:pt>
                <c:pt idx="58">
                  <c:v>2.2221299999999999E-2</c:v>
                </c:pt>
                <c:pt idx="59">
                  <c:v>9.5701959999999996E-3</c:v>
                </c:pt>
                <c:pt idx="60">
                  <c:v>8.7956000000000006E-3</c:v>
                </c:pt>
                <c:pt idx="61">
                  <c:v>9.5808830000000001E-3</c:v>
                </c:pt>
                <c:pt idx="62">
                  <c:v>5.78941E-3</c:v>
                </c:pt>
                <c:pt idx="63">
                  <c:v>4.0099320000000001E-2</c:v>
                </c:pt>
                <c:pt idx="64">
                  <c:v>7.5051170000000004E-3</c:v>
                </c:pt>
                <c:pt idx="65">
                  <c:v>1.297241E-2</c:v>
                </c:pt>
                <c:pt idx="66">
                  <c:v>4.2883579999999998E-2</c:v>
                </c:pt>
                <c:pt idx="67">
                  <c:v>7.2736049999999998E-3</c:v>
                </c:pt>
                <c:pt idx="68">
                  <c:v>4.1673380000000003E-2</c:v>
                </c:pt>
                <c:pt idx="69">
                  <c:v>0.56589699999999998</c:v>
                </c:pt>
                <c:pt idx="70">
                  <c:v>1.8816079999999999E-2</c:v>
                </c:pt>
                <c:pt idx="71">
                  <c:v>3.2155530000000002E-2</c:v>
                </c:pt>
                <c:pt idx="72">
                  <c:v>0.28753099999999998</c:v>
                </c:pt>
                <c:pt idx="73">
                  <c:v>8.7442040000000002E-3</c:v>
                </c:pt>
                <c:pt idx="74">
                  <c:v>1.486755E-2</c:v>
                </c:pt>
                <c:pt idx="75">
                  <c:v>4.5387909999999997E-2</c:v>
                </c:pt>
                <c:pt idx="76">
                  <c:v>0.55383700000000002</c:v>
                </c:pt>
                <c:pt idx="77">
                  <c:v>1.83264E-2</c:v>
                </c:pt>
                <c:pt idx="78">
                  <c:v>2.3441770000000001E-2</c:v>
                </c:pt>
                <c:pt idx="79">
                  <c:v>0.66832599999999998</c:v>
                </c:pt>
                <c:pt idx="80">
                  <c:v>0.24927099999999999</c:v>
                </c:pt>
                <c:pt idx="81">
                  <c:v>0.103931</c:v>
                </c:pt>
                <c:pt idx="82">
                  <c:v>0.12963</c:v>
                </c:pt>
                <c:pt idx="83">
                  <c:v>7.3166809999999999E-2</c:v>
                </c:pt>
                <c:pt idx="84">
                  <c:v>0</c:v>
                </c:pt>
                <c:pt idx="85">
                  <c:v>0</c:v>
                </c:pt>
                <c:pt idx="86">
                  <c:v>0</c:v>
                </c:pt>
                <c:pt idx="87">
                  <c:v>0</c:v>
                </c:pt>
                <c:pt idx="88">
                  <c:v>0</c:v>
                </c:pt>
                <c:pt idx="89">
                  <c:v>0</c:v>
                </c:pt>
                <c:pt idx="90">
                  <c:v>0</c:v>
                </c:pt>
                <c:pt idx="91">
                  <c:v>0</c:v>
                </c:pt>
                <c:pt idx="92">
                  <c:v>1.660961E-2</c:v>
                </c:pt>
                <c:pt idx="93">
                  <c:v>2.365339E-2</c:v>
                </c:pt>
                <c:pt idx="94">
                  <c:v>5.8522510000000002E-4</c:v>
                </c:pt>
                <c:pt idx="95">
                  <c:v>0.31696600000000003</c:v>
                </c:pt>
                <c:pt idx="96">
                  <c:v>5.2639129999999999E-2</c:v>
                </c:pt>
                <c:pt idx="97">
                  <c:v>0.51215999999999995</c:v>
                </c:pt>
                <c:pt idx="98">
                  <c:v>2.6740219999999999E-2</c:v>
                </c:pt>
                <c:pt idx="99">
                  <c:v>2.975715E-2</c:v>
                </c:pt>
                <c:pt idx="100">
                  <c:v>5.814838E-2</c:v>
                </c:pt>
                <c:pt idx="101">
                  <c:v>0.199763</c:v>
                </c:pt>
                <c:pt idx="102">
                  <c:v>0.23535700000000001</c:v>
                </c:pt>
                <c:pt idx="103">
                  <c:v>4.0512539999999998E-3</c:v>
                </c:pt>
                <c:pt idx="104">
                  <c:v>0.23602699999999999</c:v>
                </c:pt>
                <c:pt idx="105">
                  <c:v>5.1039620000000001E-2</c:v>
                </c:pt>
                <c:pt idx="106">
                  <c:v>0.12836700000000001</c:v>
                </c:pt>
                <c:pt idx="107">
                  <c:v>0.179865</c:v>
                </c:pt>
                <c:pt idx="108">
                  <c:v>1.08597E-2</c:v>
                </c:pt>
                <c:pt idx="109">
                  <c:v>6.8591149999999998E-3</c:v>
                </c:pt>
                <c:pt idx="110">
                  <c:v>2.9212269999999999E-2</c:v>
                </c:pt>
                <c:pt idx="111">
                  <c:v>0.18321299999999999</c:v>
                </c:pt>
                <c:pt idx="112">
                  <c:v>7.5393290000000002E-2</c:v>
                </c:pt>
                <c:pt idx="113">
                  <c:v>0.17976800000000001</c:v>
                </c:pt>
                <c:pt idx="114">
                  <c:v>5.5810850000000002E-2</c:v>
                </c:pt>
                <c:pt idx="115">
                  <c:v>3.5415019999999998E-2</c:v>
                </c:pt>
                <c:pt idx="116">
                  <c:v>7.9142219999999999E-2</c:v>
                </c:pt>
              </c:numCache>
            </c:numRef>
          </c:val>
          <c:extLst>
            <c:ext xmlns:c16="http://schemas.microsoft.com/office/drawing/2014/chart" uri="{C3380CC4-5D6E-409C-BE32-E72D297353CC}">
              <c16:uniqueId val="{00000001-0850-4ECF-BDBB-EC816123F84D}"/>
            </c:ext>
          </c:extLst>
        </c:ser>
        <c:ser>
          <c:idx val="2"/>
          <c:order val="2"/>
          <c:tx>
            <c:strRef>
              <c:f>F!$U$4</c:f>
              <c:strCache>
                <c:ptCount val="1"/>
                <c:pt idx="0">
                  <c:v>gb</c:v>
                </c:pt>
              </c:strCache>
            </c:strRef>
          </c:tx>
          <c:spPr>
            <a:solidFill>
              <a:srgbClr val="ED7D31"/>
            </a:solidFill>
            <a:ln>
              <a:noFill/>
            </a:ln>
            <a:effectLst/>
          </c:spPr>
          <c:invertIfNegative val="0"/>
          <c:cat>
            <c:strRef>
              <c:f>F!$F$5:$F$2000</c:f>
              <c:strCache>
                <c:ptCount val="113"/>
                <c:pt idx="0">
                  <c:v>HEADs</c:v>
                </c:pt>
                <c:pt idx="47">
                  <c:v>HANI</c:v>
                </c:pt>
                <c:pt idx="52">
                  <c:v>VANI</c:v>
                </c:pt>
                <c:pt idx="57">
                  <c:v>DN</c:v>
                </c:pt>
                <c:pt idx="67">
                  <c:v>GB</c:v>
                </c:pt>
                <c:pt idx="84">
                  <c:v>CH</c:v>
                </c:pt>
                <c:pt idx="92">
                  <c:v>SC1V</c:v>
                </c:pt>
                <c:pt idx="97">
                  <c:v>SC2V</c:v>
                </c:pt>
                <c:pt idx="102">
                  <c:v>SC3V</c:v>
                </c:pt>
                <c:pt idx="107">
                  <c:v>SC4V</c:v>
                </c:pt>
                <c:pt idx="112">
                  <c:v>SC5V</c:v>
                </c:pt>
              </c:strCache>
            </c:strRef>
          </c:cat>
          <c:val>
            <c:numRef>
              <c:f>F!$U$5:$U$2000</c:f>
              <c:numCache>
                <c:formatCode>0%</c:formatCode>
                <c:ptCount val="1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3.8917180000000003E-2</c:v>
                </c:pt>
                <c:pt idx="48">
                  <c:v>2.0045409999999999E-3</c:v>
                </c:pt>
                <c:pt idx="49">
                  <c:v>6.9237609999999996E-3</c:v>
                </c:pt>
                <c:pt idx="50">
                  <c:v>3.4281889999999998E-4</c:v>
                </c:pt>
                <c:pt idx="51">
                  <c:v>1.8395079999999999E-3</c:v>
                </c:pt>
                <c:pt idx="52">
                  <c:v>2.6929699999999998E-3</c:v>
                </c:pt>
                <c:pt idx="53">
                  <c:v>1.34711</c:v>
                </c:pt>
                <c:pt idx="54">
                  <c:v>3.381827E-3</c:v>
                </c:pt>
                <c:pt idx="55">
                  <c:v>8.4911129999999998E-3</c:v>
                </c:pt>
                <c:pt idx="56">
                  <c:v>4.0664500000000001E-3</c:v>
                </c:pt>
                <c:pt idx="57">
                  <c:v>2.3525629999999998E-3</c:v>
                </c:pt>
                <c:pt idx="58">
                  <c:v>2.5887790000000001E-2</c:v>
                </c:pt>
                <c:pt idx="59">
                  <c:v>2.0046130000000001E-3</c:v>
                </c:pt>
                <c:pt idx="60">
                  <c:v>3.1687109999999998E-3</c:v>
                </c:pt>
                <c:pt idx="61">
                  <c:v>3.6951229999999998E-3</c:v>
                </c:pt>
                <c:pt idx="62">
                  <c:v>1.7970029999999999E-3</c:v>
                </c:pt>
                <c:pt idx="63">
                  <c:v>1.327858E-2</c:v>
                </c:pt>
                <c:pt idx="64">
                  <c:v>1.650681E-3</c:v>
                </c:pt>
                <c:pt idx="65">
                  <c:v>3.5204569999999998E-3</c:v>
                </c:pt>
                <c:pt idx="66">
                  <c:v>3.4058060000000001E-2</c:v>
                </c:pt>
                <c:pt idx="67">
                  <c:v>6.2581379999999999E-3</c:v>
                </c:pt>
                <c:pt idx="68">
                  <c:v>1.6267710000000001E-2</c:v>
                </c:pt>
                <c:pt idx="69">
                  <c:v>0.183314</c:v>
                </c:pt>
                <c:pt idx="70">
                  <c:v>3.1531219999999999E-2</c:v>
                </c:pt>
                <c:pt idx="71">
                  <c:v>3.1915989999999998E-2</c:v>
                </c:pt>
                <c:pt idx="72">
                  <c:v>9.3106030000000006E-2</c:v>
                </c:pt>
                <c:pt idx="73">
                  <c:v>2.6954290000000001E-3</c:v>
                </c:pt>
                <c:pt idx="74">
                  <c:v>1.075097E-2</c:v>
                </c:pt>
                <c:pt idx="75">
                  <c:v>4.7724179999999998E-2</c:v>
                </c:pt>
                <c:pt idx="76">
                  <c:v>0.17851500000000001</c:v>
                </c:pt>
                <c:pt idx="77">
                  <c:v>5.4689700000000001E-3</c:v>
                </c:pt>
                <c:pt idx="78">
                  <c:v>1.8977150000000002E-2</c:v>
                </c:pt>
                <c:pt idx="79">
                  <c:v>0.237673</c:v>
                </c:pt>
                <c:pt idx="80">
                  <c:v>1.8088400000000001E-2</c:v>
                </c:pt>
                <c:pt idx="81">
                  <c:v>3.1589430000000002E-2</c:v>
                </c:pt>
                <c:pt idx="82">
                  <c:v>0.21356900000000001</c:v>
                </c:pt>
                <c:pt idx="83">
                  <c:v>4.4789749999999996E-3</c:v>
                </c:pt>
                <c:pt idx="84">
                  <c:v>0</c:v>
                </c:pt>
                <c:pt idx="85">
                  <c:v>0</c:v>
                </c:pt>
                <c:pt idx="86">
                  <c:v>0</c:v>
                </c:pt>
                <c:pt idx="87">
                  <c:v>0</c:v>
                </c:pt>
                <c:pt idx="88">
                  <c:v>0</c:v>
                </c:pt>
                <c:pt idx="89">
                  <c:v>0</c:v>
                </c:pt>
                <c:pt idx="90">
                  <c:v>0</c:v>
                </c:pt>
                <c:pt idx="91">
                  <c:v>0</c:v>
                </c:pt>
                <c:pt idx="92">
                  <c:v>8.7765389999999999E-3</c:v>
                </c:pt>
                <c:pt idx="93">
                  <c:v>9.4142110000000005E-4</c:v>
                </c:pt>
                <c:pt idx="94">
                  <c:v>1.330489E-3</c:v>
                </c:pt>
                <c:pt idx="95">
                  <c:v>8.1119969999999993E-3</c:v>
                </c:pt>
                <c:pt idx="96">
                  <c:v>2.4050209999999999E-2</c:v>
                </c:pt>
                <c:pt idx="97">
                  <c:v>1.033716E-2</c:v>
                </c:pt>
                <c:pt idx="98">
                  <c:v>6.689136E-3</c:v>
                </c:pt>
                <c:pt idx="99">
                  <c:v>3.0236760000000001E-2</c:v>
                </c:pt>
                <c:pt idx="100">
                  <c:v>4.6487769999999998E-3</c:v>
                </c:pt>
                <c:pt idx="101">
                  <c:v>6.2683100000000005E-2</c:v>
                </c:pt>
                <c:pt idx="102">
                  <c:v>7.6318540000000004E-2</c:v>
                </c:pt>
                <c:pt idx="103">
                  <c:v>1.638395E-3</c:v>
                </c:pt>
                <c:pt idx="104">
                  <c:v>8.0064689999999994E-2</c:v>
                </c:pt>
                <c:pt idx="105">
                  <c:v>1.2683420000000001E-2</c:v>
                </c:pt>
                <c:pt idx="106">
                  <c:v>5.9130969999999998E-2</c:v>
                </c:pt>
                <c:pt idx="107">
                  <c:v>5.9595420000000003E-2</c:v>
                </c:pt>
                <c:pt idx="108">
                  <c:v>2.8413150000000002E-2</c:v>
                </c:pt>
                <c:pt idx="109">
                  <c:v>5.7365660000000002E-3</c:v>
                </c:pt>
                <c:pt idx="110">
                  <c:v>8.6233190000000008E-3</c:v>
                </c:pt>
                <c:pt idx="111">
                  <c:v>6.155509E-2</c:v>
                </c:pt>
                <c:pt idx="112">
                  <c:v>1.372989E-2</c:v>
                </c:pt>
                <c:pt idx="113">
                  <c:v>5.9584199999999997E-2</c:v>
                </c:pt>
                <c:pt idx="114">
                  <c:v>5.5729439999999998E-3</c:v>
                </c:pt>
                <c:pt idx="115">
                  <c:v>2.802835E-2</c:v>
                </c:pt>
                <c:pt idx="116">
                  <c:v>2.6884829999999998E-2</c:v>
                </c:pt>
              </c:numCache>
            </c:numRef>
          </c:val>
          <c:extLst>
            <c:ext xmlns:c16="http://schemas.microsoft.com/office/drawing/2014/chart" uri="{C3380CC4-5D6E-409C-BE32-E72D297353CC}">
              <c16:uniqueId val="{00000002-0850-4ECF-BDBB-EC816123F84D}"/>
            </c:ext>
          </c:extLst>
        </c:ser>
        <c:ser>
          <c:idx val="11"/>
          <c:order val="3"/>
          <c:tx>
            <c:strRef>
              <c:f>F!$V$4</c:f>
              <c:strCache>
                <c:ptCount val="1"/>
                <c:pt idx="0">
                  <c:v>ch</c:v>
                </c:pt>
              </c:strCache>
            </c:strRef>
          </c:tx>
          <c:spPr>
            <a:solidFill>
              <a:srgbClr val="00FF00"/>
            </a:solidFill>
            <a:ln>
              <a:noFill/>
            </a:ln>
            <a:effectLst/>
          </c:spPr>
          <c:invertIfNegative val="0"/>
          <c:cat>
            <c:strRef>
              <c:f>F!$AA$5:$AA$2000</c:f>
              <c:strCache>
                <c:ptCount val="113"/>
                <c:pt idx="0">
                  <c:v>H</c:v>
                </c:pt>
                <c:pt idx="47">
                  <c:v>aH</c:v>
                </c:pt>
                <c:pt idx="52">
                  <c:v>aV</c:v>
                </c:pt>
                <c:pt idx="57">
                  <c:v>DN</c:v>
                </c:pt>
                <c:pt idx="67">
                  <c:v>GB</c:v>
                </c:pt>
                <c:pt idx="84">
                  <c:v>CH</c:v>
                </c:pt>
                <c:pt idx="92">
                  <c:v>k1</c:v>
                </c:pt>
                <c:pt idx="97">
                  <c:v>k2</c:v>
                </c:pt>
                <c:pt idx="102">
                  <c:v>k3</c:v>
                </c:pt>
                <c:pt idx="107">
                  <c:v>k4</c:v>
                </c:pt>
                <c:pt idx="112">
                  <c:v>k5</c:v>
                </c:pt>
              </c:strCache>
            </c:strRef>
          </c:cat>
          <c:val>
            <c:numRef>
              <c:f>F!$V$5:$V$2000</c:f>
              <c:numCache>
                <c:formatCode>0%</c:formatCode>
                <c:ptCount val="1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3.8917180000000003E-2</c:v>
                </c:pt>
                <c:pt idx="48">
                  <c:v>2.0045409999999999E-3</c:v>
                </c:pt>
                <c:pt idx="49">
                  <c:v>6.9237609999999996E-3</c:v>
                </c:pt>
                <c:pt idx="50">
                  <c:v>3.4281889999999998E-4</c:v>
                </c:pt>
                <c:pt idx="51">
                  <c:v>1.8395079999999999E-3</c:v>
                </c:pt>
                <c:pt idx="52">
                  <c:v>2.6929699999999998E-3</c:v>
                </c:pt>
                <c:pt idx="53">
                  <c:v>1.34711</c:v>
                </c:pt>
                <c:pt idx="54">
                  <c:v>3.381827E-3</c:v>
                </c:pt>
                <c:pt idx="55">
                  <c:v>8.4911129999999998E-3</c:v>
                </c:pt>
                <c:pt idx="56">
                  <c:v>4.0664500000000001E-3</c:v>
                </c:pt>
                <c:pt idx="57">
                  <c:v>2.3525629999999998E-3</c:v>
                </c:pt>
                <c:pt idx="58">
                  <c:v>2.5887790000000001E-2</c:v>
                </c:pt>
                <c:pt idx="59">
                  <c:v>2.0046130000000001E-3</c:v>
                </c:pt>
                <c:pt idx="60">
                  <c:v>3.1687109999999998E-3</c:v>
                </c:pt>
                <c:pt idx="61">
                  <c:v>3.6951229999999998E-3</c:v>
                </c:pt>
                <c:pt idx="62">
                  <c:v>1.7970029999999999E-3</c:v>
                </c:pt>
                <c:pt idx="63">
                  <c:v>1.327858E-2</c:v>
                </c:pt>
                <c:pt idx="64">
                  <c:v>1.650681E-3</c:v>
                </c:pt>
                <c:pt idx="65">
                  <c:v>3.5204569999999998E-3</c:v>
                </c:pt>
                <c:pt idx="66">
                  <c:v>3.4058060000000001E-2</c:v>
                </c:pt>
                <c:pt idx="67">
                  <c:v>6.2581379999999999E-3</c:v>
                </c:pt>
                <c:pt idx="68">
                  <c:v>1.6267710000000001E-2</c:v>
                </c:pt>
                <c:pt idx="69">
                  <c:v>0.183314</c:v>
                </c:pt>
                <c:pt idx="70">
                  <c:v>3.1531219999999999E-2</c:v>
                </c:pt>
                <c:pt idx="71">
                  <c:v>3.1915989999999998E-2</c:v>
                </c:pt>
                <c:pt idx="72">
                  <c:v>9.3106030000000006E-2</c:v>
                </c:pt>
                <c:pt idx="73">
                  <c:v>2.6954290000000001E-3</c:v>
                </c:pt>
                <c:pt idx="74">
                  <c:v>1.075097E-2</c:v>
                </c:pt>
                <c:pt idx="75">
                  <c:v>4.7724179999999998E-2</c:v>
                </c:pt>
                <c:pt idx="76">
                  <c:v>0.17851500000000001</c:v>
                </c:pt>
                <c:pt idx="77">
                  <c:v>5.4689700000000001E-3</c:v>
                </c:pt>
                <c:pt idx="78">
                  <c:v>1.8977150000000002E-2</c:v>
                </c:pt>
                <c:pt idx="79">
                  <c:v>0.237673</c:v>
                </c:pt>
                <c:pt idx="80">
                  <c:v>1.8088400000000001E-2</c:v>
                </c:pt>
                <c:pt idx="81">
                  <c:v>3.1589430000000002E-2</c:v>
                </c:pt>
                <c:pt idx="82">
                  <c:v>0.21356900000000001</c:v>
                </c:pt>
                <c:pt idx="83">
                  <c:v>4.4789749999999996E-3</c:v>
                </c:pt>
                <c:pt idx="84">
                  <c:v>0</c:v>
                </c:pt>
                <c:pt idx="85">
                  <c:v>0</c:v>
                </c:pt>
                <c:pt idx="86">
                  <c:v>0</c:v>
                </c:pt>
                <c:pt idx="87">
                  <c:v>0</c:v>
                </c:pt>
                <c:pt idx="88">
                  <c:v>0</c:v>
                </c:pt>
                <c:pt idx="89">
                  <c:v>0</c:v>
                </c:pt>
                <c:pt idx="90">
                  <c:v>0</c:v>
                </c:pt>
                <c:pt idx="91">
                  <c:v>0</c:v>
                </c:pt>
                <c:pt idx="92">
                  <c:v>8.7765389999999999E-3</c:v>
                </c:pt>
                <c:pt idx="93">
                  <c:v>9.4142110000000005E-4</c:v>
                </c:pt>
                <c:pt idx="94">
                  <c:v>1.330489E-3</c:v>
                </c:pt>
                <c:pt idx="95">
                  <c:v>8.1119969999999993E-3</c:v>
                </c:pt>
                <c:pt idx="96">
                  <c:v>2.4050209999999999E-2</c:v>
                </c:pt>
                <c:pt idx="97">
                  <c:v>1.033716E-2</c:v>
                </c:pt>
                <c:pt idx="98">
                  <c:v>6.689136E-3</c:v>
                </c:pt>
                <c:pt idx="99">
                  <c:v>3.0236760000000001E-2</c:v>
                </c:pt>
                <c:pt idx="100">
                  <c:v>4.6487769999999998E-3</c:v>
                </c:pt>
                <c:pt idx="101">
                  <c:v>6.2683100000000005E-2</c:v>
                </c:pt>
                <c:pt idx="102">
                  <c:v>7.6318540000000004E-2</c:v>
                </c:pt>
                <c:pt idx="103">
                  <c:v>1.638395E-3</c:v>
                </c:pt>
                <c:pt idx="104">
                  <c:v>8.0064689999999994E-2</c:v>
                </c:pt>
                <c:pt idx="105">
                  <c:v>1.2683420000000001E-2</c:v>
                </c:pt>
                <c:pt idx="106">
                  <c:v>5.9130969999999998E-2</c:v>
                </c:pt>
                <c:pt idx="107">
                  <c:v>5.9595420000000003E-2</c:v>
                </c:pt>
                <c:pt idx="108">
                  <c:v>2.8413150000000002E-2</c:v>
                </c:pt>
                <c:pt idx="109">
                  <c:v>5.7365660000000002E-3</c:v>
                </c:pt>
                <c:pt idx="110">
                  <c:v>8.6233190000000008E-3</c:v>
                </c:pt>
                <c:pt idx="111">
                  <c:v>6.155509E-2</c:v>
                </c:pt>
                <c:pt idx="112">
                  <c:v>1.372989E-2</c:v>
                </c:pt>
                <c:pt idx="113">
                  <c:v>5.9584199999999997E-2</c:v>
                </c:pt>
                <c:pt idx="114">
                  <c:v>5.5729439999999998E-3</c:v>
                </c:pt>
                <c:pt idx="115">
                  <c:v>2.802835E-2</c:v>
                </c:pt>
                <c:pt idx="116">
                  <c:v>2.6884829999999998E-2</c:v>
                </c:pt>
              </c:numCache>
            </c:numRef>
          </c:val>
          <c:extLst>
            <c:ext xmlns:c16="http://schemas.microsoft.com/office/drawing/2014/chart" uri="{C3380CC4-5D6E-409C-BE32-E72D297353CC}">
              <c16:uniqueId val="{00000003-0850-4ECF-BDBB-EC816123F84D}"/>
            </c:ext>
          </c:extLst>
        </c:ser>
        <c:dLbls>
          <c:showLegendKey val="0"/>
          <c:showVal val="0"/>
          <c:showCatName val="0"/>
          <c:showSerName val="0"/>
          <c:showPercent val="0"/>
          <c:showBubbleSize val="0"/>
        </c:dLbls>
        <c:gapWidth val="0"/>
        <c:overlap val="100"/>
        <c:axId val="78627231"/>
        <c:axId val="78627647"/>
      </c:barChart>
      <c:barChart>
        <c:barDir val="col"/>
        <c:grouping val="stacked"/>
        <c:varyColors val="0"/>
        <c:ser>
          <c:idx val="12"/>
          <c:order val="4"/>
          <c:tx>
            <c:strRef>
              <c:f>F!$L$2</c:f>
              <c:strCache>
                <c:ptCount val="1"/>
                <c:pt idx="0">
                  <c:v>SEO</c:v>
                </c:pt>
              </c:strCache>
            </c:strRef>
          </c:tx>
          <c:spPr>
            <a:solidFill>
              <a:srgbClr val="7030A0">
                <a:alpha val="30000"/>
              </a:srgbClr>
            </a:solidFill>
            <a:ln>
              <a:solidFill>
                <a:sysClr val="windowText" lastClr="000000"/>
              </a:solidFill>
            </a:ln>
            <a:effectLst/>
          </c:spPr>
          <c:invertIfNegative val="0"/>
          <c:val>
            <c:numRef>
              <c:f>F!$L$5:$L$2000</c:f>
              <c:numCache>
                <c:formatCode>0%</c:formatCode>
                <c:ptCount val="117"/>
                <c:pt idx="0">
                  <c:v>0.24465249999999999</c:v>
                </c:pt>
                <c:pt idx="1">
                  <c:v>0.68817269999999997</c:v>
                </c:pt>
                <c:pt idx="2">
                  <c:v>1.124325</c:v>
                </c:pt>
                <c:pt idx="3">
                  <c:v>0.67541929999999994</c:v>
                </c:pt>
                <c:pt idx="4">
                  <c:v>0.13211580000000001</c:v>
                </c:pt>
                <c:pt idx="5">
                  <c:v>0.12881999999999999</c:v>
                </c:pt>
                <c:pt idx="6">
                  <c:v>2.031288</c:v>
                </c:pt>
                <c:pt idx="7">
                  <c:v>1.738324</c:v>
                </c:pt>
                <c:pt idx="8">
                  <c:v>2.785015</c:v>
                </c:pt>
                <c:pt idx="9">
                  <c:v>0.84162700000000001</c:v>
                </c:pt>
                <c:pt idx="10">
                  <c:v>0.47078969999999998</c:v>
                </c:pt>
                <c:pt idx="11">
                  <c:v>1.3036318999999999E-2</c:v>
                </c:pt>
                <c:pt idx="12">
                  <c:v>1.0461806000000001E-2</c:v>
                </c:pt>
                <c:pt idx="13">
                  <c:v>0</c:v>
                </c:pt>
                <c:pt idx="14">
                  <c:v>0</c:v>
                </c:pt>
                <c:pt idx="15">
                  <c:v>8.8478343000000001E-2</c:v>
                </c:pt>
                <c:pt idx="16">
                  <c:v>0</c:v>
                </c:pt>
                <c:pt idx="17">
                  <c:v>0</c:v>
                </c:pt>
                <c:pt idx="18">
                  <c:v>0</c:v>
                </c:pt>
                <c:pt idx="19">
                  <c:v>0</c:v>
                </c:pt>
                <c:pt idx="20">
                  <c:v>0</c:v>
                </c:pt>
                <c:pt idx="21">
                  <c:v>0</c:v>
                </c:pt>
                <c:pt idx="22">
                  <c:v>3.6921483999999997E-2</c:v>
                </c:pt>
                <c:pt idx="23">
                  <c:v>0</c:v>
                </c:pt>
                <c:pt idx="24">
                  <c:v>0</c:v>
                </c:pt>
                <c:pt idx="25">
                  <c:v>0</c:v>
                </c:pt>
                <c:pt idx="26">
                  <c:v>3.6141436E-3</c:v>
                </c:pt>
                <c:pt idx="27">
                  <c:v>1.6055916999999999E-2</c:v>
                </c:pt>
                <c:pt idx="28">
                  <c:v>0</c:v>
                </c:pt>
                <c:pt idx="29">
                  <c:v>0</c:v>
                </c:pt>
                <c:pt idx="30">
                  <c:v>0</c:v>
                </c:pt>
                <c:pt idx="31">
                  <c:v>0</c:v>
                </c:pt>
                <c:pt idx="32">
                  <c:v>0</c:v>
                </c:pt>
                <c:pt idx="33">
                  <c:v>1.3668967000000001E-2</c:v>
                </c:pt>
                <c:pt idx="34">
                  <c:v>2.1010268E-3</c:v>
                </c:pt>
                <c:pt idx="35">
                  <c:v>0</c:v>
                </c:pt>
                <c:pt idx="36">
                  <c:v>0</c:v>
                </c:pt>
                <c:pt idx="37">
                  <c:v>2.1967011000000002E-2</c:v>
                </c:pt>
                <c:pt idx="38">
                  <c:v>0</c:v>
                </c:pt>
                <c:pt idx="39">
                  <c:v>0</c:v>
                </c:pt>
                <c:pt idx="40">
                  <c:v>0</c:v>
                </c:pt>
                <c:pt idx="41">
                  <c:v>0</c:v>
                </c:pt>
                <c:pt idx="42">
                  <c:v>0</c:v>
                </c:pt>
                <c:pt idx="43">
                  <c:v>2.2606642999999999E-2</c:v>
                </c:pt>
                <c:pt idx="44">
                  <c:v>0</c:v>
                </c:pt>
                <c:pt idx="45">
                  <c:v>0</c:v>
                </c:pt>
                <c:pt idx="46">
                  <c:v>6.3135998999999998E-2</c:v>
                </c:pt>
                <c:pt idx="47">
                  <c:v>0</c:v>
                </c:pt>
                <c:pt idx="48">
                  <c:v>0</c:v>
                </c:pt>
                <c:pt idx="49">
                  <c:v>0</c:v>
                </c:pt>
                <c:pt idx="50">
                  <c:v>0</c:v>
                </c:pt>
                <c:pt idx="51">
                  <c:v>0</c:v>
                </c:pt>
                <c:pt idx="52">
                  <c:v>0</c:v>
                </c:pt>
                <c:pt idx="53">
                  <c:v>0</c:v>
                </c:pt>
                <c:pt idx="54">
                  <c:v>0</c:v>
                </c:pt>
                <c:pt idx="55">
                  <c:v>0</c:v>
                </c:pt>
                <c:pt idx="56">
                  <c:v>0</c:v>
                </c:pt>
                <c:pt idx="57">
                  <c:v>9.6587352000000001E-2</c:v>
                </c:pt>
                <c:pt idx="58">
                  <c:v>5.9481328999999995E-4</c:v>
                </c:pt>
                <c:pt idx="59">
                  <c:v>5.6550365999999998E-2</c:v>
                </c:pt>
                <c:pt idx="60">
                  <c:v>2.4470242999999999E-2</c:v>
                </c:pt>
                <c:pt idx="61">
                  <c:v>1.6182938000000001E-2</c:v>
                </c:pt>
                <c:pt idx="62">
                  <c:v>4.8741698999999999E-2</c:v>
                </c:pt>
                <c:pt idx="63">
                  <c:v>0.1556399</c:v>
                </c:pt>
                <c:pt idx="64">
                  <c:v>2.2531846000000001E-2</c:v>
                </c:pt>
                <c:pt idx="65">
                  <c:v>1.2447635E-2</c:v>
                </c:pt>
                <c:pt idx="66">
                  <c:v>0.68222240000000001</c:v>
                </c:pt>
                <c:pt idx="67">
                  <c:v>2.2046281000000002E-3</c:v>
                </c:pt>
                <c:pt idx="68">
                  <c:v>1.2560695E-2</c:v>
                </c:pt>
                <c:pt idx="69">
                  <c:v>1.4098265E-3</c:v>
                </c:pt>
                <c:pt idx="70">
                  <c:v>3.2763755999999998E-2</c:v>
                </c:pt>
                <c:pt idx="71">
                  <c:v>5.7840307000000001E-2</c:v>
                </c:pt>
                <c:pt idx="72">
                  <c:v>0.32514159999999998</c:v>
                </c:pt>
                <c:pt idx="73">
                  <c:v>0.16965189999999999</c:v>
                </c:pt>
                <c:pt idx="74">
                  <c:v>5.5375149999999998E-3</c:v>
                </c:pt>
                <c:pt idx="75">
                  <c:v>8.3500187000000003E-2</c:v>
                </c:pt>
                <c:pt idx="76">
                  <c:v>3.1597856999999998E-3</c:v>
                </c:pt>
                <c:pt idx="77">
                  <c:v>4.8477670000000002E-3</c:v>
                </c:pt>
                <c:pt idx="78">
                  <c:v>2.2331443999999999E-2</c:v>
                </c:pt>
                <c:pt idx="79">
                  <c:v>5.4497133000000003E-2</c:v>
                </c:pt>
                <c:pt idx="80">
                  <c:v>2.2360079999999999E-4</c:v>
                </c:pt>
                <c:pt idx="81">
                  <c:v>5.6388717E-3</c:v>
                </c:pt>
                <c:pt idx="82">
                  <c:v>5.8935030999999999E-2</c:v>
                </c:pt>
                <c:pt idx="83">
                  <c:v>1.1905971999999999E-3</c:v>
                </c:pt>
                <c:pt idx="84">
                  <c:v>2.6893067E-2</c:v>
                </c:pt>
                <c:pt idx="85">
                  <c:v>1.7719491E-2</c:v>
                </c:pt>
                <c:pt idx="86">
                  <c:v>0.1224282</c:v>
                </c:pt>
                <c:pt idx="87">
                  <c:v>6.7886988999999995E-2</c:v>
                </c:pt>
                <c:pt idx="88">
                  <c:v>5.4278284000000003E-2</c:v>
                </c:pt>
                <c:pt idx="89">
                  <c:v>3.2069181E-3</c:v>
                </c:pt>
                <c:pt idx="90">
                  <c:v>1.6200260000000001E-2</c:v>
                </c:pt>
                <c:pt idx="91">
                  <c:v>4.1226187000000002E-4</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numCache>
            </c:numRef>
          </c:val>
          <c:extLst>
            <c:ext xmlns:c16="http://schemas.microsoft.com/office/drawing/2014/chart" uri="{C3380CC4-5D6E-409C-BE32-E72D297353CC}">
              <c16:uniqueId val="{00000004-0850-4ECF-BDBB-EC816123F84D}"/>
            </c:ext>
          </c:extLst>
        </c:ser>
        <c:dLbls>
          <c:showLegendKey val="0"/>
          <c:showVal val="0"/>
          <c:showCatName val="0"/>
          <c:showSerName val="0"/>
          <c:showPercent val="0"/>
          <c:showBubbleSize val="0"/>
        </c:dLbls>
        <c:gapWidth val="0"/>
        <c:overlap val="100"/>
        <c:axId val="864831136"/>
        <c:axId val="864828736"/>
      </c:barChart>
      <c:catAx>
        <c:axId val="78627231"/>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Light (Headings)"/>
                <a:ea typeface="+mn-ea"/>
                <a:cs typeface="+mn-cs"/>
              </a:defRPr>
            </a:pPr>
            <a:endParaRPr lang="LID4096"/>
          </a:p>
        </c:txPr>
        <c:crossAx val="78627647"/>
        <c:crossesAt val="0"/>
        <c:auto val="1"/>
        <c:lblAlgn val="ctr"/>
        <c:lblOffset val="100"/>
        <c:noMultiLvlLbl val="0"/>
      </c:catAx>
      <c:valAx>
        <c:axId val="78627647"/>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0"/>
        <c:majorTickMark val="none"/>
        <c:minorTickMark val="none"/>
        <c:tickLblPos val="low"/>
        <c:spPr>
          <a:noFill/>
          <a:ln w="9525" cap="flat" cmpd="sng" algn="ctr">
            <a:noFill/>
            <a:prstDash val="solid"/>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j-lt"/>
                <a:ea typeface="+mn-ea"/>
                <a:cs typeface="+mn-cs"/>
              </a:defRPr>
            </a:pPr>
            <a:endParaRPr lang="LID4096"/>
          </a:p>
        </c:txPr>
        <c:crossAx val="78627231"/>
        <c:crosses val="autoZero"/>
        <c:crossBetween val="between"/>
      </c:valAx>
      <c:valAx>
        <c:axId val="864828736"/>
        <c:scaling>
          <c:orientation val="maxMin"/>
        </c:scaling>
        <c:delete val="0"/>
        <c:axPos val="r"/>
        <c:numFmt formatCode="0%"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200" b="0" i="0" u="none" strike="noStrike" kern="1200" baseline="0">
                <a:solidFill>
                  <a:srgbClr val="7030A0"/>
                </a:solidFill>
                <a:latin typeface="Calibri Light (Headings)"/>
                <a:ea typeface="+mn-ea"/>
                <a:cs typeface="+mn-cs"/>
              </a:defRPr>
            </a:pPr>
            <a:endParaRPr lang="LID4096"/>
          </a:p>
        </c:txPr>
        <c:crossAx val="864831136"/>
        <c:crosses val="max"/>
        <c:crossBetween val="between"/>
      </c:valAx>
      <c:catAx>
        <c:axId val="864831136"/>
        <c:scaling>
          <c:orientation val="minMax"/>
        </c:scaling>
        <c:delete val="1"/>
        <c:axPos val="t"/>
        <c:majorTickMark val="out"/>
        <c:minorTickMark val="none"/>
        <c:tickLblPos val="nextTo"/>
        <c:crossAx val="864828736"/>
        <c:crosses val="autoZero"/>
        <c:auto val="1"/>
        <c:lblAlgn val="ctr"/>
        <c:lblOffset val="100"/>
        <c:noMultiLvlLbl val="0"/>
      </c:catAx>
      <c:spPr>
        <a:noFill/>
        <a:ln>
          <a:noFill/>
        </a:ln>
        <a:effectLst/>
      </c:spPr>
    </c:plotArea>
    <c:legend>
      <c:legendPos val="r"/>
      <c:layout>
        <c:manualLayout>
          <c:xMode val="edge"/>
          <c:yMode val="edge"/>
          <c:x val="0.92600841944334833"/>
          <c:y val="0.30101907136948092"/>
          <c:w val="5.9873794945180095E-2"/>
          <c:h val="0.6446823081458613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Calibri Light (Headings)"/>
              <a:ea typeface="+mn-ea"/>
              <a:cs typeface="+mn-cs"/>
            </a:defRPr>
          </a:pPr>
          <a:endParaRPr lang="LID4096"/>
        </a:p>
      </c:txPr>
    </c:legend>
    <c:plotVisOnly val="1"/>
    <c:dispBlanksAs val="gap"/>
    <c:showDLblsOverMax val="0"/>
  </c:chart>
  <c:spPr>
    <a:solidFill>
      <a:sysClr val="window" lastClr="FFFFFF"/>
    </a:solidFill>
    <a:ln w="6350" cap="flat" cmpd="sng" algn="ctr">
      <a:solidFill>
        <a:sysClr val="windowText" lastClr="000000"/>
      </a:solidFill>
      <a:prstDash val="solid"/>
      <a:round/>
    </a:ln>
    <a:effectLst/>
  </c:spPr>
  <c:txPr>
    <a:bodyPr/>
    <a:lstStyle/>
    <a:p>
      <a:pPr>
        <a:defRPr sz="2000"/>
      </a:pPr>
      <a:endParaRPr lang="LID4096"/>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dirty="0">
                <a:solidFill>
                  <a:schemeClr val="tx1"/>
                </a:solidFill>
              </a:rPr>
              <a:t>Objective function </a:t>
            </a:r>
            <a:r>
              <a:rPr lang="el-GR" sz="1400" b="1" dirty="0">
                <a:solidFill>
                  <a:schemeClr val="tx1"/>
                </a:solidFill>
              </a:rPr>
              <a:t>Φ  </a:t>
            </a:r>
          </a:p>
        </c:rich>
      </c:tx>
      <c:layout>
        <c:manualLayout>
          <c:xMode val="edge"/>
          <c:yMode val="edge"/>
          <c:x val="4.1081676599556423E-2"/>
          <c:y val="3.032508491023774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LID4096"/>
        </a:p>
      </c:txPr>
    </c:title>
    <c:autoTitleDeleted val="0"/>
    <c:plotArea>
      <c:layout>
        <c:manualLayout>
          <c:layoutTarget val="inner"/>
          <c:xMode val="edge"/>
          <c:yMode val="edge"/>
          <c:x val="0.15821005190020715"/>
          <c:y val="0.26456892024858908"/>
          <c:w val="0.70378850753710398"/>
          <c:h val="0.58228216592657545"/>
        </c:manualLayout>
      </c:layout>
      <c:barChart>
        <c:barDir val="col"/>
        <c:grouping val="clustered"/>
        <c:varyColors val="0"/>
        <c:ser>
          <c:idx val="1"/>
          <c:order val="0"/>
          <c:tx>
            <c:strRef>
              <c:f>A!$AB$2</c:f>
              <c:strCache>
                <c:ptCount val="1"/>
                <c:pt idx="0">
                  <c:v>REC</c:v>
                </c:pt>
              </c:strCache>
            </c:strRef>
          </c:tx>
          <c:spPr>
            <a:solidFill>
              <a:srgbClr val="C5E0B4">
                <a:alpha val="40000"/>
              </a:srgbClr>
            </a:solidFill>
            <a:ln w="3175">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A!$BR$1205:$BR$1213</c:f>
              <c:strCache>
                <c:ptCount val="4"/>
                <c:pt idx="0">
                  <c:v>Head</c:v>
                </c:pt>
                <c:pt idx="1">
                  <c:v>Drain</c:v>
                </c:pt>
                <c:pt idx="2">
                  <c:v>GHB</c:v>
                </c:pt>
                <c:pt idx="3">
                  <c:v>CHD</c:v>
                </c:pt>
              </c:strCache>
            </c:strRef>
          </c:cat>
          <c:val>
            <c:numRef>
              <c:f>A!$T$1205:$T$1211</c:f>
              <c:numCache>
                <c:formatCode>0</c:formatCode>
                <c:ptCount val="4"/>
                <c:pt idx="0">
                  <c:v>0.64790777461501259</c:v>
                </c:pt>
                <c:pt idx="1">
                  <c:v>0.15327573252400695</c:v>
                </c:pt>
                <c:pt idx="2">
                  <c:v>0.19881649286098049</c:v>
                </c:pt>
                <c:pt idx="3">
                  <c:v>0.1674734608192931</c:v>
                </c:pt>
              </c:numCache>
            </c:numRef>
          </c:val>
          <c:extLst xmlns:c15="http://schemas.microsoft.com/office/drawing/2012/chart">
            <c:ext xmlns:c16="http://schemas.microsoft.com/office/drawing/2014/chart" uri="{C3380CC4-5D6E-409C-BE32-E72D297353CC}">
              <c16:uniqueId val="{00000000-BE97-456E-A823-A5DA3F2B17E0}"/>
            </c:ext>
          </c:extLst>
        </c:ser>
        <c:ser>
          <c:idx val="3"/>
          <c:order val="1"/>
          <c:tx>
            <c:strRef>
              <c:f>A!$AD$1204</c:f>
              <c:strCache>
                <c:ptCount val="1"/>
                <c:pt idx="0">
                  <c:v>Beta</c:v>
                </c:pt>
              </c:strCache>
            </c:strRef>
          </c:tx>
          <c:spPr>
            <a:solidFill>
              <a:srgbClr val="FFE5FF"/>
            </a:solidFill>
            <a:ln w="3175">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A!$BR$1205:$BR$1213</c:f>
              <c:strCache>
                <c:ptCount val="4"/>
                <c:pt idx="0">
                  <c:v>Head</c:v>
                </c:pt>
                <c:pt idx="1">
                  <c:v>Drain</c:v>
                </c:pt>
                <c:pt idx="2">
                  <c:v>GHB</c:v>
                </c:pt>
                <c:pt idx="3">
                  <c:v>CHD</c:v>
                </c:pt>
              </c:strCache>
            </c:strRef>
          </c:cat>
          <c:val>
            <c:numRef>
              <c:f>A!$X$1205:$X$1211</c:f>
              <c:numCache>
                <c:formatCode>0%</c:formatCode>
                <c:ptCount val="4"/>
                <c:pt idx="0">
                  <c:v>0.41719508106132269</c:v>
                </c:pt>
                <c:pt idx="1">
                  <c:v>7.4910649809459079E-2</c:v>
                </c:pt>
                <c:pt idx="2">
                  <c:v>0.17284813545595873</c:v>
                </c:pt>
                <c:pt idx="3">
                  <c:v>0.33504613367325942</c:v>
                </c:pt>
              </c:numCache>
            </c:numRef>
          </c:val>
          <c:extLst>
            <c:ext xmlns:c16="http://schemas.microsoft.com/office/drawing/2014/chart" uri="{C3380CC4-5D6E-409C-BE32-E72D297353CC}">
              <c16:uniqueId val="{00000001-BE97-456E-A823-A5DA3F2B17E0}"/>
            </c:ext>
          </c:extLst>
        </c:ser>
        <c:dLbls>
          <c:showLegendKey val="0"/>
          <c:showVal val="0"/>
          <c:showCatName val="0"/>
          <c:showSerName val="0"/>
          <c:showPercent val="0"/>
          <c:showBubbleSize val="0"/>
        </c:dLbls>
        <c:gapWidth val="75"/>
        <c:axId val="1369761903"/>
        <c:axId val="690576879"/>
      </c:barChart>
      <c:barChart>
        <c:barDir val="col"/>
        <c:grouping val="clustered"/>
        <c:varyColors val="0"/>
        <c:ser>
          <c:idx val="0"/>
          <c:order val="2"/>
          <c:tx>
            <c:strRef>
              <c:f>A!$Y$1204</c:f>
              <c:strCache>
                <c:ptCount val="1"/>
                <c:pt idx="0">
                  <c:v>SEO</c:v>
                </c:pt>
              </c:strCache>
            </c:strRef>
          </c:tx>
          <c:spPr>
            <a:solidFill>
              <a:sysClr val="window" lastClr="FFFFFF">
                <a:lumMod val="75000"/>
                <a:alpha val="10000"/>
              </a:sysClr>
            </a:solidFill>
            <a:ln w="19050">
              <a:solidFill>
                <a:srgbClr val="ED7D31"/>
              </a:solidFill>
              <a:prstDash val="dash"/>
            </a:ln>
            <a:effectLst/>
          </c:spPr>
          <c:invertIfNegative val="0"/>
          <c:cat>
            <c:strRef>
              <c:f>A!$F$1205:$F$1213</c:f>
              <c:strCache>
                <c:ptCount val="4"/>
                <c:pt idx="0">
                  <c:v>Head</c:v>
                </c:pt>
                <c:pt idx="1">
                  <c:v>Drain</c:v>
                </c:pt>
                <c:pt idx="2">
                  <c:v>GHB</c:v>
                </c:pt>
                <c:pt idx="3">
                  <c:v>const_head</c:v>
                </c:pt>
              </c:strCache>
            </c:strRef>
          </c:cat>
          <c:val>
            <c:numRef>
              <c:f>A!$Y$1205:$Y$1211</c:f>
              <c:numCache>
                <c:formatCode>#,##0</c:formatCode>
                <c:ptCount val="4"/>
                <c:pt idx="0">
                  <c:v>0</c:v>
                </c:pt>
                <c:pt idx="1">
                  <c:v>0</c:v>
                </c:pt>
                <c:pt idx="2">
                  <c:v>0</c:v>
                </c:pt>
                <c:pt idx="3">
                  <c:v>0</c:v>
                </c:pt>
              </c:numCache>
            </c:numRef>
          </c:val>
          <c:extLst>
            <c:ext xmlns:c16="http://schemas.microsoft.com/office/drawing/2014/chart" uri="{C3380CC4-5D6E-409C-BE32-E72D297353CC}">
              <c16:uniqueId val="{00000002-BE97-456E-A823-A5DA3F2B17E0}"/>
            </c:ext>
          </c:extLst>
        </c:ser>
        <c:dLbls>
          <c:showLegendKey val="0"/>
          <c:showVal val="0"/>
          <c:showCatName val="0"/>
          <c:showSerName val="0"/>
          <c:showPercent val="0"/>
          <c:showBubbleSize val="0"/>
        </c:dLbls>
        <c:gapWidth val="75"/>
        <c:axId val="1049993423"/>
        <c:axId val="1050111023"/>
      </c:barChart>
      <c:catAx>
        <c:axId val="1369761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LID4096"/>
          </a:p>
        </c:txPr>
        <c:crossAx val="690576879"/>
        <c:crosses val="autoZero"/>
        <c:auto val="1"/>
        <c:lblAlgn val="ctr"/>
        <c:lblOffset val="100"/>
        <c:noMultiLvlLbl val="0"/>
      </c:catAx>
      <c:valAx>
        <c:axId val="69057687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369761903"/>
        <c:crosses val="autoZero"/>
        <c:crossBetween val="between"/>
      </c:valAx>
      <c:valAx>
        <c:axId val="1050111023"/>
        <c:scaling>
          <c:orientation val="maxMin"/>
          <c:max val="1"/>
          <c:min val="0"/>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049993423"/>
        <c:crosses val="max"/>
        <c:crossBetween val="between"/>
      </c:valAx>
      <c:catAx>
        <c:axId val="1049993423"/>
        <c:scaling>
          <c:orientation val="minMax"/>
        </c:scaling>
        <c:delete val="1"/>
        <c:axPos val="t"/>
        <c:numFmt formatCode="General" sourceLinked="1"/>
        <c:majorTickMark val="out"/>
        <c:minorTickMark val="none"/>
        <c:tickLblPos val="nextTo"/>
        <c:crossAx val="1050111023"/>
        <c:crosses val="autoZero"/>
        <c:auto val="1"/>
        <c:lblAlgn val="ctr"/>
        <c:lblOffset val="100"/>
        <c:noMultiLvlLbl val="0"/>
      </c:catAx>
      <c:spPr>
        <a:noFill/>
        <a:ln>
          <a:solidFill>
            <a:sysClr val="window" lastClr="FFFFFF">
              <a:lumMod val="75000"/>
            </a:sysClr>
          </a:solidFill>
        </a:ln>
        <a:effectLst/>
      </c:spPr>
    </c:plotArea>
    <c:legend>
      <c:legendPos val="t"/>
      <c:layout>
        <c:manualLayout>
          <c:xMode val="edge"/>
          <c:yMode val="edge"/>
          <c:x val="0.54718705736271556"/>
          <c:y val="5.127903408527203E-3"/>
          <c:w val="0.4528129426372845"/>
          <c:h val="0.23379663277289792"/>
        </c:manualLayout>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LID4096"/>
        </a:p>
      </c:txPr>
    </c:legend>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a:pPr>
      <a:endParaRPr lang="LID4096"/>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605074299689712"/>
          <c:y val="3.1486078837958092E-2"/>
          <c:w val="0.76775591837636725"/>
          <c:h val="0.95024434973793626"/>
        </c:manualLayout>
      </c:layout>
      <c:pieChart>
        <c:varyColors val="1"/>
        <c:ser>
          <c:idx val="0"/>
          <c:order val="0"/>
          <c:dPt>
            <c:idx val="0"/>
            <c:bubble3D val="0"/>
            <c:spPr>
              <a:solidFill>
                <a:srgbClr val="C1FFC1"/>
              </a:solidFill>
              <a:ln>
                <a:noFill/>
              </a:ln>
              <a:effectLst/>
            </c:spPr>
            <c:extLst>
              <c:ext xmlns:c16="http://schemas.microsoft.com/office/drawing/2014/chart" uri="{C3380CC4-5D6E-409C-BE32-E72D297353CC}">
                <c16:uniqueId val="{00000001-1886-4592-8954-D662664AC2F5}"/>
              </c:ext>
            </c:extLst>
          </c:dPt>
          <c:dPt>
            <c:idx val="1"/>
            <c:bubble3D val="0"/>
            <c:spPr>
              <a:solidFill>
                <a:srgbClr val="C489FF"/>
              </a:solidFill>
              <a:ln>
                <a:noFill/>
              </a:ln>
              <a:effectLst/>
            </c:spPr>
            <c:extLst>
              <c:ext xmlns:c16="http://schemas.microsoft.com/office/drawing/2014/chart" uri="{C3380CC4-5D6E-409C-BE32-E72D297353CC}">
                <c16:uniqueId val="{00000003-1886-4592-8954-D662664AC2F5}"/>
              </c:ext>
            </c:extLst>
          </c:dPt>
          <c:dPt>
            <c:idx val="2"/>
            <c:bubble3D val="0"/>
            <c:spPr>
              <a:solidFill>
                <a:srgbClr val="FF9675"/>
              </a:solidFill>
              <a:ln>
                <a:noFill/>
              </a:ln>
              <a:effectLst/>
            </c:spPr>
            <c:extLst>
              <c:ext xmlns:c16="http://schemas.microsoft.com/office/drawing/2014/chart" uri="{C3380CC4-5D6E-409C-BE32-E72D297353CC}">
                <c16:uniqueId val="{00000005-1886-4592-8954-D662664AC2F5}"/>
              </c:ext>
            </c:extLst>
          </c:dPt>
          <c:dPt>
            <c:idx val="3"/>
            <c:bubble3D val="0"/>
            <c:spPr>
              <a:solidFill>
                <a:sysClr val="window" lastClr="FFFFFF">
                  <a:lumMod val="85000"/>
                </a:sysClr>
              </a:solidFill>
              <a:ln>
                <a:noFill/>
              </a:ln>
              <a:effectLst/>
            </c:spPr>
            <c:extLst>
              <c:ext xmlns:c16="http://schemas.microsoft.com/office/drawing/2014/chart" uri="{C3380CC4-5D6E-409C-BE32-E72D297353CC}">
                <c16:uniqueId val="{00000007-1886-4592-8954-D662664AC2F5}"/>
              </c:ext>
            </c:extLst>
          </c:dPt>
          <c:dPt>
            <c:idx val="4"/>
            <c:bubble3D val="0"/>
            <c:spPr>
              <a:solidFill>
                <a:srgbClr val="FFFF00"/>
              </a:solidFill>
              <a:ln>
                <a:noFill/>
              </a:ln>
              <a:effectLst/>
            </c:spPr>
            <c:extLst>
              <c:ext xmlns:c16="http://schemas.microsoft.com/office/drawing/2014/chart" uri="{C3380CC4-5D6E-409C-BE32-E72D297353CC}">
                <c16:uniqueId val="{00000009-1886-4592-8954-D662664AC2F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LID4096"/>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'1'!$BT$4:$BT$8</c:f>
              <c:numCache>
                <c:formatCode>0%</c:formatCode>
                <c:ptCount val="5"/>
                <c:pt idx="0">
                  <c:v>0.1336</c:v>
                </c:pt>
                <c:pt idx="1">
                  <c:v>0.26569999999999999</c:v>
                </c:pt>
                <c:pt idx="2">
                  <c:v>0.12039999999999999</c:v>
                </c:pt>
                <c:pt idx="3">
                  <c:v>0.14779999999999999</c:v>
                </c:pt>
                <c:pt idx="4">
                  <c:v>0.33239999999999997</c:v>
                </c:pt>
              </c:numCache>
            </c:numRef>
          </c:val>
          <c:extLst>
            <c:ext xmlns:c16="http://schemas.microsoft.com/office/drawing/2014/chart" uri="{C3380CC4-5D6E-409C-BE32-E72D297353CC}">
              <c16:uniqueId val="{0000000A-1886-4592-8954-D662664AC2F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a:pPr>
      <a:endParaRPr lang="LID4096"/>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216872728013018"/>
          <c:y val="0.12102963613083481"/>
          <c:w val="0.79301681699793003"/>
          <c:h val="0.77422619068647947"/>
        </c:manualLayout>
      </c:layout>
      <c:scatterChart>
        <c:scatterStyle val="lineMarker"/>
        <c:varyColors val="0"/>
        <c:ser>
          <c:idx val="0"/>
          <c:order val="0"/>
          <c:tx>
            <c:strRef>
              <c:f>'o01'!$K$4</c:f>
              <c:strCache>
                <c:ptCount val="1"/>
                <c:pt idx="0">
                  <c:v>MOD</c:v>
                </c:pt>
              </c:strCache>
            </c:strRef>
          </c:tx>
          <c:spPr>
            <a:ln w="19050">
              <a:noFill/>
            </a:ln>
          </c:spPr>
          <c:marker>
            <c:symbol val="circle"/>
            <c:size val="5"/>
            <c:spPr>
              <a:solidFill>
                <a:srgbClr val="0000FF"/>
              </a:solidFill>
              <a:ln>
                <a:noFill/>
              </a:ln>
            </c:spPr>
          </c:marker>
          <c:trendline>
            <c:spPr>
              <a:ln w="3175">
                <a:solidFill>
                  <a:srgbClr val="0000FF"/>
                </a:solidFill>
              </a:ln>
            </c:spPr>
            <c:trendlineType val="linear"/>
            <c:dispRSqr val="0"/>
            <c:dispEq val="0"/>
          </c:trendline>
          <c:xVal>
            <c:numRef>
              <c:f>'o01'!$J$5:$J$1200</c:f>
              <c:numCache>
                <c:formatCode>0.00</c:formatCode>
                <c:ptCount val="47"/>
                <c:pt idx="0" formatCode="0.0000">
                  <c:v>734.00300000000004</c:v>
                </c:pt>
                <c:pt idx="1">
                  <c:v>735.25</c:v>
                </c:pt>
                <c:pt idx="2">
                  <c:v>734.779</c:v>
                </c:pt>
                <c:pt idx="3">
                  <c:v>734.39300000000003</c:v>
                </c:pt>
                <c:pt idx="4">
                  <c:v>734.00300000000004</c:v>
                </c:pt>
                <c:pt idx="5">
                  <c:v>729.173</c:v>
                </c:pt>
                <c:pt idx="6">
                  <c:v>730.06000000000006</c:v>
                </c:pt>
                <c:pt idx="7">
                  <c:v>730.49</c:v>
                </c:pt>
                <c:pt idx="8">
                  <c:v>728.8420000000001</c:v>
                </c:pt>
                <c:pt idx="9">
                  <c:v>730.67200000000003</c:v>
                </c:pt>
                <c:pt idx="10">
                  <c:v>729.49400000000003</c:v>
                </c:pt>
                <c:pt idx="11">
                  <c:v>731.15700000000004</c:v>
                </c:pt>
                <c:pt idx="12">
                  <c:v>730.21400000000006</c:v>
                </c:pt>
                <c:pt idx="13">
                  <c:v>742.46900000000005</c:v>
                </c:pt>
                <c:pt idx="14">
                  <c:v>742.80500000000006</c:v>
                </c:pt>
                <c:pt idx="15">
                  <c:v>725.91300000000001</c:v>
                </c:pt>
                <c:pt idx="16">
                  <c:v>726.33400000000006</c:v>
                </c:pt>
                <c:pt idx="17">
                  <c:v>733.89800000000002</c:v>
                </c:pt>
                <c:pt idx="18">
                  <c:v>736.55100000000004</c:v>
                </c:pt>
                <c:pt idx="19">
                  <c:v>739.84500000000003</c:v>
                </c:pt>
                <c:pt idx="20">
                  <c:v>740.47400000000005</c:v>
                </c:pt>
                <c:pt idx="21">
                  <c:v>738.63800000000003</c:v>
                </c:pt>
                <c:pt idx="22">
                  <c:v>732.80500000000006</c:v>
                </c:pt>
                <c:pt idx="23">
                  <c:v>736.02300000000002</c:v>
                </c:pt>
                <c:pt idx="24">
                  <c:v>736.24900000000002</c:v>
                </c:pt>
                <c:pt idx="25">
                  <c:v>742.93200000000002</c:v>
                </c:pt>
                <c:pt idx="26">
                  <c:v>723.81400000000008</c:v>
                </c:pt>
                <c:pt idx="27">
                  <c:v>733.01499999999999</c:v>
                </c:pt>
                <c:pt idx="28">
                  <c:v>744.29500000000007</c:v>
                </c:pt>
                <c:pt idx="29">
                  <c:v>722.84900000000005</c:v>
                </c:pt>
                <c:pt idx="30">
                  <c:v>726.38800000000003</c:v>
                </c:pt>
                <c:pt idx="31">
                  <c:v>741.1930000000001</c:v>
                </c:pt>
                <c:pt idx="32">
                  <c:v>740.54300000000001</c:v>
                </c:pt>
                <c:pt idx="33">
                  <c:v>732.38400000000001</c:v>
                </c:pt>
                <c:pt idx="34">
                  <c:v>728.15600000000006</c:v>
                </c:pt>
                <c:pt idx="35">
                  <c:v>740.59100000000001</c:v>
                </c:pt>
                <c:pt idx="36">
                  <c:v>737</c:v>
                </c:pt>
                <c:pt idx="37">
                  <c:v>737.18299999999999</c:v>
                </c:pt>
                <c:pt idx="38">
                  <c:v>738.59700000000009</c:v>
                </c:pt>
                <c:pt idx="39">
                  <c:v>738.23300000000006</c:v>
                </c:pt>
                <c:pt idx="40">
                  <c:v>740.07600000000002</c:v>
                </c:pt>
                <c:pt idx="41">
                  <c:v>734.60800000000006</c:v>
                </c:pt>
                <c:pt idx="42">
                  <c:v>732.95</c:v>
                </c:pt>
                <c:pt idx="43">
                  <c:v>725.75400000000002</c:v>
                </c:pt>
                <c:pt idx="44">
                  <c:v>732.9910000000001</c:v>
                </c:pt>
                <c:pt idx="45">
                  <c:v>737.63900000000001</c:v>
                </c:pt>
                <c:pt idx="46">
                  <c:v>731.00300000000004</c:v>
                </c:pt>
              </c:numCache>
            </c:numRef>
          </c:xVal>
          <c:yVal>
            <c:numRef>
              <c:f>'o01'!$K$5:$K$1200</c:f>
              <c:numCache>
                <c:formatCode>0.00</c:formatCode>
                <c:ptCount val="47"/>
                <c:pt idx="0">
                  <c:v>735.80039999999997</c:v>
                </c:pt>
                <c:pt idx="1">
                  <c:v>734.94899999999996</c:v>
                </c:pt>
                <c:pt idx="2">
                  <c:v>734.42360000000008</c:v>
                </c:pt>
                <c:pt idx="3">
                  <c:v>734.43349999999998</c:v>
                </c:pt>
                <c:pt idx="4">
                  <c:v>735.64420000000007</c:v>
                </c:pt>
                <c:pt idx="5">
                  <c:v>732.30190000000005</c:v>
                </c:pt>
                <c:pt idx="6">
                  <c:v>733.5911000000001</c:v>
                </c:pt>
                <c:pt idx="7">
                  <c:v>728.56939999999997</c:v>
                </c:pt>
                <c:pt idx="8">
                  <c:v>734.08389999999997</c:v>
                </c:pt>
                <c:pt idx="9">
                  <c:v>729.46519999999998</c:v>
                </c:pt>
                <c:pt idx="10">
                  <c:v>732.21069999999997</c:v>
                </c:pt>
                <c:pt idx="11">
                  <c:v>731.71640000000002</c:v>
                </c:pt>
                <c:pt idx="12">
                  <c:v>732.39459999999997</c:v>
                </c:pt>
                <c:pt idx="13">
                  <c:v>740.21749999999997</c:v>
                </c:pt>
                <c:pt idx="14">
                  <c:v>741.45629999999994</c:v>
                </c:pt>
                <c:pt idx="15">
                  <c:v>724.7337</c:v>
                </c:pt>
                <c:pt idx="16">
                  <c:v>725.40219999999999</c:v>
                </c:pt>
                <c:pt idx="17">
                  <c:v>730.66030000000001</c:v>
                </c:pt>
                <c:pt idx="18">
                  <c:v>740.37360000000001</c:v>
                </c:pt>
                <c:pt idx="19">
                  <c:v>740.22080000000005</c:v>
                </c:pt>
                <c:pt idx="20">
                  <c:v>741.38419999999996</c:v>
                </c:pt>
                <c:pt idx="21">
                  <c:v>739.43989999999997</c:v>
                </c:pt>
                <c:pt idx="22">
                  <c:v>733.31110000000001</c:v>
                </c:pt>
                <c:pt idx="23">
                  <c:v>734.82299999999998</c:v>
                </c:pt>
                <c:pt idx="24">
                  <c:v>735.74490000000003</c:v>
                </c:pt>
                <c:pt idx="25">
                  <c:v>741.58160000000009</c:v>
                </c:pt>
                <c:pt idx="26">
                  <c:v>727.78449999999998</c:v>
                </c:pt>
                <c:pt idx="27">
                  <c:v>733.80080000000009</c:v>
                </c:pt>
                <c:pt idx="28">
                  <c:v>745.3646</c:v>
                </c:pt>
                <c:pt idx="29">
                  <c:v>723.51339999999993</c:v>
                </c:pt>
                <c:pt idx="30">
                  <c:v>724.84169999999995</c:v>
                </c:pt>
                <c:pt idx="31">
                  <c:v>739.01270000000011</c:v>
                </c:pt>
                <c:pt idx="32">
                  <c:v>737.10640000000001</c:v>
                </c:pt>
                <c:pt idx="33">
                  <c:v>733.68690000000004</c:v>
                </c:pt>
                <c:pt idx="34">
                  <c:v>728.43169999999998</c:v>
                </c:pt>
                <c:pt idx="35">
                  <c:v>738.24</c:v>
                </c:pt>
                <c:pt idx="36">
                  <c:v>736.20609999999999</c:v>
                </c:pt>
                <c:pt idx="37">
                  <c:v>735.1336</c:v>
                </c:pt>
                <c:pt idx="38">
                  <c:v>740.02199999999993</c:v>
                </c:pt>
                <c:pt idx="39">
                  <c:v>738.96349999999995</c:v>
                </c:pt>
                <c:pt idx="40">
                  <c:v>737.06299999999999</c:v>
                </c:pt>
                <c:pt idx="41">
                  <c:v>734.67229999999995</c:v>
                </c:pt>
                <c:pt idx="42">
                  <c:v>733.88019999999995</c:v>
                </c:pt>
                <c:pt idx="43">
                  <c:v>727.88169999999991</c:v>
                </c:pt>
                <c:pt idx="44">
                  <c:v>733.96660000000008</c:v>
                </c:pt>
                <c:pt idx="45">
                  <c:v>740.54340000000002</c:v>
                </c:pt>
                <c:pt idx="46">
                  <c:v>732.13249999999994</c:v>
                </c:pt>
              </c:numCache>
            </c:numRef>
          </c:yVal>
          <c:smooth val="0"/>
          <c:extLst>
            <c:ext xmlns:c16="http://schemas.microsoft.com/office/drawing/2014/chart" uri="{C3380CC4-5D6E-409C-BE32-E72D297353CC}">
              <c16:uniqueId val="{00000001-96E4-4731-88F6-8A5F437B2AFF}"/>
            </c:ext>
          </c:extLst>
        </c:ser>
        <c:ser>
          <c:idx val="1"/>
          <c:order val="1"/>
          <c:tx>
            <c:strRef>
              <c:f>'o01'!$BZ$4</c:f>
              <c:strCache>
                <c:ptCount val="1"/>
              </c:strCache>
            </c:strRef>
          </c:tx>
          <c:spPr>
            <a:ln w="19050">
              <a:noFill/>
            </a:ln>
          </c:spPr>
          <c:marker>
            <c:symbol val="none"/>
          </c:marker>
          <c:trendline>
            <c:spPr>
              <a:ln w="12700">
                <a:solidFill>
                  <a:srgbClr val="FF0000"/>
                </a:solidFill>
                <a:prstDash val="dash"/>
              </a:ln>
            </c:spPr>
            <c:trendlineType val="linear"/>
            <c:dispRSqr val="0"/>
            <c:dispEq val="0"/>
          </c:trendline>
          <c:xVal>
            <c:numRef>
              <c:f>'o01'!$BZ$5:$BZ$1200</c:f>
              <c:numCache>
                <c:formatCode>General</c:formatCode>
                <c:ptCount val="47"/>
              </c:numCache>
            </c:numRef>
          </c:xVal>
          <c:yVal>
            <c:numRef>
              <c:f>'o01'!$CA$5:$CA$1200</c:f>
              <c:numCache>
                <c:formatCode>0.0</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numCache>
            </c:numRef>
          </c:yVal>
          <c:smooth val="0"/>
          <c:extLst>
            <c:ext xmlns:c16="http://schemas.microsoft.com/office/drawing/2014/chart" uri="{C3380CC4-5D6E-409C-BE32-E72D297353CC}">
              <c16:uniqueId val="{00000003-96E4-4731-88F6-8A5F437B2AFF}"/>
            </c:ext>
          </c:extLst>
        </c:ser>
        <c:ser>
          <c:idx val="2"/>
          <c:order val="2"/>
          <c:tx>
            <c:strRef>
              <c:f>'o01'!$CA$4</c:f>
              <c:strCache>
                <c:ptCount val="1"/>
                <c:pt idx="0">
                  <c:v>0</c:v>
                </c:pt>
              </c:strCache>
            </c:strRef>
          </c:tx>
          <c:spPr>
            <a:ln w="19050">
              <a:noFill/>
            </a:ln>
          </c:spPr>
          <c:marker>
            <c:symbol val="none"/>
          </c:marker>
          <c:xVal>
            <c:numRef>
              <c:f>'o01'!$CA$5:$CA$1200</c:f>
              <c:numCache>
                <c:formatCode>0.0</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numCache>
            </c:numRef>
          </c:xVal>
          <c:yVal>
            <c:numRef>
              <c:f>'o01'!$BZ$5:$BZ$1200</c:f>
              <c:numCache>
                <c:formatCode>General</c:formatCode>
                <c:ptCount val="47"/>
              </c:numCache>
            </c:numRef>
          </c:yVal>
          <c:smooth val="0"/>
          <c:extLst>
            <c:ext xmlns:c16="http://schemas.microsoft.com/office/drawing/2014/chart" uri="{C3380CC4-5D6E-409C-BE32-E72D297353CC}">
              <c16:uniqueId val="{00000004-96E4-4731-88F6-8A5F437B2AFF}"/>
            </c:ext>
          </c:extLst>
        </c:ser>
        <c:ser>
          <c:idx val="3"/>
          <c:order val="3"/>
          <c:tx>
            <c:strRef>
              <c:f>'o01'!$J$4</c:f>
              <c:strCache>
                <c:ptCount val="1"/>
                <c:pt idx="0">
                  <c:v>MED</c:v>
                </c:pt>
              </c:strCache>
            </c:strRef>
          </c:tx>
          <c:spPr>
            <a:ln w="19050">
              <a:noFill/>
            </a:ln>
          </c:spPr>
          <c:marker>
            <c:symbol val="none"/>
          </c:marker>
          <c:trendline>
            <c:spPr>
              <a:ln w="9525">
                <a:solidFill>
                  <a:srgbClr val="FF0000"/>
                </a:solidFill>
                <a:prstDash val="dash"/>
              </a:ln>
            </c:spPr>
            <c:trendlineType val="linear"/>
            <c:dispRSqr val="0"/>
            <c:dispEq val="0"/>
          </c:trendline>
          <c:xVal>
            <c:numRef>
              <c:f>'o01'!$J$5:$J$1200</c:f>
              <c:numCache>
                <c:formatCode>0.00</c:formatCode>
                <c:ptCount val="47"/>
                <c:pt idx="0" formatCode="0.0000">
                  <c:v>734.00300000000004</c:v>
                </c:pt>
                <c:pt idx="1">
                  <c:v>735.25</c:v>
                </c:pt>
                <c:pt idx="2">
                  <c:v>734.779</c:v>
                </c:pt>
                <c:pt idx="3">
                  <c:v>734.39300000000003</c:v>
                </c:pt>
                <c:pt idx="4">
                  <c:v>734.00300000000004</c:v>
                </c:pt>
                <c:pt idx="5">
                  <c:v>729.173</c:v>
                </c:pt>
                <c:pt idx="6">
                  <c:v>730.06000000000006</c:v>
                </c:pt>
                <c:pt idx="7">
                  <c:v>730.49</c:v>
                </c:pt>
                <c:pt idx="8">
                  <c:v>728.8420000000001</c:v>
                </c:pt>
                <c:pt idx="9">
                  <c:v>730.67200000000003</c:v>
                </c:pt>
                <c:pt idx="10">
                  <c:v>729.49400000000003</c:v>
                </c:pt>
                <c:pt idx="11">
                  <c:v>731.15700000000004</c:v>
                </c:pt>
                <c:pt idx="12">
                  <c:v>730.21400000000006</c:v>
                </c:pt>
                <c:pt idx="13">
                  <c:v>742.46900000000005</c:v>
                </c:pt>
                <c:pt idx="14">
                  <c:v>742.80500000000006</c:v>
                </c:pt>
                <c:pt idx="15">
                  <c:v>725.91300000000001</c:v>
                </c:pt>
                <c:pt idx="16">
                  <c:v>726.33400000000006</c:v>
                </c:pt>
                <c:pt idx="17">
                  <c:v>733.89800000000002</c:v>
                </c:pt>
                <c:pt idx="18">
                  <c:v>736.55100000000004</c:v>
                </c:pt>
                <c:pt idx="19">
                  <c:v>739.84500000000003</c:v>
                </c:pt>
                <c:pt idx="20">
                  <c:v>740.47400000000005</c:v>
                </c:pt>
                <c:pt idx="21">
                  <c:v>738.63800000000003</c:v>
                </c:pt>
                <c:pt idx="22">
                  <c:v>732.80500000000006</c:v>
                </c:pt>
                <c:pt idx="23">
                  <c:v>736.02300000000002</c:v>
                </c:pt>
                <c:pt idx="24">
                  <c:v>736.24900000000002</c:v>
                </c:pt>
                <c:pt idx="25">
                  <c:v>742.93200000000002</c:v>
                </c:pt>
                <c:pt idx="26">
                  <c:v>723.81400000000008</c:v>
                </c:pt>
                <c:pt idx="27">
                  <c:v>733.01499999999999</c:v>
                </c:pt>
                <c:pt idx="28">
                  <c:v>744.29500000000007</c:v>
                </c:pt>
                <c:pt idx="29">
                  <c:v>722.84900000000005</c:v>
                </c:pt>
                <c:pt idx="30">
                  <c:v>726.38800000000003</c:v>
                </c:pt>
                <c:pt idx="31">
                  <c:v>741.1930000000001</c:v>
                </c:pt>
                <c:pt idx="32">
                  <c:v>740.54300000000001</c:v>
                </c:pt>
                <c:pt idx="33">
                  <c:v>732.38400000000001</c:v>
                </c:pt>
                <c:pt idx="34">
                  <c:v>728.15600000000006</c:v>
                </c:pt>
                <c:pt idx="35">
                  <c:v>740.59100000000001</c:v>
                </c:pt>
                <c:pt idx="36">
                  <c:v>737</c:v>
                </c:pt>
                <c:pt idx="37">
                  <c:v>737.18299999999999</c:v>
                </c:pt>
                <c:pt idx="38">
                  <c:v>738.59700000000009</c:v>
                </c:pt>
                <c:pt idx="39">
                  <c:v>738.23300000000006</c:v>
                </c:pt>
                <c:pt idx="40">
                  <c:v>740.07600000000002</c:v>
                </c:pt>
                <c:pt idx="41">
                  <c:v>734.60800000000006</c:v>
                </c:pt>
                <c:pt idx="42">
                  <c:v>732.95</c:v>
                </c:pt>
                <c:pt idx="43">
                  <c:v>725.75400000000002</c:v>
                </c:pt>
                <c:pt idx="44">
                  <c:v>732.9910000000001</c:v>
                </c:pt>
                <c:pt idx="45">
                  <c:v>737.63900000000001</c:v>
                </c:pt>
                <c:pt idx="46">
                  <c:v>731.00300000000004</c:v>
                </c:pt>
              </c:numCache>
            </c:numRef>
          </c:xVal>
          <c:yVal>
            <c:numRef>
              <c:f>'o01'!$J$5:$J$1200</c:f>
              <c:numCache>
                <c:formatCode>0.00</c:formatCode>
                <c:ptCount val="47"/>
                <c:pt idx="0" formatCode="0.0000">
                  <c:v>734.00300000000004</c:v>
                </c:pt>
                <c:pt idx="1">
                  <c:v>735.25</c:v>
                </c:pt>
                <c:pt idx="2">
                  <c:v>734.779</c:v>
                </c:pt>
                <c:pt idx="3">
                  <c:v>734.39300000000003</c:v>
                </c:pt>
                <c:pt idx="4">
                  <c:v>734.00300000000004</c:v>
                </c:pt>
                <c:pt idx="5">
                  <c:v>729.173</c:v>
                </c:pt>
                <c:pt idx="6">
                  <c:v>730.06000000000006</c:v>
                </c:pt>
                <c:pt idx="7">
                  <c:v>730.49</c:v>
                </c:pt>
                <c:pt idx="8">
                  <c:v>728.8420000000001</c:v>
                </c:pt>
                <c:pt idx="9">
                  <c:v>730.67200000000003</c:v>
                </c:pt>
                <c:pt idx="10">
                  <c:v>729.49400000000003</c:v>
                </c:pt>
                <c:pt idx="11">
                  <c:v>731.15700000000004</c:v>
                </c:pt>
                <c:pt idx="12">
                  <c:v>730.21400000000006</c:v>
                </c:pt>
                <c:pt idx="13">
                  <c:v>742.46900000000005</c:v>
                </c:pt>
                <c:pt idx="14">
                  <c:v>742.80500000000006</c:v>
                </c:pt>
                <c:pt idx="15">
                  <c:v>725.91300000000001</c:v>
                </c:pt>
                <c:pt idx="16">
                  <c:v>726.33400000000006</c:v>
                </c:pt>
                <c:pt idx="17">
                  <c:v>733.89800000000002</c:v>
                </c:pt>
                <c:pt idx="18">
                  <c:v>736.55100000000004</c:v>
                </c:pt>
                <c:pt idx="19">
                  <c:v>739.84500000000003</c:v>
                </c:pt>
                <c:pt idx="20">
                  <c:v>740.47400000000005</c:v>
                </c:pt>
                <c:pt idx="21">
                  <c:v>738.63800000000003</c:v>
                </c:pt>
                <c:pt idx="22">
                  <c:v>732.80500000000006</c:v>
                </c:pt>
                <c:pt idx="23">
                  <c:v>736.02300000000002</c:v>
                </c:pt>
                <c:pt idx="24">
                  <c:v>736.24900000000002</c:v>
                </c:pt>
                <c:pt idx="25">
                  <c:v>742.93200000000002</c:v>
                </c:pt>
                <c:pt idx="26">
                  <c:v>723.81400000000008</c:v>
                </c:pt>
                <c:pt idx="27">
                  <c:v>733.01499999999999</c:v>
                </c:pt>
                <c:pt idx="28">
                  <c:v>744.29500000000007</c:v>
                </c:pt>
                <c:pt idx="29">
                  <c:v>722.84900000000005</c:v>
                </c:pt>
                <c:pt idx="30">
                  <c:v>726.38800000000003</c:v>
                </c:pt>
                <c:pt idx="31">
                  <c:v>741.1930000000001</c:v>
                </c:pt>
                <c:pt idx="32">
                  <c:v>740.54300000000001</c:v>
                </c:pt>
                <c:pt idx="33">
                  <c:v>732.38400000000001</c:v>
                </c:pt>
                <c:pt idx="34">
                  <c:v>728.15600000000006</c:v>
                </c:pt>
                <c:pt idx="35">
                  <c:v>740.59100000000001</c:v>
                </c:pt>
                <c:pt idx="36">
                  <c:v>737</c:v>
                </c:pt>
                <c:pt idx="37">
                  <c:v>737.18299999999999</c:v>
                </c:pt>
                <c:pt idx="38">
                  <c:v>738.59700000000009</c:v>
                </c:pt>
                <c:pt idx="39">
                  <c:v>738.23300000000006</c:v>
                </c:pt>
                <c:pt idx="40">
                  <c:v>740.07600000000002</c:v>
                </c:pt>
                <c:pt idx="41">
                  <c:v>734.60800000000006</c:v>
                </c:pt>
                <c:pt idx="42">
                  <c:v>732.95</c:v>
                </c:pt>
                <c:pt idx="43">
                  <c:v>725.75400000000002</c:v>
                </c:pt>
                <c:pt idx="44">
                  <c:v>732.9910000000001</c:v>
                </c:pt>
                <c:pt idx="45">
                  <c:v>737.63900000000001</c:v>
                </c:pt>
                <c:pt idx="46">
                  <c:v>731.00300000000004</c:v>
                </c:pt>
              </c:numCache>
            </c:numRef>
          </c:yVal>
          <c:smooth val="0"/>
          <c:extLst>
            <c:ext xmlns:c16="http://schemas.microsoft.com/office/drawing/2014/chart" uri="{C3380CC4-5D6E-409C-BE32-E72D297353CC}">
              <c16:uniqueId val="{00000006-96E4-4731-88F6-8A5F437B2AFF}"/>
            </c:ext>
          </c:extLst>
        </c:ser>
        <c:dLbls>
          <c:showLegendKey val="0"/>
          <c:showVal val="0"/>
          <c:showCatName val="0"/>
          <c:showSerName val="0"/>
          <c:showPercent val="0"/>
          <c:showBubbleSize val="0"/>
        </c:dLbls>
        <c:axId val="632998504"/>
        <c:axId val="632997520"/>
        <c:extLst/>
      </c:scatterChart>
      <c:valAx>
        <c:axId val="632998504"/>
        <c:scaling>
          <c:orientation val="minMax"/>
          <c:max val="750"/>
          <c:min val="720"/>
        </c:scaling>
        <c:delete val="0"/>
        <c:axPos val="b"/>
        <c:majorGridlines>
          <c:spPr>
            <a:ln w="3175" cap="flat" cmpd="sng" algn="ctr">
              <a:solidFill>
                <a:srgbClr val="FF0000">
                  <a:alpha val="50000"/>
                </a:srgbClr>
              </a:solidFill>
              <a:round/>
            </a:ln>
            <a:effectLst/>
          </c:spPr>
        </c:majorGridlines>
        <c:numFmt formatCode="0" sourceLinked="0"/>
        <c:majorTickMark val="out"/>
        <c:minorTickMark val="none"/>
        <c:tickLblPos val="low"/>
        <c:spPr>
          <a:ln>
            <a:noFill/>
          </a:ln>
        </c:spPr>
        <c:txPr>
          <a:bodyPr/>
          <a:lstStyle/>
          <a:p>
            <a:pPr>
              <a:defRPr sz="1000">
                <a:solidFill>
                  <a:srgbClr val="0000FF"/>
                </a:solidFill>
              </a:defRPr>
            </a:pPr>
            <a:endParaRPr lang="LID4096"/>
          </a:p>
        </c:txPr>
        <c:crossAx val="632997520"/>
        <c:crosses val="autoZero"/>
        <c:crossBetween val="midCat"/>
      </c:valAx>
      <c:valAx>
        <c:axId val="632997520"/>
        <c:scaling>
          <c:orientation val="minMax"/>
          <c:max val="750"/>
          <c:min val="720"/>
        </c:scaling>
        <c:delete val="0"/>
        <c:axPos val="l"/>
        <c:majorGridlines>
          <c:spPr>
            <a:ln w="3175" cap="flat" cmpd="sng" algn="ctr">
              <a:solidFill>
                <a:srgbClr val="0000FF">
                  <a:alpha val="50000"/>
                </a:srgbClr>
              </a:solidFill>
              <a:round/>
            </a:ln>
            <a:effectLst/>
          </c:spPr>
        </c:majorGridlines>
        <c:numFmt formatCode="General" sourceLinked="0"/>
        <c:majorTickMark val="in"/>
        <c:minorTickMark val="none"/>
        <c:tickLblPos val="low"/>
        <c:spPr>
          <a:ln>
            <a:noFill/>
          </a:ln>
        </c:spPr>
        <c:txPr>
          <a:bodyPr/>
          <a:lstStyle/>
          <a:p>
            <a:pPr>
              <a:defRPr sz="1000">
                <a:solidFill>
                  <a:srgbClr val="0000FF"/>
                </a:solidFill>
              </a:defRPr>
            </a:pPr>
            <a:endParaRPr lang="LID4096"/>
          </a:p>
        </c:txPr>
        <c:crossAx val="632998504"/>
        <c:crosses val="autoZero"/>
        <c:crossBetween val="midCat"/>
      </c:valAx>
      <c:spPr>
        <a:noFill/>
        <a:ln w="25400">
          <a:noFill/>
        </a:ln>
      </c:spPr>
    </c:plotArea>
    <c:plotVisOnly val="1"/>
    <c:dispBlanksAs val="gap"/>
    <c:showDLblsOverMax val="0"/>
    <c:extLst/>
  </c:chart>
  <c:spPr>
    <a:solidFill>
      <a:sysClr val="window" lastClr="FFFFFF"/>
    </a:solidFill>
    <a:ln>
      <a:solidFill>
        <a:sysClr val="windowText" lastClr="000000"/>
      </a:solidFill>
    </a:ln>
  </c:spPr>
  <c:txPr>
    <a:bodyPr/>
    <a:lstStyle/>
    <a:p>
      <a:pPr>
        <a:defRPr sz="600"/>
      </a:pPr>
      <a:endParaRPr lang="LID4096"/>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612288711895688"/>
          <c:y val="0.25424852196505737"/>
          <c:w val="0.67461218829523006"/>
          <c:h val="0.63671955778254996"/>
        </c:manualLayout>
      </c:layout>
      <c:barChart>
        <c:barDir val="col"/>
        <c:grouping val="clustered"/>
        <c:varyColors val="0"/>
        <c:ser>
          <c:idx val="4"/>
          <c:order val="1"/>
          <c:tx>
            <c:strRef>
              <c:f>'p02'!$F$4</c:f>
              <c:strCache>
                <c:ptCount val="1"/>
                <c:pt idx="0">
                  <c:v>newBUT</c:v>
                </c:pt>
              </c:strCache>
            </c:strRef>
          </c:tx>
          <c:spPr>
            <a:solidFill>
              <a:srgbClr val="4472C4">
                <a:lumMod val="20000"/>
                <a:lumOff val="80000"/>
              </a:srgbClr>
            </a:solidFill>
          </c:spPr>
          <c:invertIfNegative val="0"/>
          <c:cat>
            <c:numRef>
              <c:f>'p02'!$B$5:$B$1999</c:f>
              <c:numCache>
                <c:formatCode>0</c:formatCode>
                <c:ptCount val="10"/>
                <c:pt idx="0">
                  <c:v>1</c:v>
                </c:pt>
                <c:pt idx="1">
                  <c:v>2</c:v>
                </c:pt>
                <c:pt idx="2">
                  <c:v>3</c:v>
                </c:pt>
                <c:pt idx="3">
                  <c:v>4</c:v>
                </c:pt>
                <c:pt idx="4">
                  <c:v>5</c:v>
                </c:pt>
                <c:pt idx="5">
                  <c:v>6</c:v>
                </c:pt>
                <c:pt idx="6">
                  <c:v>7</c:v>
                </c:pt>
                <c:pt idx="7">
                  <c:v>8</c:v>
                </c:pt>
                <c:pt idx="8">
                  <c:v>9</c:v>
                </c:pt>
                <c:pt idx="9">
                  <c:v>10</c:v>
                </c:pt>
              </c:numCache>
            </c:numRef>
          </c:cat>
          <c:val>
            <c:numRef>
              <c:f>'p02'!$F$5:$F$1999</c:f>
              <c:numCache>
                <c:formatCode>0.00000</c:formatCode>
                <c:ptCount val="10"/>
                <c:pt idx="0">
                  <c:v>2.2224539999999999</c:v>
                </c:pt>
                <c:pt idx="1">
                  <c:v>3.3350499999999998E-2</c:v>
                </c:pt>
                <c:pt idx="2">
                  <c:v>1.900825</c:v>
                </c:pt>
                <c:pt idx="3">
                  <c:v>1.52966</c:v>
                </c:pt>
                <c:pt idx="4">
                  <c:v>1.7777080000000001</c:v>
                </c:pt>
                <c:pt idx="5">
                  <c:v>1.927144</c:v>
                </c:pt>
                <c:pt idx="6">
                  <c:v>1.865753</c:v>
                </c:pt>
                <c:pt idx="7">
                  <c:v>2.5274999999999999</c:v>
                </c:pt>
                <c:pt idx="8">
                  <c:v>0.9626979</c:v>
                </c:pt>
                <c:pt idx="9">
                  <c:v>0.53379799999999999</c:v>
                </c:pt>
              </c:numCache>
            </c:numRef>
          </c:val>
          <c:extLst>
            <c:ext xmlns:c16="http://schemas.microsoft.com/office/drawing/2014/chart" uri="{C3380CC4-5D6E-409C-BE32-E72D297353CC}">
              <c16:uniqueId val="{00000000-1A73-41B9-B20F-77A7D39506F0}"/>
            </c:ext>
          </c:extLst>
        </c:ser>
        <c:dLbls>
          <c:showLegendKey val="0"/>
          <c:showVal val="0"/>
          <c:showCatName val="0"/>
          <c:showSerName val="0"/>
          <c:showPercent val="0"/>
          <c:showBubbleSize val="0"/>
        </c:dLbls>
        <c:gapWidth val="150"/>
        <c:axId val="78627231"/>
        <c:axId val="78627647"/>
      </c:barChart>
      <c:scatterChart>
        <c:scatterStyle val="lineMarker"/>
        <c:varyColors val="0"/>
        <c:ser>
          <c:idx val="2"/>
          <c:order val="0"/>
          <c:tx>
            <c:strRef>
              <c:f>'p02'!$G$4</c:f>
              <c:strCache>
                <c:ptCount val="1"/>
                <c:pt idx="0">
                  <c:v>Ante</c:v>
                </c:pt>
              </c:strCache>
            </c:strRef>
          </c:tx>
          <c:spPr>
            <a:ln w="19050">
              <a:noFill/>
            </a:ln>
          </c:spPr>
          <c:marker>
            <c:symbol val="x"/>
            <c:size val="6"/>
            <c:spPr>
              <a:noFill/>
              <a:ln>
                <a:solidFill>
                  <a:srgbClr val="00B050"/>
                </a:solidFill>
              </a:ln>
            </c:spPr>
          </c:marker>
          <c:yVal>
            <c:numRef>
              <c:f>'p02'!$G$5:$G$1999</c:f>
              <c:numCache>
                <c:formatCode>0.00000</c:formatCode>
                <c:ptCount val="10"/>
                <c:pt idx="0">
                  <c:v>2.2157</c:v>
                </c:pt>
                <c:pt idx="1">
                  <c:v>0.57818999999999998</c:v>
                </c:pt>
                <c:pt idx="2">
                  <c:v>1.9007000000000001</c:v>
                </c:pt>
                <c:pt idx="3">
                  <c:v>1.5213000000000001</c:v>
                </c:pt>
                <c:pt idx="4">
                  <c:v>1.7571000000000001</c:v>
                </c:pt>
                <c:pt idx="5">
                  <c:v>1.9579</c:v>
                </c:pt>
                <c:pt idx="6">
                  <c:v>1.948</c:v>
                </c:pt>
                <c:pt idx="7">
                  <c:v>2.5013000000000001</c:v>
                </c:pt>
                <c:pt idx="8">
                  <c:v>0.97558</c:v>
                </c:pt>
                <c:pt idx="9">
                  <c:v>0.56650999999999996</c:v>
                </c:pt>
              </c:numCache>
            </c:numRef>
          </c:yVal>
          <c:smooth val="0"/>
          <c:extLst>
            <c:ext xmlns:c16="http://schemas.microsoft.com/office/drawing/2014/chart" uri="{C3380CC4-5D6E-409C-BE32-E72D297353CC}">
              <c16:uniqueId val="{00000001-1A73-41B9-B20F-77A7D39506F0}"/>
            </c:ext>
          </c:extLst>
        </c:ser>
        <c:ser>
          <c:idx val="5"/>
          <c:order val="2"/>
          <c:tx>
            <c:strRef>
              <c:f>'p02'!$Y$4</c:f>
              <c:strCache>
                <c:ptCount val="1"/>
                <c:pt idx="0">
                  <c:v>Blue</c:v>
                </c:pt>
              </c:strCache>
            </c:strRef>
          </c:tx>
          <c:spPr>
            <a:ln w="19050">
              <a:noFill/>
            </a:ln>
          </c:spPr>
          <c:marker>
            <c:symbol val="dash"/>
            <c:size val="7"/>
            <c:spPr>
              <a:solidFill>
                <a:srgbClr val="0000FF"/>
              </a:solidFill>
              <a:ln>
                <a:noFill/>
              </a:ln>
            </c:spPr>
          </c:marker>
          <c:yVal>
            <c:numRef>
              <c:f>'p02'!$Y$5:$Y$1999</c:f>
              <c:numCache>
                <c:formatCode>0.0000</c:formatCode>
                <c:ptCount val="10"/>
                <c:pt idx="0">
                  <c:v>5.3582409844175842</c:v>
                </c:pt>
                <c:pt idx="1">
                  <c:v>4.2636892344175843</c:v>
                </c:pt>
                <c:pt idx="2">
                  <c:v>5.1974264844175844</c:v>
                </c:pt>
                <c:pt idx="3">
                  <c:v>5.0118439844175846</c:v>
                </c:pt>
                <c:pt idx="4">
                  <c:v>5.135867984417585</c:v>
                </c:pt>
                <c:pt idx="5">
                  <c:v>5.2105859844175839</c:v>
                </c:pt>
                <c:pt idx="6">
                  <c:v>5.1798904844175846</c:v>
                </c:pt>
                <c:pt idx="7">
                  <c:v>5.5107639844175846</c:v>
                </c:pt>
                <c:pt idx="8">
                  <c:v>4.7283629344175839</c:v>
                </c:pt>
                <c:pt idx="9">
                  <c:v>4.5139129844175843</c:v>
                </c:pt>
              </c:numCache>
            </c:numRef>
          </c:yVal>
          <c:smooth val="0"/>
          <c:extLst>
            <c:ext xmlns:c16="http://schemas.microsoft.com/office/drawing/2014/chart" uri="{C3380CC4-5D6E-409C-BE32-E72D297353CC}">
              <c16:uniqueId val="{00000002-1A73-41B9-B20F-77A7D39506F0}"/>
            </c:ext>
          </c:extLst>
        </c:ser>
        <c:ser>
          <c:idx val="6"/>
          <c:order val="3"/>
          <c:tx>
            <c:strRef>
              <c:f>'p02'!$X$4</c:f>
              <c:strCache>
                <c:ptCount val="1"/>
                <c:pt idx="0">
                  <c:v>Red</c:v>
                </c:pt>
              </c:strCache>
            </c:strRef>
          </c:tx>
          <c:spPr>
            <a:ln w="19050">
              <a:noFill/>
            </a:ln>
          </c:spPr>
          <c:marker>
            <c:symbol val="dash"/>
            <c:size val="7"/>
            <c:spPr>
              <a:solidFill>
                <a:srgbClr val="FF0000"/>
              </a:solidFill>
              <a:ln>
                <a:noFill/>
              </a:ln>
            </c:spPr>
          </c:marker>
          <c:yVal>
            <c:numRef>
              <c:f>'p02'!$X$5:$X$1999</c:f>
              <c:numCache>
                <c:formatCode>0.0000</c:formatCode>
                <c:ptCount val="10"/>
                <c:pt idx="0">
                  <c:v>1.0997257166263763</c:v>
                </c:pt>
                <c:pt idx="1">
                  <c:v>5.1739666263763695E-3</c:v>
                </c:pt>
                <c:pt idx="2">
                  <c:v>0.93891121662637644</c:v>
                </c:pt>
                <c:pt idx="3">
                  <c:v>0.75332871662637668</c:v>
                </c:pt>
                <c:pt idx="4">
                  <c:v>0.87735271662637704</c:v>
                </c:pt>
                <c:pt idx="5">
                  <c:v>0.95207071662637688</c:v>
                </c:pt>
                <c:pt idx="6">
                  <c:v>0.92137521662637667</c:v>
                </c:pt>
                <c:pt idx="7">
                  <c:v>1.2522487166263767</c:v>
                </c:pt>
                <c:pt idx="8">
                  <c:v>0.46984766662637689</c:v>
                </c:pt>
                <c:pt idx="9">
                  <c:v>0.25539771662637634</c:v>
                </c:pt>
              </c:numCache>
            </c:numRef>
          </c:yVal>
          <c:smooth val="0"/>
          <c:extLst>
            <c:ext xmlns:c16="http://schemas.microsoft.com/office/drawing/2014/chart" uri="{C3380CC4-5D6E-409C-BE32-E72D297353CC}">
              <c16:uniqueId val="{00000003-1A73-41B9-B20F-77A7D39506F0}"/>
            </c:ext>
          </c:extLst>
        </c:ser>
        <c:ser>
          <c:idx val="1"/>
          <c:order val="4"/>
          <c:tx>
            <c:strRef>
              <c:f>'p02'!$U$4</c:f>
              <c:strCache>
                <c:ptCount val="1"/>
                <c:pt idx="0">
                  <c:v>target</c:v>
                </c:pt>
              </c:strCache>
            </c:strRef>
          </c:tx>
          <c:spPr>
            <a:ln w="19050">
              <a:noFill/>
            </a:ln>
          </c:spPr>
          <c:marker>
            <c:symbol val="circle"/>
            <c:size val="6"/>
            <c:spPr>
              <a:noFill/>
              <a:ln w="6350">
                <a:solidFill>
                  <a:sysClr val="windowText" lastClr="000000"/>
                </a:solidFill>
                <a:prstDash val="solid"/>
              </a:ln>
            </c:spPr>
          </c:marker>
          <c:yVal>
            <c:numRef>
              <c:f>'p02'!$U$5:$U$1999</c:f>
              <c:numCache>
                <c:formatCode>0.0000</c:formatCode>
                <c:ptCount val="10"/>
                <c:pt idx="0">
                  <c:v>2.2224539999999999</c:v>
                </c:pt>
                <c:pt idx="1">
                  <c:v>3.3350500000000061E-2</c:v>
                </c:pt>
                <c:pt idx="2">
                  <c:v>1.900825</c:v>
                </c:pt>
                <c:pt idx="3">
                  <c:v>1.52966</c:v>
                </c:pt>
                <c:pt idx="4">
                  <c:v>1.7777080000000001</c:v>
                </c:pt>
                <c:pt idx="5">
                  <c:v>1.927144</c:v>
                </c:pt>
                <c:pt idx="6">
                  <c:v>1.865753</c:v>
                </c:pt>
                <c:pt idx="7">
                  <c:v>2.5274999999999999</c:v>
                </c:pt>
                <c:pt idx="8">
                  <c:v>0.9626979</c:v>
                </c:pt>
                <c:pt idx="9">
                  <c:v>0.53379799999999999</c:v>
                </c:pt>
              </c:numCache>
            </c:numRef>
          </c:yVal>
          <c:smooth val="0"/>
          <c:extLst>
            <c:ext xmlns:c16="http://schemas.microsoft.com/office/drawing/2014/chart" uri="{C3380CC4-5D6E-409C-BE32-E72D297353CC}">
              <c16:uniqueId val="{00000004-1A73-41B9-B20F-77A7D39506F0}"/>
            </c:ext>
          </c:extLst>
        </c:ser>
        <c:dLbls>
          <c:showLegendKey val="0"/>
          <c:showVal val="0"/>
          <c:showCatName val="0"/>
          <c:showSerName val="0"/>
          <c:showPercent val="0"/>
          <c:showBubbleSize val="0"/>
        </c:dLbls>
        <c:axId val="78627231"/>
        <c:axId val="78627647"/>
      </c:scatterChart>
      <c:scatterChart>
        <c:scatterStyle val="lineMarker"/>
        <c:varyColors val="0"/>
        <c:ser>
          <c:idx val="0"/>
          <c:order val="5"/>
          <c:tx>
            <c:strRef>
              <c:f>'p02'!$AD$4</c:f>
              <c:strCache>
                <c:ptCount val="1"/>
                <c:pt idx="0">
                  <c:v>Sen_PAR</c:v>
                </c:pt>
              </c:strCache>
            </c:strRef>
          </c:tx>
          <c:marker>
            <c:symbol val="none"/>
          </c:marker>
          <c:yVal>
            <c:numRef>
              <c:f>'p02'!$AD$5:$AD$1999</c:f>
              <c:numCache>
                <c:formatCode>0.0%</c:formatCode>
                <c:ptCount val="10"/>
                <c:pt idx="0">
                  <c:v>1.061749E-2</c:v>
                </c:pt>
                <c:pt idx="1">
                  <c:v>1.8400139999999999E-2</c:v>
                </c:pt>
                <c:pt idx="2">
                  <c:v>1.206278E-2</c:v>
                </c:pt>
                <c:pt idx="3">
                  <c:v>1.5116620000000001E-2</c:v>
                </c:pt>
                <c:pt idx="4">
                  <c:v>1.3205990000000001E-2</c:v>
                </c:pt>
                <c:pt idx="5">
                  <c:v>1.1685020000000001E-2</c:v>
                </c:pt>
                <c:pt idx="6">
                  <c:v>2.9138069999999999E-2</c:v>
                </c:pt>
                <c:pt idx="7">
                  <c:v>9.5339029999999998E-3</c:v>
                </c:pt>
                <c:pt idx="8">
                  <c:v>2.3489820000000002E-2</c:v>
                </c:pt>
                <c:pt idx="9">
                  <c:v>4.9638849999999998E-2</c:v>
                </c:pt>
              </c:numCache>
            </c:numRef>
          </c:yVal>
          <c:smooth val="0"/>
          <c:extLst>
            <c:ext xmlns:c16="http://schemas.microsoft.com/office/drawing/2014/chart" uri="{C3380CC4-5D6E-409C-BE32-E72D297353CC}">
              <c16:uniqueId val="{00000005-1A73-41B9-B20F-77A7D39506F0}"/>
            </c:ext>
          </c:extLst>
        </c:ser>
        <c:dLbls>
          <c:showLegendKey val="0"/>
          <c:showVal val="0"/>
          <c:showCatName val="0"/>
          <c:showSerName val="0"/>
          <c:showPercent val="0"/>
          <c:showBubbleSize val="0"/>
        </c:dLbls>
        <c:axId val="854447343"/>
        <c:axId val="854442767"/>
      </c:scatterChart>
      <c:catAx>
        <c:axId val="78627231"/>
        <c:scaling>
          <c:orientation val="minMax"/>
        </c:scaling>
        <c:delete val="0"/>
        <c:axPos val="b"/>
        <c:numFmt formatCode="0" sourceLinked="1"/>
        <c:majorTickMark val="out"/>
        <c:minorTickMark val="none"/>
        <c:tickLblPos val="nextTo"/>
        <c:txPr>
          <a:bodyPr/>
          <a:lstStyle/>
          <a:p>
            <a:pPr>
              <a:defRPr sz="600"/>
            </a:pPr>
            <a:endParaRPr lang="LID4096"/>
          </a:p>
        </c:txPr>
        <c:crossAx val="78627647"/>
        <c:crossesAt val="0"/>
        <c:auto val="1"/>
        <c:lblAlgn val="ctr"/>
        <c:lblOffset val="100"/>
        <c:tickLblSkip val="1"/>
        <c:noMultiLvlLbl val="0"/>
      </c:catAx>
      <c:valAx>
        <c:axId val="786276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numFmt formatCode="General" sourceLinked="0"/>
        <c:majorTickMark val="none"/>
        <c:minorTickMark val="none"/>
        <c:tickLblPos val="low"/>
        <c:spPr>
          <a:noFill/>
          <a:ln w="9525" cap="flat" cmpd="sng" algn="ctr">
            <a:noFill/>
            <a:round/>
          </a:ln>
          <a:effectLst/>
        </c:spPr>
        <c:txPr>
          <a:bodyPr rot="-60000000" vert="horz"/>
          <a:lstStyle/>
          <a:p>
            <a:pPr>
              <a:defRPr sz="1000">
                <a:latin typeface="+mj-lt"/>
              </a:defRPr>
            </a:pPr>
            <a:endParaRPr lang="LID4096"/>
          </a:p>
        </c:txPr>
        <c:crossAx val="78627231"/>
        <c:crosses val="autoZero"/>
        <c:crossBetween val="between"/>
      </c:valAx>
      <c:valAx>
        <c:axId val="854442767"/>
        <c:scaling>
          <c:orientation val="minMax"/>
          <c:min val="1.0000000000000003E-4"/>
        </c:scaling>
        <c:delete val="0"/>
        <c:axPos val="r"/>
        <c:numFmt formatCode="0%" sourceLinked="0"/>
        <c:majorTickMark val="out"/>
        <c:minorTickMark val="none"/>
        <c:tickLblPos val="nextTo"/>
        <c:spPr>
          <a:ln>
            <a:noFill/>
          </a:ln>
        </c:spPr>
        <c:txPr>
          <a:bodyPr/>
          <a:lstStyle/>
          <a:p>
            <a:pPr>
              <a:defRPr sz="1000">
                <a:solidFill>
                  <a:srgbClr val="00B050"/>
                </a:solidFill>
                <a:latin typeface="+mj-lt"/>
              </a:defRPr>
            </a:pPr>
            <a:endParaRPr lang="LID4096"/>
          </a:p>
        </c:txPr>
        <c:crossAx val="854447343"/>
        <c:crosses val="max"/>
        <c:crossBetween val="midCat"/>
      </c:valAx>
      <c:valAx>
        <c:axId val="854447343"/>
        <c:scaling>
          <c:orientation val="minMax"/>
        </c:scaling>
        <c:delete val="1"/>
        <c:axPos val="b"/>
        <c:majorTickMark val="out"/>
        <c:minorTickMark val="none"/>
        <c:tickLblPos val="nextTo"/>
        <c:crossAx val="854442767"/>
        <c:crosses val="autoZero"/>
        <c:crossBetween val="midCat"/>
      </c:valAx>
      <c:spPr>
        <a:noFill/>
        <a:ln>
          <a:noFill/>
        </a:ln>
      </c:spPr>
    </c:plotArea>
    <c:legend>
      <c:legendPos val="t"/>
      <c:layout>
        <c:manualLayout>
          <c:xMode val="edge"/>
          <c:yMode val="edge"/>
          <c:x val="0.23593054471592248"/>
          <c:y val="0"/>
          <c:w val="0.76406945528407766"/>
          <c:h val="0.19437752942138506"/>
        </c:manualLayout>
      </c:layout>
      <c:overlay val="0"/>
      <c:txPr>
        <a:bodyPr/>
        <a:lstStyle/>
        <a:p>
          <a:pPr>
            <a:defRPr sz="8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'p02'!$N$1</c:f>
              <c:strCache>
                <c:ptCount val="1"/>
                <c:pt idx="0">
                  <c:v>dn  ↕ 7</c:v>
                </c:pt>
              </c:strCache>
            </c:strRef>
          </c:tx>
          <c:spPr>
            <a:ln w="25400" cap="rnd">
              <a:noFill/>
              <a:round/>
            </a:ln>
            <a:effectLst/>
          </c:spPr>
          <c:marker>
            <c:symbol val="none"/>
          </c:marker>
          <c:dLbls>
            <c:dLbl>
              <c:idx val="0"/>
              <c:layout>
                <c:manualLayout>
                  <c:x val="-2.4757443507460461E-3"/>
                  <c:y val="2.7284796951097669E-2"/>
                </c:manualLayout>
              </c:layout>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385E-4BF5-AE6D-7190CE32913E}"/>
                </c:ext>
              </c:extLst>
            </c:dLbl>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385E-4BF5-AE6D-7190CE32913E}"/>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3000" b="1"/>
      </a:pPr>
      <a:endParaRPr lang="LID4096"/>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570781768789616"/>
          <c:y val="0.22057845710462662"/>
          <c:w val="0.65425834432141328"/>
          <c:h val="0.6558245269781412"/>
        </c:manualLayout>
      </c:layout>
      <c:barChart>
        <c:barDir val="col"/>
        <c:grouping val="clustered"/>
        <c:varyColors val="0"/>
        <c:ser>
          <c:idx val="4"/>
          <c:order val="1"/>
          <c:tx>
            <c:strRef>
              <c:f>'p06'!$F$4</c:f>
              <c:strCache>
                <c:ptCount val="1"/>
                <c:pt idx="0">
                  <c:v>newBUT</c:v>
                </c:pt>
              </c:strCache>
            </c:strRef>
          </c:tx>
          <c:spPr>
            <a:solidFill>
              <a:srgbClr val="4472C4">
                <a:lumMod val="20000"/>
                <a:lumOff val="80000"/>
              </a:srgbClr>
            </a:solidFill>
          </c:spPr>
          <c:invertIfNegative val="0"/>
          <c:val>
            <c:numRef>
              <c:f>'p06'!$F$5:$F$1999</c:f>
              <c:numCache>
                <c:formatCode>0.00000</c:formatCode>
                <c:ptCount val="17"/>
                <c:pt idx="0">
                  <c:v>0.41082109999999999</c:v>
                </c:pt>
                <c:pt idx="1">
                  <c:v>0.17105239999999999</c:v>
                </c:pt>
                <c:pt idx="2">
                  <c:v>3.18967E-2</c:v>
                </c:pt>
                <c:pt idx="3">
                  <c:v>7.5567200000000001E-2</c:v>
                </c:pt>
                <c:pt idx="4">
                  <c:v>0.1242278</c:v>
                </c:pt>
                <c:pt idx="5">
                  <c:v>0.15313850000000001</c:v>
                </c:pt>
                <c:pt idx="6">
                  <c:v>0.34637829999999997</c:v>
                </c:pt>
                <c:pt idx="7">
                  <c:v>0.25402360000000002</c:v>
                </c:pt>
                <c:pt idx="8">
                  <c:v>4.9343900000000003E-2</c:v>
                </c:pt>
                <c:pt idx="9">
                  <c:v>3.7591236E-2</c:v>
                </c:pt>
                <c:pt idx="10">
                  <c:v>0.4491097</c:v>
                </c:pt>
                <c:pt idx="11">
                  <c:v>0.36255179999999998</c:v>
                </c:pt>
                <c:pt idx="12">
                  <c:v>8.4872837000000007E-2</c:v>
                </c:pt>
                <c:pt idx="13">
                  <c:v>0.1149926</c:v>
                </c:pt>
                <c:pt idx="14">
                  <c:v>7.4435236000000002E-2</c:v>
                </c:pt>
                <c:pt idx="15">
                  <c:v>3.0328999999999998E-2</c:v>
                </c:pt>
                <c:pt idx="16">
                  <c:v>0.56756439999999997</c:v>
                </c:pt>
              </c:numCache>
            </c:numRef>
          </c:val>
          <c:extLst>
            <c:ext xmlns:c16="http://schemas.microsoft.com/office/drawing/2014/chart" uri="{C3380CC4-5D6E-409C-BE32-E72D297353CC}">
              <c16:uniqueId val="{00000000-627D-4CEC-B72B-85D403E56A93}"/>
            </c:ext>
          </c:extLst>
        </c:ser>
        <c:dLbls>
          <c:showLegendKey val="0"/>
          <c:showVal val="0"/>
          <c:showCatName val="0"/>
          <c:showSerName val="0"/>
          <c:showPercent val="0"/>
          <c:showBubbleSize val="0"/>
        </c:dLbls>
        <c:gapWidth val="150"/>
        <c:axId val="78627231"/>
        <c:axId val="78627647"/>
      </c:barChart>
      <c:scatterChart>
        <c:scatterStyle val="lineMarker"/>
        <c:varyColors val="0"/>
        <c:ser>
          <c:idx val="2"/>
          <c:order val="0"/>
          <c:tx>
            <c:strRef>
              <c:f>'p06'!$G$4</c:f>
              <c:strCache>
                <c:ptCount val="1"/>
                <c:pt idx="0">
                  <c:v>Ante</c:v>
                </c:pt>
              </c:strCache>
            </c:strRef>
          </c:tx>
          <c:spPr>
            <a:ln w="19050">
              <a:noFill/>
            </a:ln>
          </c:spPr>
          <c:marker>
            <c:symbol val="x"/>
            <c:size val="6"/>
            <c:spPr>
              <a:noFill/>
              <a:ln>
                <a:solidFill>
                  <a:srgbClr val="00B050"/>
                </a:solidFill>
              </a:ln>
            </c:spPr>
          </c:marker>
          <c:yVal>
            <c:numRef>
              <c:f>'p06'!$G$5:$G$1999</c:f>
              <c:numCache>
                <c:formatCode>0.00000</c:formatCode>
                <c:ptCount val="17"/>
                <c:pt idx="0">
                  <c:v>0.39871000000000001</c:v>
                </c:pt>
                <c:pt idx="1">
                  <c:v>0.27975</c:v>
                </c:pt>
                <c:pt idx="2">
                  <c:v>0.14301</c:v>
                </c:pt>
                <c:pt idx="3">
                  <c:v>0.43414000000000003</c:v>
                </c:pt>
                <c:pt idx="4">
                  <c:v>0.14165</c:v>
                </c:pt>
                <c:pt idx="5">
                  <c:v>0.27625</c:v>
                </c:pt>
                <c:pt idx="6">
                  <c:v>0.39838000000000001</c:v>
                </c:pt>
                <c:pt idx="7">
                  <c:v>0.30287999999999998</c:v>
                </c:pt>
                <c:pt idx="8">
                  <c:v>0.25931999999999999</c:v>
                </c:pt>
                <c:pt idx="9">
                  <c:v>0.14263000000000001</c:v>
                </c:pt>
                <c:pt idx="10">
                  <c:v>0.59006999999999998</c:v>
                </c:pt>
                <c:pt idx="11">
                  <c:v>0.43722</c:v>
                </c:pt>
                <c:pt idx="12">
                  <c:v>0.19625999999999999</c:v>
                </c:pt>
                <c:pt idx="13">
                  <c:v>0.13217000000000001</c:v>
                </c:pt>
                <c:pt idx="14">
                  <c:v>0.13009000000000001</c:v>
                </c:pt>
                <c:pt idx="15">
                  <c:v>0.13256000000000001</c:v>
                </c:pt>
                <c:pt idx="16">
                  <c:v>0.45915</c:v>
                </c:pt>
              </c:numCache>
            </c:numRef>
          </c:yVal>
          <c:smooth val="0"/>
          <c:extLst>
            <c:ext xmlns:c16="http://schemas.microsoft.com/office/drawing/2014/chart" uri="{C3380CC4-5D6E-409C-BE32-E72D297353CC}">
              <c16:uniqueId val="{00000001-627D-4CEC-B72B-85D403E56A93}"/>
            </c:ext>
          </c:extLst>
        </c:ser>
        <c:ser>
          <c:idx val="5"/>
          <c:order val="2"/>
          <c:tx>
            <c:strRef>
              <c:f>'p06'!$Y$4</c:f>
              <c:strCache>
                <c:ptCount val="1"/>
                <c:pt idx="0">
                  <c:v>Blue</c:v>
                </c:pt>
              </c:strCache>
            </c:strRef>
          </c:tx>
          <c:spPr>
            <a:ln w="19050">
              <a:noFill/>
            </a:ln>
          </c:spPr>
          <c:marker>
            <c:symbol val="dash"/>
            <c:size val="7"/>
            <c:spPr>
              <a:solidFill>
                <a:srgbClr val="0000FF"/>
              </a:solidFill>
              <a:ln>
                <a:noFill/>
              </a:ln>
            </c:spPr>
          </c:marker>
          <c:yVal>
            <c:numRef>
              <c:f>'p06'!$Y$5:$Y$1999</c:f>
              <c:numCache>
                <c:formatCode>0.0000</c:formatCode>
                <c:ptCount val="17"/>
                <c:pt idx="0">
                  <c:v>2.6375470764408027</c:v>
                </c:pt>
                <c:pt idx="1">
                  <c:v>1.6784722764408024</c:v>
                </c:pt>
                <c:pt idx="2">
                  <c:v>1.1218494764408025</c:v>
                </c:pt>
                <c:pt idx="3">
                  <c:v>1.2965314764408022</c:v>
                </c:pt>
                <c:pt idx="4">
                  <c:v>1.4911738764408025</c:v>
                </c:pt>
                <c:pt idx="5">
                  <c:v>1.6068166764408023</c:v>
                </c:pt>
                <c:pt idx="6">
                  <c:v>2.3797758764408021</c:v>
                </c:pt>
                <c:pt idx="7">
                  <c:v>2.0103570764408025</c:v>
                </c:pt>
                <c:pt idx="8">
                  <c:v>1.1916382764408024</c:v>
                </c:pt>
                <c:pt idx="9">
                  <c:v>1.1446276204408026</c:v>
                </c:pt>
                <c:pt idx="10">
                  <c:v>2.7907014764408027</c:v>
                </c:pt>
                <c:pt idx="11">
                  <c:v>2.4444698764408024</c:v>
                </c:pt>
                <c:pt idx="12">
                  <c:v>1.3337540244408026</c:v>
                </c:pt>
                <c:pt idx="13">
                  <c:v>1.4542330764408025</c:v>
                </c:pt>
                <c:pt idx="14">
                  <c:v>1.2920036204408025</c:v>
                </c:pt>
                <c:pt idx="15">
                  <c:v>1.1155786764408024</c:v>
                </c:pt>
                <c:pt idx="16">
                  <c:v>3.2645202764408023</c:v>
                </c:pt>
              </c:numCache>
            </c:numRef>
          </c:yVal>
          <c:smooth val="0"/>
          <c:extLst>
            <c:ext xmlns:c16="http://schemas.microsoft.com/office/drawing/2014/chart" uri="{C3380CC4-5D6E-409C-BE32-E72D297353CC}">
              <c16:uniqueId val="{00000002-627D-4CEC-B72B-85D403E56A93}"/>
            </c:ext>
          </c:extLst>
        </c:ser>
        <c:ser>
          <c:idx val="6"/>
          <c:order val="3"/>
          <c:tx>
            <c:strRef>
              <c:f>'p06'!$X$4</c:f>
              <c:strCache>
                <c:ptCount val="1"/>
                <c:pt idx="0">
                  <c:v>Red</c:v>
                </c:pt>
              </c:strCache>
            </c:strRef>
          </c:tx>
          <c:spPr>
            <a:ln w="19050">
              <a:noFill/>
            </a:ln>
          </c:spPr>
          <c:marker>
            <c:symbol val="dash"/>
            <c:size val="7"/>
            <c:spPr>
              <a:solidFill>
                <a:srgbClr val="FF0000"/>
              </a:solidFill>
              <a:ln>
                <a:noFill/>
              </a:ln>
            </c:spPr>
          </c:marker>
          <c:yVal>
            <c:numRef>
              <c:f>'p06'!$X$5:$X$1999</c:f>
              <c:numCache>
                <c:formatCode>0.0000</c:formatCode>
                <c:ptCount val="17"/>
                <c:pt idx="0">
                  <c:v>5.6848215062735172E-2</c:v>
                </c:pt>
                <c:pt idx="1">
                  <c:v>3.2871345062735174E-2</c:v>
                </c:pt>
                <c:pt idx="2">
                  <c:v>1.8955775062735169E-2</c:v>
                </c:pt>
                <c:pt idx="3">
                  <c:v>2.332282506273517E-2</c:v>
                </c:pt>
                <c:pt idx="4">
                  <c:v>2.8188885062735172E-2</c:v>
                </c:pt>
                <c:pt idx="5">
                  <c:v>3.1079955062735167E-2</c:v>
                </c:pt>
                <c:pt idx="6">
                  <c:v>5.0403935062735161E-2</c:v>
                </c:pt>
                <c:pt idx="7">
                  <c:v>4.1168465062735166E-2</c:v>
                </c:pt>
                <c:pt idx="8">
                  <c:v>2.0700495062735167E-2</c:v>
                </c:pt>
                <c:pt idx="9">
                  <c:v>1.9525228662735167E-2</c:v>
                </c:pt>
                <c:pt idx="10">
                  <c:v>6.0677075062735161E-2</c:v>
                </c:pt>
                <c:pt idx="11">
                  <c:v>5.2021285062735165E-2</c:v>
                </c:pt>
                <c:pt idx="12">
                  <c:v>2.4253388762735167E-2</c:v>
                </c:pt>
                <c:pt idx="13">
                  <c:v>2.7265365062735167E-2</c:v>
                </c:pt>
                <c:pt idx="14">
                  <c:v>2.3209628662735165E-2</c:v>
                </c:pt>
                <c:pt idx="15">
                  <c:v>1.8799005062735168E-2</c:v>
                </c:pt>
                <c:pt idx="16">
                  <c:v>7.2522545062735158E-2</c:v>
                </c:pt>
              </c:numCache>
            </c:numRef>
          </c:yVal>
          <c:smooth val="0"/>
          <c:extLst>
            <c:ext xmlns:c16="http://schemas.microsoft.com/office/drawing/2014/chart" uri="{C3380CC4-5D6E-409C-BE32-E72D297353CC}">
              <c16:uniqueId val="{00000003-627D-4CEC-B72B-85D403E56A93}"/>
            </c:ext>
          </c:extLst>
        </c:ser>
        <c:ser>
          <c:idx val="1"/>
          <c:order val="4"/>
          <c:tx>
            <c:strRef>
              <c:f>'p06'!$U$4</c:f>
              <c:strCache>
                <c:ptCount val="1"/>
                <c:pt idx="0">
                  <c:v>target</c:v>
                </c:pt>
              </c:strCache>
            </c:strRef>
          </c:tx>
          <c:spPr>
            <a:ln w="19050">
              <a:noFill/>
            </a:ln>
          </c:spPr>
          <c:marker>
            <c:symbol val="circle"/>
            <c:size val="6"/>
            <c:spPr>
              <a:noFill/>
              <a:ln w="6350">
                <a:solidFill>
                  <a:sysClr val="windowText" lastClr="000000"/>
                </a:solidFill>
                <a:prstDash val="solid"/>
              </a:ln>
            </c:spPr>
          </c:marker>
          <c:yVal>
            <c:numRef>
              <c:f>'p06'!$U$5:$U$1999</c:f>
              <c:numCache>
                <c:formatCode>0.0000</c:formatCode>
                <c:ptCount val="17"/>
                <c:pt idx="0">
                  <c:v>0.41082109999999999</c:v>
                </c:pt>
                <c:pt idx="1">
                  <c:v>0.17105239999999999</c:v>
                </c:pt>
                <c:pt idx="2">
                  <c:v>3.18967E-2</c:v>
                </c:pt>
                <c:pt idx="3">
                  <c:v>7.5567200000000001E-2</c:v>
                </c:pt>
                <c:pt idx="4">
                  <c:v>0.1242278</c:v>
                </c:pt>
                <c:pt idx="5">
                  <c:v>0.15313850000000001</c:v>
                </c:pt>
                <c:pt idx="6">
                  <c:v>0.34637829999999997</c:v>
                </c:pt>
                <c:pt idx="7">
                  <c:v>0.25402360000000002</c:v>
                </c:pt>
                <c:pt idx="8">
                  <c:v>4.9343899999999996E-2</c:v>
                </c:pt>
                <c:pt idx="9">
                  <c:v>3.7591236E-2</c:v>
                </c:pt>
                <c:pt idx="10">
                  <c:v>0.44910970000000006</c:v>
                </c:pt>
                <c:pt idx="11">
                  <c:v>0.36255179999999998</c:v>
                </c:pt>
                <c:pt idx="12">
                  <c:v>8.4872837000000007E-2</c:v>
                </c:pt>
                <c:pt idx="13">
                  <c:v>0.1149926</c:v>
                </c:pt>
                <c:pt idx="14">
                  <c:v>7.4435236000000002E-2</c:v>
                </c:pt>
                <c:pt idx="15">
                  <c:v>3.0328999999999995E-2</c:v>
                </c:pt>
                <c:pt idx="16">
                  <c:v>0.56756439999999997</c:v>
                </c:pt>
              </c:numCache>
            </c:numRef>
          </c:yVal>
          <c:smooth val="0"/>
          <c:extLst>
            <c:ext xmlns:c16="http://schemas.microsoft.com/office/drawing/2014/chart" uri="{C3380CC4-5D6E-409C-BE32-E72D297353CC}">
              <c16:uniqueId val="{00000004-627D-4CEC-B72B-85D403E56A93}"/>
            </c:ext>
          </c:extLst>
        </c:ser>
        <c:dLbls>
          <c:showLegendKey val="0"/>
          <c:showVal val="0"/>
          <c:showCatName val="0"/>
          <c:showSerName val="0"/>
          <c:showPercent val="0"/>
          <c:showBubbleSize val="0"/>
        </c:dLbls>
        <c:axId val="78627231"/>
        <c:axId val="78627647"/>
      </c:scatterChart>
      <c:scatterChart>
        <c:scatterStyle val="lineMarker"/>
        <c:varyColors val="0"/>
        <c:ser>
          <c:idx val="0"/>
          <c:order val="5"/>
          <c:tx>
            <c:strRef>
              <c:f>'p06'!$AD$4</c:f>
              <c:strCache>
                <c:ptCount val="1"/>
                <c:pt idx="0">
                  <c:v>Sen_PAR</c:v>
                </c:pt>
              </c:strCache>
            </c:strRef>
          </c:tx>
          <c:marker>
            <c:symbol val="none"/>
          </c:marker>
          <c:yVal>
            <c:numRef>
              <c:f>'p06'!$AD$5:$AD$1999</c:f>
              <c:numCache>
                <c:formatCode>0.0%</c:formatCode>
                <c:ptCount val="17"/>
                <c:pt idx="0">
                  <c:v>4.6013540000000002E-3</c:v>
                </c:pt>
                <c:pt idx="1">
                  <c:v>8.0892790000000006E-2</c:v>
                </c:pt>
                <c:pt idx="2">
                  <c:v>0.42225000000000001</c:v>
                </c:pt>
                <c:pt idx="3">
                  <c:v>2.6592009999999999E-2</c:v>
                </c:pt>
                <c:pt idx="4">
                  <c:v>1.5920190000000001E-2</c:v>
                </c:pt>
                <c:pt idx="5">
                  <c:v>0.20446900000000001</c:v>
                </c:pt>
                <c:pt idx="6">
                  <c:v>6.8582579999999999E-3</c:v>
                </c:pt>
                <c:pt idx="7">
                  <c:v>1.160656E-2</c:v>
                </c:pt>
                <c:pt idx="8">
                  <c:v>3.7212719999999998E-2</c:v>
                </c:pt>
                <c:pt idx="9">
                  <c:v>0.398428</c:v>
                </c:pt>
                <c:pt idx="10">
                  <c:v>3.8879879999999999E-2</c:v>
                </c:pt>
                <c:pt idx="11">
                  <c:v>5.3224519999999997E-2</c:v>
                </c:pt>
                <c:pt idx="12">
                  <c:v>0.30009000000000002</c:v>
                </c:pt>
                <c:pt idx="13">
                  <c:v>3.5291179999999998E-2</c:v>
                </c:pt>
                <c:pt idx="14">
                  <c:v>0.17669000000000001</c:v>
                </c:pt>
                <c:pt idx="15">
                  <c:v>0.17258899999999999</c:v>
                </c:pt>
                <c:pt idx="16">
                  <c:v>9.5065979999999998E-3</c:v>
                </c:pt>
              </c:numCache>
            </c:numRef>
          </c:yVal>
          <c:smooth val="0"/>
          <c:extLst>
            <c:ext xmlns:c16="http://schemas.microsoft.com/office/drawing/2014/chart" uri="{C3380CC4-5D6E-409C-BE32-E72D297353CC}">
              <c16:uniqueId val="{00000005-627D-4CEC-B72B-85D403E56A93}"/>
            </c:ext>
          </c:extLst>
        </c:ser>
        <c:dLbls>
          <c:showLegendKey val="0"/>
          <c:showVal val="0"/>
          <c:showCatName val="0"/>
          <c:showSerName val="0"/>
          <c:showPercent val="0"/>
          <c:showBubbleSize val="0"/>
        </c:dLbls>
        <c:axId val="854447343"/>
        <c:axId val="854442767"/>
      </c:scatterChart>
      <c:catAx>
        <c:axId val="78627231"/>
        <c:scaling>
          <c:orientation val="minMax"/>
        </c:scaling>
        <c:delete val="1"/>
        <c:axPos val="b"/>
        <c:numFmt formatCode="General" sourceLinked="1"/>
        <c:majorTickMark val="out"/>
        <c:minorTickMark val="none"/>
        <c:tickLblPos val="nextTo"/>
        <c:crossAx val="78627647"/>
        <c:crossesAt val="0"/>
        <c:auto val="1"/>
        <c:lblAlgn val="ctr"/>
        <c:lblOffset val="100"/>
        <c:tickLblSkip val="1"/>
        <c:noMultiLvlLbl val="0"/>
      </c:catAx>
      <c:valAx>
        <c:axId val="78627647"/>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numFmt formatCode="General" sourceLinked="0"/>
        <c:majorTickMark val="none"/>
        <c:minorTickMark val="none"/>
        <c:tickLblPos val="low"/>
        <c:spPr>
          <a:noFill/>
          <a:ln w="9525" cap="flat" cmpd="sng" algn="ctr">
            <a:noFill/>
            <a:round/>
          </a:ln>
          <a:effectLst/>
        </c:spPr>
        <c:txPr>
          <a:bodyPr rot="-60000000" vert="horz"/>
          <a:lstStyle/>
          <a:p>
            <a:pPr>
              <a:defRPr sz="1000">
                <a:latin typeface="+mj-lt"/>
              </a:defRPr>
            </a:pPr>
            <a:endParaRPr lang="LID4096"/>
          </a:p>
        </c:txPr>
        <c:crossAx val="78627231"/>
        <c:crosses val="autoZero"/>
        <c:crossBetween val="between"/>
      </c:valAx>
      <c:valAx>
        <c:axId val="854442767"/>
        <c:scaling>
          <c:orientation val="minMax"/>
          <c:min val="1.0000000000000003E-4"/>
        </c:scaling>
        <c:delete val="0"/>
        <c:axPos val="r"/>
        <c:numFmt formatCode="0%" sourceLinked="0"/>
        <c:majorTickMark val="out"/>
        <c:minorTickMark val="none"/>
        <c:tickLblPos val="nextTo"/>
        <c:spPr>
          <a:ln>
            <a:noFill/>
          </a:ln>
        </c:spPr>
        <c:txPr>
          <a:bodyPr/>
          <a:lstStyle/>
          <a:p>
            <a:pPr>
              <a:defRPr sz="1000">
                <a:solidFill>
                  <a:srgbClr val="00B050"/>
                </a:solidFill>
                <a:latin typeface="+mj-lt"/>
              </a:defRPr>
            </a:pPr>
            <a:endParaRPr lang="LID4096"/>
          </a:p>
        </c:txPr>
        <c:crossAx val="854447343"/>
        <c:crosses val="max"/>
        <c:crossBetween val="midCat"/>
      </c:valAx>
      <c:valAx>
        <c:axId val="854447343"/>
        <c:scaling>
          <c:orientation val="minMax"/>
        </c:scaling>
        <c:delete val="1"/>
        <c:axPos val="b"/>
        <c:majorTickMark val="out"/>
        <c:minorTickMark val="none"/>
        <c:tickLblPos val="nextTo"/>
        <c:crossAx val="854442767"/>
        <c:crosses val="autoZero"/>
        <c:crossBetween val="midCat"/>
      </c:valAx>
      <c:spPr>
        <a:noFill/>
        <a:ln>
          <a:noFill/>
        </a:ln>
      </c:spPr>
    </c:plotArea>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'p06'!$N$1</c:f>
              <c:strCache>
                <c:ptCount val="1"/>
                <c:pt idx="0">
                  <c:v>gb  ↕ 50</c:v>
                </c:pt>
              </c:strCache>
            </c:strRef>
          </c:tx>
          <c:spPr>
            <a:ln w="25400" cap="rnd">
              <a:noFill/>
              <a:round/>
            </a:ln>
            <a:effectLst/>
          </c:spPr>
          <c:marker>
            <c:symbol val="none"/>
          </c:marker>
          <c:dLbls>
            <c:dLbl>
              <c:idx val="0"/>
              <c:layout>
                <c:manualLayout>
                  <c:x val="-2.4757443507460461E-3"/>
                  <c:y val="2.7284796951097669E-2"/>
                </c:manualLayout>
              </c:layout>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8EE1-41C1-BCB7-9DC9FF9BB125}"/>
                </c:ext>
              </c:extLst>
            </c:dLbl>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8EE1-41C1-BCB7-9DC9FF9BB125}"/>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3000" b="1"/>
      </a:pPr>
      <a:endParaRPr lang="LID4096"/>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'o01'!$AX$3</c:f>
              <c:strCache>
                <c:ptCount val="1"/>
                <c:pt idx="0">
                  <c:v>9 (%)</c:v>
                </c:pt>
              </c:strCache>
            </c:strRef>
          </c:tx>
          <c:spPr>
            <a:ln w="25400" cap="rnd">
              <a:noFill/>
              <a:round/>
            </a:ln>
            <a:effectLst/>
          </c:spPr>
          <c:marker>
            <c:symbol val="none"/>
          </c:marker>
          <c:dLbls>
            <c:dLbl>
              <c:idx val="0"/>
              <c:tx>
                <c:rich>
                  <a:bodyPr rot="0" spcFirstLastPara="1" vertOverflow="ellipsis" vert="horz" wrap="square" lIns="38100" tIns="19050" rIns="38100" bIns="19050" anchor="ctr" anchorCtr="0">
                    <a:noAutofit/>
                  </a:bodyPr>
                  <a:lstStyle/>
                  <a:p>
                    <a:pPr algn="r">
                      <a:defRPr sz="1400" b="1" i="0" u="none" strike="noStrike" kern="1200" baseline="0">
                        <a:solidFill>
                          <a:schemeClr val="tx1">
                            <a:lumMod val="75000"/>
                            <a:lumOff val="25000"/>
                          </a:schemeClr>
                        </a:solidFill>
                        <a:latin typeface="+mn-lt"/>
                        <a:ea typeface="+mn-ea"/>
                        <a:cs typeface="+mn-cs"/>
                      </a:defRPr>
                    </a:pPr>
                    <a:r>
                      <a:rPr lang="en-US" dirty="0"/>
                      <a:t>Head </a:t>
                    </a:r>
                    <a:fld id="{BC03786D-C835-41BA-ACAF-7B466FFC2CD2}" type="SERIESNAME">
                      <a:rPr lang="en-US" smtClean="0"/>
                      <a:pPr algn="r">
                        <a:defRPr sz="1400"/>
                      </a:pPr>
                      <a:t>[SERIES NAME]</a:t>
                    </a:fld>
                    <a:endParaRPr lang="en-US" dirty="0"/>
                  </a:p>
                </c:rich>
              </c:tx>
              <c:spPr>
                <a:noFill/>
                <a:ln>
                  <a:noFill/>
                </a:ln>
                <a:effectLst/>
              </c:spPr>
              <c:txPr>
                <a:bodyPr rot="0" spcFirstLastPara="1" vertOverflow="ellipsis" vert="horz" wrap="square" lIns="38100" tIns="19050" rIns="38100" bIns="19050" anchor="ctr" anchorCtr="0">
                  <a:noAutofit/>
                </a:bodyPr>
                <a:lstStyle/>
                <a:p>
                  <a:pPr algn="r">
                    <a:defRPr sz="14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15:dlblFieldTable/>
                  <c15:showDataLabelsRange val="0"/>
                </c:ext>
                <c:ext xmlns:c16="http://schemas.microsoft.com/office/drawing/2014/chart" uri="{C3380CC4-5D6E-409C-BE32-E72D297353CC}">
                  <c16:uniqueId val="{00000000-D247-4667-81D3-FE3B0EC4581D}"/>
                </c:ext>
              </c:extLst>
            </c:dLbl>
            <c:spPr>
              <a:noFill/>
              <a:ln>
                <a:noFill/>
              </a:ln>
              <a:effectLst/>
            </c:spPr>
            <c:txPr>
              <a:bodyPr rot="0" spcFirstLastPara="1" vertOverflow="ellipsis" vert="horz" wrap="square" lIns="38100" tIns="19050" rIns="38100" bIns="19050" anchor="ctr" anchorCtr="0">
                <a:spAutoFit/>
              </a:bodyPr>
              <a:lstStyle/>
              <a:p>
                <a:pPr algn="r">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D247-4667-81D3-FE3B0EC4581D}"/>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3000" b="1"/>
      </a:pPr>
      <a:endParaRPr lang="LID4096"/>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3000" b="1"/>
      </a:pPr>
      <a:endParaRPr lang="LID4096"/>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40887558285248"/>
          <c:y val="0.25723295863337114"/>
          <c:w val="0.78838788762898937"/>
          <c:h val="0.61969884775896089"/>
        </c:manualLayout>
      </c:layout>
      <c:barChart>
        <c:barDir val="col"/>
        <c:grouping val="clustered"/>
        <c:varyColors val="0"/>
        <c:ser>
          <c:idx val="4"/>
          <c:order val="1"/>
          <c:tx>
            <c:strRef>
              <c:f>'o01'!$BW$2</c:f>
              <c:strCache>
                <c:ptCount val="1"/>
                <c:pt idx="0">
                  <c:v>mod</c:v>
                </c:pt>
              </c:strCache>
            </c:strRef>
          </c:tx>
          <c:spPr>
            <a:solidFill>
              <a:srgbClr val="00B0F0">
                <a:alpha val="20000"/>
              </a:srgbClr>
            </a:solidFill>
            <a:ln w="3175">
              <a:solidFill>
                <a:sysClr val="windowText" lastClr="000000"/>
              </a:solidFill>
            </a:ln>
          </c:spPr>
          <c:invertIfNegative val="0"/>
          <c:cat>
            <c:numRef>
              <c:f>'o01'!$CE$5:$CE$1200</c:f>
              <c:numCache>
                <c:formatCode>0</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numCache>
            </c:numRef>
          </c:cat>
          <c:val>
            <c:numRef>
              <c:f>'o01'!$BW$5:$BW$1200</c:f>
              <c:numCache>
                <c:formatCode>0</c:formatCode>
                <c:ptCount val="47"/>
                <c:pt idx="0">
                  <c:v>735.80039999999997</c:v>
                </c:pt>
                <c:pt idx="1">
                  <c:v>734.94899999999996</c:v>
                </c:pt>
                <c:pt idx="2">
                  <c:v>734.42360000000008</c:v>
                </c:pt>
                <c:pt idx="3">
                  <c:v>734.43349999999998</c:v>
                </c:pt>
                <c:pt idx="4">
                  <c:v>735.64420000000007</c:v>
                </c:pt>
                <c:pt idx="5">
                  <c:v>732.30190000000005</c:v>
                </c:pt>
                <c:pt idx="6">
                  <c:v>733.5911000000001</c:v>
                </c:pt>
                <c:pt idx="7">
                  <c:v>728.56939999999997</c:v>
                </c:pt>
                <c:pt idx="8">
                  <c:v>734.08389999999997</c:v>
                </c:pt>
                <c:pt idx="9">
                  <c:v>729.46519999999998</c:v>
                </c:pt>
                <c:pt idx="10">
                  <c:v>732.21069999999997</c:v>
                </c:pt>
                <c:pt idx="11">
                  <c:v>731.71640000000002</c:v>
                </c:pt>
                <c:pt idx="12">
                  <c:v>732.39459999999997</c:v>
                </c:pt>
                <c:pt idx="13">
                  <c:v>740.21749999999997</c:v>
                </c:pt>
                <c:pt idx="14">
                  <c:v>741.45629999999994</c:v>
                </c:pt>
                <c:pt idx="15">
                  <c:v>724.7337</c:v>
                </c:pt>
                <c:pt idx="16">
                  <c:v>725.40219999999999</c:v>
                </c:pt>
                <c:pt idx="17">
                  <c:v>730.66030000000001</c:v>
                </c:pt>
                <c:pt idx="18">
                  <c:v>740.37360000000001</c:v>
                </c:pt>
                <c:pt idx="19">
                  <c:v>740.22080000000005</c:v>
                </c:pt>
                <c:pt idx="20">
                  <c:v>741.38419999999996</c:v>
                </c:pt>
                <c:pt idx="21">
                  <c:v>739.43989999999997</c:v>
                </c:pt>
                <c:pt idx="22">
                  <c:v>733.31110000000001</c:v>
                </c:pt>
                <c:pt idx="23">
                  <c:v>734.82299999999998</c:v>
                </c:pt>
                <c:pt idx="24">
                  <c:v>735.74490000000003</c:v>
                </c:pt>
                <c:pt idx="25">
                  <c:v>741.58160000000009</c:v>
                </c:pt>
                <c:pt idx="26">
                  <c:v>727.78449999999998</c:v>
                </c:pt>
                <c:pt idx="27">
                  <c:v>733.80080000000009</c:v>
                </c:pt>
                <c:pt idx="28">
                  <c:v>745.3646</c:v>
                </c:pt>
                <c:pt idx="29">
                  <c:v>723.51339999999993</c:v>
                </c:pt>
                <c:pt idx="30">
                  <c:v>724.84169999999995</c:v>
                </c:pt>
                <c:pt idx="31">
                  <c:v>739.01270000000011</c:v>
                </c:pt>
                <c:pt idx="32">
                  <c:v>737.10640000000001</c:v>
                </c:pt>
                <c:pt idx="33">
                  <c:v>733.68690000000004</c:v>
                </c:pt>
                <c:pt idx="34">
                  <c:v>728.43169999999998</c:v>
                </c:pt>
                <c:pt idx="35">
                  <c:v>738.24</c:v>
                </c:pt>
                <c:pt idx="36">
                  <c:v>736.20609999999999</c:v>
                </c:pt>
                <c:pt idx="37">
                  <c:v>735.1336</c:v>
                </c:pt>
                <c:pt idx="38">
                  <c:v>740.02199999999993</c:v>
                </c:pt>
                <c:pt idx="39">
                  <c:v>738.96349999999995</c:v>
                </c:pt>
                <c:pt idx="40">
                  <c:v>737.06299999999999</c:v>
                </c:pt>
                <c:pt idx="41">
                  <c:v>734.67229999999995</c:v>
                </c:pt>
                <c:pt idx="42">
                  <c:v>733.88019999999995</c:v>
                </c:pt>
                <c:pt idx="43">
                  <c:v>727.88169999999991</c:v>
                </c:pt>
                <c:pt idx="44">
                  <c:v>733.96660000000008</c:v>
                </c:pt>
                <c:pt idx="45">
                  <c:v>740.54340000000002</c:v>
                </c:pt>
                <c:pt idx="46">
                  <c:v>732.13249999999994</c:v>
                </c:pt>
              </c:numCache>
            </c:numRef>
          </c:val>
          <c:extLst>
            <c:ext xmlns:c16="http://schemas.microsoft.com/office/drawing/2014/chart" uri="{C3380CC4-5D6E-409C-BE32-E72D297353CC}">
              <c16:uniqueId val="{00000000-FF1B-408C-8E3A-AE41ED69CB61}"/>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'o01'!$BP$4</c:f>
              <c:strCache>
                <c:ptCount val="1"/>
                <c:pt idx="0">
                  <c:v>Beta</c:v>
                </c:pt>
              </c:strCache>
            </c:strRef>
          </c:tx>
          <c:spPr>
            <a:solidFill>
              <a:srgbClr val="FFE5FF">
                <a:alpha val="25098"/>
              </a:srgbClr>
            </a:solidFill>
            <a:ln w="3175">
              <a:solidFill>
                <a:sysClr val="windowText" lastClr="000000"/>
              </a:solidFill>
            </a:ln>
          </c:spPr>
          <c:invertIfNegative val="0"/>
          <c:val>
            <c:numRef>
              <c:f>'o01'!$BP$5:$BP$1200</c:f>
              <c:numCache>
                <c:formatCode>0.00</c:formatCode>
                <c:ptCount val="47"/>
                <c:pt idx="0">
                  <c:v>5.9378418379722369E-3</c:v>
                </c:pt>
                <c:pt idx="1">
                  <c:v>2.568093107375214E-2</c:v>
                </c:pt>
                <c:pt idx="2">
                  <c:v>2.568093107375214E-2</c:v>
                </c:pt>
                <c:pt idx="3">
                  <c:v>2.568093107375214E-2</c:v>
                </c:pt>
                <c:pt idx="4">
                  <c:v>6.5029715571354408E-3</c:v>
                </c:pt>
                <c:pt idx="5">
                  <c:v>5.2697756668545186E-3</c:v>
                </c:pt>
                <c:pt idx="6">
                  <c:v>4.0574409556136358E-3</c:v>
                </c:pt>
                <c:pt idx="7">
                  <c:v>7.0373074617498428E-3</c:v>
                </c:pt>
                <c:pt idx="8">
                  <c:v>2.568093107375214E-2</c:v>
                </c:pt>
                <c:pt idx="9">
                  <c:v>1.0947888055124389E-2</c:v>
                </c:pt>
                <c:pt idx="10">
                  <c:v>5.750306816296423E-3</c:v>
                </c:pt>
                <c:pt idx="11">
                  <c:v>2.568093107375214E-2</c:v>
                </c:pt>
                <c:pt idx="12">
                  <c:v>6.4298166067203602E-3</c:v>
                </c:pt>
                <c:pt idx="13">
                  <c:v>1.5562548832325761E-2</c:v>
                </c:pt>
                <c:pt idx="14">
                  <c:v>2.8667634294520451E-2</c:v>
                </c:pt>
                <c:pt idx="15">
                  <c:v>2.9621548934914636E-2</c:v>
                </c:pt>
                <c:pt idx="16">
                  <c:v>3.3327697593452256E-2</c:v>
                </c:pt>
                <c:pt idx="17">
                  <c:v>3.2991996104438947E-3</c:v>
                </c:pt>
                <c:pt idx="18">
                  <c:v>2.568093107375214E-2</c:v>
                </c:pt>
                <c:pt idx="19">
                  <c:v>2.568093107375214E-2</c:v>
                </c:pt>
                <c:pt idx="20">
                  <c:v>2.325784073065908E-2</c:v>
                </c:pt>
                <c:pt idx="21">
                  <c:v>1.8755665242127833E-2</c:v>
                </c:pt>
                <c:pt idx="22">
                  <c:v>2.568093107375214E-2</c:v>
                </c:pt>
                <c:pt idx="23">
                  <c:v>9.424393244038461E-3</c:v>
                </c:pt>
                <c:pt idx="24">
                  <c:v>2.568093107375214E-2</c:v>
                </c:pt>
                <c:pt idx="25">
                  <c:v>2.9747306213623644E-2</c:v>
                </c:pt>
                <c:pt idx="26">
                  <c:v>2.568093107375214E-2</c:v>
                </c:pt>
                <c:pt idx="27">
                  <c:v>1.3900413952648804E-2</c:v>
                </c:pt>
                <c:pt idx="28">
                  <c:v>5.8635957061673974E-2</c:v>
                </c:pt>
                <c:pt idx="29">
                  <c:v>2.568093107375214E-2</c:v>
                </c:pt>
                <c:pt idx="30">
                  <c:v>1.9791214540351633E-2</c:v>
                </c:pt>
                <c:pt idx="31">
                  <c:v>1.1459238926850321E-2</c:v>
                </c:pt>
                <c:pt idx="32">
                  <c:v>6.2538277358769245E-3</c:v>
                </c:pt>
                <c:pt idx="33">
                  <c:v>8.6606086664219057E-3</c:v>
                </c:pt>
                <c:pt idx="34">
                  <c:v>2.568093107375214E-2</c:v>
                </c:pt>
                <c:pt idx="35">
                  <c:v>9.239193511252455E-3</c:v>
                </c:pt>
                <c:pt idx="36">
                  <c:v>1.5412796328329554E-2</c:v>
                </c:pt>
                <c:pt idx="37">
                  <c:v>6.0817265000509572E-3</c:v>
                </c:pt>
                <c:pt idx="38">
                  <c:v>1.0488225793873703E-2</c:v>
                </c:pt>
                <c:pt idx="39">
                  <c:v>1.9396258710525159E-2</c:v>
                </c:pt>
                <c:pt idx="40">
                  <c:v>6.459775633770197E-3</c:v>
                </c:pt>
                <c:pt idx="41">
                  <c:v>2.568093107375214E-2</c:v>
                </c:pt>
                <c:pt idx="42">
                  <c:v>1.1774458722482969E-2</c:v>
                </c:pt>
                <c:pt idx="43">
                  <c:v>1.7191607799983501E-2</c:v>
                </c:pt>
                <c:pt idx="44">
                  <c:v>1.1207153970524514E-2</c:v>
                </c:pt>
                <c:pt idx="45">
                  <c:v>4.5158664775288414E-3</c:v>
                </c:pt>
                <c:pt idx="46">
                  <c:v>1.1256234920306807E-2</c:v>
                </c:pt>
              </c:numCache>
            </c:numRef>
          </c:val>
          <c:extLst xmlns:c15="http://schemas.microsoft.com/office/drawing/2012/chart">
            <c:ext xmlns:c16="http://schemas.microsoft.com/office/drawing/2014/chart" uri="{C3380CC4-5D6E-409C-BE32-E72D297353CC}">
              <c16:uniqueId val="{00000001-FF1B-408C-8E3A-AE41ED69CB61}"/>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'o01'!$BM$4</c15:sqref>
                        </c15:formulaRef>
                      </c:ext>
                    </c:extLst>
                    <c:strCache>
                      <c:ptCount val="1"/>
                      <c:pt idx="0">
                        <c:v>Σw1</c:v>
                      </c:pt>
                    </c:strCache>
                  </c:strRef>
                </c:tx>
                <c:spPr>
                  <a:solidFill>
                    <a:srgbClr val="00B050">
                      <a:alpha val="14902"/>
                    </a:srgbClr>
                  </a:solidFill>
                </c:spPr>
                <c:invertIfNegative val="0"/>
                <c:val>
                  <c:numRef>
                    <c:extLst>
                      <c:ext uri="{02D57815-91ED-43cb-92C2-25804820EDAC}">
                        <c15:formulaRef>
                          <c15:sqref>'o01'!$BM$5:$BM$1200</c15:sqref>
                        </c15:formulaRef>
                      </c:ext>
                    </c:extLst>
                    <c:numCache>
                      <c:formatCode>0.00</c:formatCode>
                      <c:ptCount val="47"/>
                      <c:pt idx="0">
                        <c:v>3.8187298255214511E-2</c:v>
                      </c:pt>
                      <c:pt idx="1">
                        <c:v>3.5302640154620257E-2</c:v>
                      </c:pt>
                      <c:pt idx="2">
                        <c:v>3.6644821897840733E-2</c:v>
                      </c:pt>
                      <c:pt idx="3">
                        <c:v>3.8187298255214511E-2</c:v>
                      </c:pt>
                      <c:pt idx="4">
                        <c:v>3.8187298255214511E-2</c:v>
                      </c:pt>
                      <c:pt idx="5">
                        <c:v>1.6748500547042643E-2</c:v>
                      </c:pt>
                      <c:pt idx="6">
                        <c:v>2.0616057055741932E-2</c:v>
                      </c:pt>
                      <c:pt idx="7">
                        <c:v>2.2412993302302668E-2</c:v>
                      </c:pt>
                      <c:pt idx="8">
                        <c:v>1.5712086327633355E-2</c:v>
                      </c:pt>
                      <c:pt idx="9">
                        <c:v>2.3387448681925237E-2</c:v>
                      </c:pt>
                      <c:pt idx="10">
                        <c:v>1.8209274367255314E-2</c:v>
                      </c:pt>
                      <c:pt idx="11">
                        <c:v>2.5534965449627182E-2</c:v>
                      </c:pt>
                      <c:pt idx="12">
                        <c:v>2.1048599899536006E-2</c:v>
                      </c:pt>
                      <c:pt idx="13">
                        <c:v>7.2451277045921681E-3</c:v>
                      </c:pt>
                      <c:pt idx="14">
                        <c:v>6.465727065753925E-3</c:v>
                      </c:pt>
                      <c:pt idx="15">
                        <c:v>7.2451277045921681E-3</c:v>
                      </c:pt>
                      <c:pt idx="16">
                        <c:v>8.3029339603211127E-3</c:v>
                      </c:pt>
                      <c:pt idx="17">
                        <c:v>3.8187298255214511E-2</c:v>
                      </c:pt>
                      <c:pt idx="18">
                        <c:v>2.8753837585381237E-2</c:v>
                      </c:pt>
                      <c:pt idx="19">
                        <c:v>1.4718276928874051E-2</c:v>
                      </c:pt>
                      <c:pt idx="20">
                        <c:v>1.2534739603810989E-2</c:v>
                      </c:pt>
                      <c:pt idx="21">
                        <c:v>1.8979278564856299E-2</c:v>
                      </c:pt>
                      <c:pt idx="22">
                        <c:v>3.4109835069166504E-2</c:v>
                      </c:pt>
                      <c:pt idx="23">
                        <c:v>3.2047787728256304E-2</c:v>
                      </c:pt>
                      <c:pt idx="24">
                        <c:v>3.0292676945870251E-2</c:v>
                      </c:pt>
                      <c:pt idx="25">
                        <c:v>6.2082705509194135E-3</c:v>
                      </c:pt>
                      <c:pt idx="26">
                        <c:v>3.6847246753026531E-3</c:v>
                      </c:pt>
                      <c:pt idx="27">
                        <c:v>3.5302640154620257E-2</c:v>
                      </c:pt>
                      <c:pt idx="28">
                        <c:v>3.9336290517481554E-3</c:v>
                      </c:pt>
                      <c:pt idx="29">
                        <c:v>2.4483470682420743E-3</c:v>
                      </c:pt>
                      <c:pt idx="30">
                        <c:v>8.3029339603211127E-3</c:v>
                      </c:pt>
                      <c:pt idx="31">
                        <c:v>1.0498512342927631E-2</c:v>
                      </c:pt>
                      <c:pt idx="32">
                        <c:v>1.2235871982661163E-2</c:v>
                      </c:pt>
                      <c:pt idx="33">
                        <c:v>3.2047787728256304E-2</c:v>
                      </c:pt>
                      <c:pt idx="34">
                        <c:v>1.3449744372569862E-2</c:v>
                      </c:pt>
                      <c:pt idx="35">
                        <c:v>1.2235871982661163E-2</c:v>
                      </c:pt>
                      <c:pt idx="36">
                        <c:v>2.6735564099833981E-2</c:v>
                      </c:pt>
                      <c:pt idx="37">
                        <c:v>2.5534965449627182E-2</c:v>
                      </c:pt>
                      <c:pt idx="38">
                        <c:v>1.9375711225294592E-2</c:v>
                      </c:pt>
                      <c:pt idx="39">
                        <c:v>2.1048599899536006E-2</c:v>
                      </c:pt>
                      <c:pt idx="40">
                        <c:v>1.3761357069945834E-2</c:v>
                      </c:pt>
                      <c:pt idx="41">
                        <c:v>3.8187298255214511E-2</c:v>
                      </c:pt>
                      <c:pt idx="42">
                        <c:v>3.5302640154620257E-2</c:v>
                      </c:pt>
                      <c:pt idx="43">
                        <c:v>6.9840991392458437E-3</c:v>
                      </c:pt>
                      <c:pt idx="44">
                        <c:v>3.5302640154620257E-2</c:v>
                      </c:pt>
                      <c:pt idx="45">
                        <c:v>2.3387448681925237E-2</c:v>
                      </c:pt>
                      <c:pt idx="46" formatCode="0.0000">
                        <c:v>2.496941243404778E-2</c:v>
                      </c:pt>
                    </c:numCache>
                  </c:numRef>
                </c:val>
                <c:extLst>
                  <c:ext xmlns:c16="http://schemas.microsoft.com/office/drawing/2014/chart" uri="{C3380CC4-5D6E-409C-BE32-E72D297353CC}">
                    <c16:uniqueId val="{00000007-FF1B-408C-8E3A-AE41ED69CB61}"/>
                  </c:ext>
                </c:extLst>
              </c15:ser>
            </c15:filteredBarSeries>
          </c:ext>
        </c:extLst>
      </c:barChart>
      <c:lineChart>
        <c:grouping val="standard"/>
        <c:varyColors val="0"/>
        <c:ser>
          <c:idx val="2"/>
          <c:order val="6"/>
          <c:tx>
            <c:strRef>
              <c:f>'o01'!$BX$4</c:f>
              <c:strCache>
                <c:ptCount val="1"/>
                <c:pt idx="0">
                  <c:v>SEO</c:v>
                </c:pt>
              </c:strCache>
            </c:strRef>
          </c:tx>
          <c:marker>
            <c:symbol val="none"/>
          </c:marker>
          <c:cat>
            <c:multiLvlStrRef>
              <c:f>'o02'!#REF!</c:f>
            </c:multiLvlStrRef>
          </c:cat>
          <c:val>
            <c:numRef>
              <c:f>'o01'!$BY$5:$BY$1200</c:f>
              <c:numCache>
                <c:formatCode>0%</c:formatCode>
                <c:ptCount val="47"/>
                <c:pt idx="0">
                  <c:v>1.8231762915551047E-2</c:v>
                </c:pt>
                <c:pt idx="1">
                  <c:v>5.1283357052777451E-2</c:v>
                </c:pt>
                <c:pt idx="2">
                  <c:v>8.3785887493595737E-2</c:v>
                </c:pt>
                <c:pt idx="3">
                  <c:v>5.0332960203502704E-2</c:v>
                </c:pt>
                <c:pt idx="4">
                  <c:v>9.845409072044467E-3</c:v>
                </c:pt>
                <c:pt idx="5">
                  <c:v>9.5998025721432869E-3</c:v>
                </c:pt>
                <c:pt idx="6">
                  <c:v>0.15137372897969101</c:v>
                </c:pt>
                <c:pt idx="7">
                  <c:v>0.12954174201535792</c:v>
                </c:pt>
                <c:pt idx="8">
                  <c:v>0.20754226176414872</c:v>
                </c:pt>
                <c:pt idx="9">
                  <c:v>6.2718933701174026E-2</c:v>
                </c:pt>
                <c:pt idx="10">
                  <c:v>3.5083746103078454E-2</c:v>
                </c:pt>
                <c:pt idx="11">
                  <c:v>9.7148027222077635E-4</c:v>
                </c:pt>
                <c:pt idx="12">
                  <c:v>7.7962484201260735E-4</c:v>
                </c:pt>
                <c:pt idx="13">
                  <c:v>0</c:v>
                </c:pt>
                <c:pt idx="14">
                  <c:v>0</c:v>
                </c:pt>
                <c:pt idx="15">
                  <c:v>6.5934996484270769E-3</c:v>
                </c:pt>
                <c:pt idx="16">
                  <c:v>0</c:v>
                </c:pt>
                <c:pt idx="17">
                  <c:v>0</c:v>
                </c:pt>
                <c:pt idx="18">
                  <c:v>0</c:v>
                </c:pt>
                <c:pt idx="19">
                  <c:v>0</c:v>
                </c:pt>
                <c:pt idx="20">
                  <c:v>0</c:v>
                </c:pt>
                <c:pt idx="21">
                  <c:v>0</c:v>
                </c:pt>
                <c:pt idx="22">
                  <c:v>2.7514280163836919E-3</c:v>
                </c:pt>
                <c:pt idx="23">
                  <c:v>0</c:v>
                </c:pt>
                <c:pt idx="24">
                  <c:v>0</c:v>
                </c:pt>
                <c:pt idx="25">
                  <c:v>0</c:v>
                </c:pt>
                <c:pt idx="26">
                  <c:v>2.6932980148560164E-4</c:v>
                </c:pt>
                <c:pt idx="27">
                  <c:v>1.1965039071162795E-3</c:v>
                </c:pt>
                <c:pt idx="28">
                  <c:v>0</c:v>
                </c:pt>
                <c:pt idx="29">
                  <c:v>0</c:v>
                </c:pt>
                <c:pt idx="30">
                  <c:v>0</c:v>
                </c:pt>
                <c:pt idx="31">
                  <c:v>0</c:v>
                </c:pt>
                <c:pt idx="32">
                  <c:v>0</c:v>
                </c:pt>
                <c:pt idx="33">
                  <c:v>1.0186258699358929E-3</c:v>
                </c:pt>
                <c:pt idx="34">
                  <c:v>1.5657073807469321E-4</c:v>
                </c:pt>
                <c:pt idx="35">
                  <c:v>0</c:v>
                </c:pt>
                <c:pt idx="36">
                  <c:v>0</c:v>
                </c:pt>
                <c:pt idx="37">
                  <c:v>1.6370048804541213E-3</c:v>
                </c:pt>
                <c:pt idx="38">
                  <c:v>0</c:v>
                </c:pt>
                <c:pt idx="39">
                  <c:v>0</c:v>
                </c:pt>
                <c:pt idx="40">
                  <c:v>0</c:v>
                </c:pt>
                <c:pt idx="41">
                  <c:v>0</c:v>
                </c:pt>
                <c:pt idx="42">
                  <c:v>0</c:v>
                </c:pt>
                <c:pt idx="43">
                  <c:v>1.6846709332318354E-3</c:v>
                </c:pt>
                <c:pt idx="44">
                  <c:v>0</c:v>
                </c:pt>
                <c:pt idx="45">
                  <c:v>0</c:v>
                </c:pt>
                <c:pt idx="46">
                  <c:v>4.7049613848395904E-3</c:v>
                </c:pt>
              </c:numCache>
            </c:numRef>
          </c:val>
          <c:smooth val="0"/>
          <c:extLst>
            <c:ext xmlns:c16="http://schemas.microsoft.com/office/drawing/2014/chart" uri="{C3380CC4-5D6E-409C-BE32-E72D297353CC}">
              <c16:uniqueId val="{00000002-FF1B-408C-8E3A-AE41ED69CB61}"/>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'o01'!$J$4</c:f>
              <c:strCache>
                <c:ptCount val="1"/>
                <c:pt idx="0">
                  <c:v>MED</c:v>
                </c:pt>
              </c:strCache>
            </c:strRef>
          </c:tx>
          <c:spPr>
            <a:ln w="19050">
              <a:noFill/>
            </a:ln>
          </c:spPr>
          <c:marker>
            <c:symbol val="x"/>
            <c:size val="4"/>
            <c:spPr>
              <a:noFill/>
              <a:ln w="9525">
                <a:solidFill>
                  <a:srgbClr val="00B050"/>
                </a:solidFill>
              </a:ln>
            </c:spPr>
          </c:marker>
          <c:yVal>
            <c:numRef>
              <c:f>'o01'!$J$5:$J$1200</c:f>
              <c:numCache>
                <c:formatCode>0.00</c:formatCode>
                <c:ptCount val="47"/>
                <c:pt idx="0" formatCode="0.0000">
                  <c:v>734.00300000000004</c:v>
                </c:pt>
                <c:pt idx="1">
                  <c:v>735.25</c:v>
                </c:pt>
                <c:pt idx="2">
                  <c:v>734.779</c:v>
                </c:pt>
                <c:pt idx="3">
                  <c:v>734.39300000000003</c:v>
                </c:pt>
                <c:pt idx="4">
                  <c:v>734.00300000000004</c:v>
                </c:pt>
                <c:pt idx="5">
                  <c:v>729.173</c:v>
                </c:pt>
                <c:pt idx="6">
                  <c:v>730.06000000000006</c:v>
                </c:pt>
                <c:pt idx="7">
                  <c:v>730.49</c:v>
                </c:pt>
                <c:pt idx="8">
                  <c:v>728.8420000000001</c:v>
                </c:pt>
                <c:pt idx="9">
                  <c:v>730.67200000000003</c:v>
                </c:pt>
                <c:pt idx="10">
                  <c:v>729.49400000000003</c:v>
                </c:pt>
                <c:pt idx="11">
                  <c:v>731.15700000000004</c:v>
                </c:pt>
                <c:pt idx="12">
                  <c:v>730.21400000000006</c:v>
                </c:pt>
                <c:pt idx="13">
                  <c:v>742.46900000000005</c:v>
                </c:pt>
                <c:pt idx="14">
                  <c:v>742.80500000000006</c:v>
                </c:pt>
                <c:pt idx="15">
                  <c:v>725.91300000000001</c:v>
                </c:pt>
                <c:pt idx="16">
                  <c:v>726.33400000000006</c:v>
                </c:pt>
                <c:pt idx="17">
                  <c:v>733.89800000000002</c:v>
                </c:pt>
                <c:pt idx="18">
                  <c:v>736.55100000000004</c:v>
                </c:pt>
                <c:pt idx="19">
                  <c:v>739.84500000000003</c:v>
                </c:pt>
                <c:pt idx="20">
                  <c:v>740.47400000000005</c:v>
                </c:pt>
                <c:pt idx="21">
                  <c:v>738.63800000000003</c:v>
                </c:pt>
                <c:pt idx="22">
                  <c:v>732.80500000000006</c:v>
                </c:pt>
                <c:pt idx="23">
                  <c:v>736.02300000000002</c:v>
                </c:pt>
                <c:pt idx="24">
                  <c:v>736.24900000000002</c:v>
                </c:pt>
                <c:pt idx="25">
                  <c:v>742.93200000000002</c:v>
                </c:pt>
                <c:pt idx="26">
                  <c:v>723.81400000000008</c:v>
                </c:pt>
                <c:pt idx="27">
                  <c:v>733.01499999999999</c:v>
                </c:pt>
                <c:pt idx="28">
                  <c:v>744.29500000000007</c:v>
                </c:pt>
                <c:pt idx="29">
                  <c:v>722.84900000000005</c:v>
                </c:pt>
                <c:pt idx="30">
                  <c:v>726.38800000000003</c:v>
                </c:pt>
                <c:pt idx="31">
                  <c:v>741.1930000000001</c:v>
                </c:pt>
                <c:pt idx="32">
                  <c:v>740.54300000000001</c:v>
                </c:pt>
                <c:pt idx="33">
                  <c:v>732.38400000000001</c:v>
                </c:pt>
                <c:pt idx="34">
                  <c:v>728.15600000000006</c:v>
                </c:pt>
                <c:pt idx="35">
                  <c:v>740.59100000000001</c:v>
                </c:pt>
                <c:pt idx="36">
                  <c:v>737</c:v>
                </c:pt>
                <c:pt idx="37">
                  <c:v>737.18299999999999</c:v>
                </c:pt>
                <c:pt idx="38">
                  <c:v>738.59700000000009</c:v>
                </c:pt>
                <c:pt idx="39">
                  <c:v>738.23300000000006</c:v>
                </c:pt>
                <c:pt idx="40">
                  <c:v>740.07600000000002</c:v>
                </c:pt>
                <c:pt idx="41">
                  <c:v>734.60800000000006</c:v>
                </c:pt>
                <c:pt idx="42">
                  <c:v>732.95</c:v>
                </c:pt>
                <c:pt idx="43">
                  <c:v>725.75400000000002</c:v>
                </c:pt>
                <c:pt idx="44">
                  <c:v>732.9910000000001</c:v>
                </c:pt>
                <c:pt idx="45">
                  <c:v>737.63900000000001</c:v>
                </c:pt>
                <c:pt idx="46">
                  <c:v>731.00300000000004</c:v>
                </c:pt>
              </c:numCache>
            </c:numRef>
          </c:yVal>
          <c:smooth val="0"/>
          <c:extLst>
            <c:ext xmlns:c16="http://schemas.microsoft.com/office/drawing/2014/chart" uri="{C3380CC4-5D6E-409C-BE32-E72D297353CC}">
              <c16:uniqueId val="{00000003-FF1B-408C-8E3A-AE41ED69CB61}"/>
            </c:ext>
          </c:extLst>
        </c:ser>
        <c:ser>
          <c:idx val="5"/>
          <c:order val="2"/>
          <c:tx>
            <c:strRef>
              <c:f>'o01'!$BB$4</c:f>
              <c:strCache>
                <c:ptCount val="1"/>
                <c:pt idx="0">
                  <c:v>Blue</c:v>
                </c:pt>
              </c:strCache>
            </c:strRef>
          </c:tx>
          <c:spPr>
            <a:ln w="19050">
              <a:noFill/>
            </a:ln>
          </c:spPr>
          <c:marker>
            <c:symbol val="dash"/>
            <c:size val="4"/>
            <c:spPr>
              <a:solidFill>
                <a:srgbClr val="0000FF"/>
              </a:solidFill>
              <a:ln>
                <a:noFill/>
              </a:ln>
            </c:spPr>
          </c:marker>
          <c:yVal>
            <c:numRef>
              <c:f>'o01'!$BB$5:$BB$1200</c:f>
              <c:numCache>
                <c:formatCode>0.0</c:formatCode>
                <c:ptCount val="47"/>
                <c:pt idx="0">
                  <c:v>735.49372920000008</c:v>
                </c:pt>
                <c:pt idx="1">
                  <c:v>736.74072920000003</c:v>
                </c:pt>
                <c:pt idx="2">
                  <c:v>736.26972920000003</c:v>
                </c:pt>
                <c:pt idx="3">
                  <c:v>735.88372920000006</c:v>
                </c:pt>
                <c:pt idx="4">
                  <c:v>735.49372920000008</c:v>
                </c:pt>
                <c:pt idx="5">
                  <c:v>730.66372920000003</c:v>
                </c:pt>
                <c:pt idx="6">
                  <c:v>731.55072920000009</c:v>
                </c:pt>
                <c:pt idx="7">
                  <c:v>731.98072920000004</c:v>
                </c:pt>
                <c:pt idx="8">
                  <c:v>730.33272920000013</c:v>
                </c:pt>
                <c:pt idx="9">
                  <c:v>732.16272920000006</c:v>
                </c:pt>
                <c:pt idx="10">
                  <c:v>730.98472920000006</c:v>
                </c:pt>
                <c:pt idx="11">
                  <c:v>732.64772920000007</c:v>
                </c:pt>
                <c:pt idx="12">
                  <c:v>731.70472920000009</c:v>
                </c:pt>
                <c:pt idx="13">
                  <c:v>743.95972920000008</c:v>
                </c:pt>
                <c:pt idx="14">
                  <c:v>744.2957292000001</c:v>
                </c:pt>
                <c:pt idx="15">
                  <c:v>727.40372920000004</c:v>
                </c:pt>
                <c:pt idx="16">
                  <c:v>727.82472920000009</c:v>
                </c:pt>
                <c:pt idx="17">
                  <c:v>735.38872920000006</c:v>
                </c:pt>
                <c:pt idx="18">
                  <c:v>738.04172920000008</c:v>
                </c:pt>
                <c:pt idx="19">
                  <c:v>741.33572920000006</c:v>
                </c:pt>
                <c:pt idx="20">
                  <c:v>741.96472920000008</c:v>
                </c:pt>
                <c:pt idx="21">
                  <c:v>740.12872920000007</c:v>
                </c:pt>
                <c:pt idx="22">
                  <c:v>734.2957292000001</c:v>
                </c:pt>
                <c:pt idx="23">
                  <c:v>737.51372920000006</c:v>
                </c:pt>
                <c:pt idx="24">
                  <c:v>737.73972920000006</c:v>
                </c:pt>
                <c:pt idx="25">
                  <c:v>744.42272920000005</c:v>
                </c:pt>
                <c:pt idx="26">
                  <c:v>725.30472920000011</c:v>
                </c:pt>
                <c:pt idx="27">
                  <c:v>734.50572920000002</c:v>
                </c:pt>
                <c:pt idx="28">
                  <c:v>745.78572920000011</c:v>
                </c:pt>
                <c:pt idx="29">
                  <c:v>724.33972920000008</c:v>
                </c:pt>
                <c:pt idx="30">
                  <c:v>727.87872920000007</c:v>
                </c:pt>
                <c:pt idx="31">
                  <c:v>742.68372920000013</c:v>
                </c:pt>
                <c:pt idx="32">
                  <c:v>742.03372920000004</c:v>
                </c:pt>
                <c:pt idx="33">
                  <c:v>733.87472920000005</c:v>
                </c:pt>
                <c:pt idx="34">
                  <c:v>729.6467292000001</c:v>
                </c:pt>
                <c:pt idx="35">
                  <c:v>742.08172920000004</c:v>
                </c:pt>
                <c:pt idx="36">
                  <c:v>738.49072920000003</c:v>
                </c:pt>
                <c:pt idx="37">
                  <c:v>738.67372920000003</c:v>
                </c:pt>
                <c:pt idx="38">
                  <c:v>740.08772920000013</c:v>
                </c:pt>
                <c:pt idx="39">
                  <c:v>739.72372920000009</c:v>
                </c:pt>
                <c:pt idx="40">
                  <c:v>741.56672920000005</c:v>
                </c:pt>
                <c:pt idx="41">
                  <c:v>736.09872920000009</c:v>
                </c:pt>
                <c:pt idx="42">
                  <c:v>734.44072920000008</c:v>
                </c:pt>
                <c:pt idx="43">
                  <c:v>727.24472920000005</c:v>
                </c:pt>
                <c:pt idx="44">
                  <c:v>734.48172920000013</c:v>
                </c:pt>
                <c:pt idx="45">
                  <c:v>739.12972920000004</c:v>
                </c:pt>
                <c:pt idx="46">
                  <c:v>732.49372920000008</c:v>
                </c:pt>
              </c:numCache>
            </c:numRef>
          </c:yVal>
          <c:smooth val="0"/>
          <c:extLst>
            <c:ext xmlns:c16="http://schemas.microsoft.com/office/drawing/2014/chart" uri="{C3380CC4-5D6E-409C-BE32-E72D297353CC}">
              <c16:uniqueId val="{00000004-FF1B-408C-8E3A-AE41ED69CB61}"/>
            </c:ext>
          </c:extLst>
        </c:ser>
        <c:ser>
          <c:idx val="6"/>
          <c:order val="3"/>
          <c:tx>
            <c:strRef>
              <c:f>'o01'!$BA$4</c:f>
              <c:strCache>
                <c:ptCount val="1"/>
                <c:pt idx="0">
                  <c:v>Red</c:v>
                </c:pt>
              </c:strCache>
            </c:strRef>
          </c:tx>
          <c:spPr>
            <a:ln w="19050">
              <a:noFill/>
            </a:ln>
          </c:spPr>
          <c:marker>
            <c:symbol val="dash"/>
            <c:size val="4"/>
            <c:spPr>
              <a:solidFill>
                <a:srgbClr val="FF0000"/>
              </a:solidFill>
              <a:ln>
                <a:noFill/>
              </a:ln>
            </c:spPr>
          </c:marker>
          <c:yVal>
            <c:numRef>
              <c:f>'o01'!$BA$5:$BA$1200</c:f>
              <c:numCache>
                <c:formatCode>0.0</c:formatCode>
                <c:ptCount val="47"/>
                <c:pt idx="0">
                  <c:v>732.51227080000001</c:v>
                </c:pt>
                <c:pt idx="1">
                  <c:v>733.75927079999997</c:v>
                </c:pt>
                <c:pt idx="2">
                  <c:v>733.28827079999996</c:v>
                </c:pt>
                <c:pt idx="3">
                  <c:v>732.9022708</c:v>
                </c:pt>
                <c:pt idx="4">
                  <c:v>732.51227080000001</c:v>
                </c:pt>
                <c:pt idx="5">
                  <c:v>727.68227079999997</c:v>
                </c:pt>
                <c:pt idx="6">
                  <c:v>728.56927080000003</c:v>
                </c:pt>
                <c:pt idx="7">
                  <c:v>728.99927079999998</c:v>
                </c:pt>
                <c:pt idx="8">
                  <c:v>727.35127080000007</c:v>
                </c:pt>
                <c:pt idx="9">
                  <c:v>729.18127079999999</c:v>
                </c:pt>
                <c:pt idx="10">
                  <c:v>728.0032708</c:v>
                </c:pt>
                <c:pt idx="11">
                  <c:v>729.66627080000001</c:v>
                </c:pt>
                <c:pt idx="12">
                  <c:v>728.72327080000002</c:v>
                </c:pt>
                <c:pt idx="13">
                  <c:v>740.97827080000002</c:v>
                </c:pt>
                <c:pt idx="14">
                  <c:v>741.31427080000003</c:v>
                </c:pt>
                <c:pt idx="15">
                  <c:v>724.42227079999998</c:v>
                </c:pt>
                <c:pt idx="16">
                  <c:v>724.84327080000003</c:v>
                </c:pt>
                <c:pt idx="17">
                  <c:v>732.40727079999999</c:v>
                </c:pt>
                <c:pt idx="18">
                  <c:v>735.06027080000001</c:v>
                </c:pt>
                <c:pt idx="19">
                  <c:v>738.35427079999999</c:v>
                </c:pt>
                <c:pt idx="20">
                  <c:v>738.98327080000001</c:v>
                </c:pt>
                <c:pt idx="21">
                  <c:v>737.1472708</c:v>
                </c:pt>
                <c:pt idx="22">
                  <c:v>731.31427080000003</c:v>
                </c:pt>
                <c:pt idx="23">
                  <c:v>734.53227079999999</c:v>
                </c:pt>
                <c:pt idx="24">
                  <c:v>734.75827079999999</c:v>
                </c:pt>
                <c:pt idx="25">
                  <c:v>741.44127079999998</c:v>
                </c:pt>
                <c:pt idx="26">
                  <c:v>722.32327080000005</c:v>
                </c:pt>
                <c:pt idx="27">
                  <c:v>731.52427079999995</c:v>
                </c:pt>
                <c:pt idx="28">
                  <c:v>742.80427080000004</c:v>
                </c:pt>
                <c:pt idx="29">
                  <c:v>721.35827080000001</c:v>
                </c:pt>
                <c:pt idx="30">
                  <c:v>724.8972708</c:v>
                </c:pt>
                <c:pt idx="31">
                  <c:v>739.70227080000006</c:v>
                </c:pt>
                <c:pt idx="32">
                  <c:v>739.05227079999997</c:v>
                </c:pt>
                <c:pt idx="33">
                  <c:v>730.89327079999998</c:v>
                </c:pt>
                <c:pt idx="34">
                  <c:v>726.66527080000003</c:v>
                </c:pt>
                <c:pt idx="35">
                  <c:v>739.10027079999998</c:v>
                </c:pt>
                <c:pt idx="36">
                  <c:v>735.50927079999997</c:v>
                </c:pt>
                <c:pt idx="37">
                  <c:v>735.69227079999996</c:v>
                </c:pt>
                <c:pt idx="38">
                  <c:v>737.10627080000006</c:v>
                </c:pt>
                <c:pt idx="39">
                  <c:v>736.74227080000003</c:v>
                </c:pt>
                <c:pt idx="40">
                  <c:v>738.58527079999999</c:v>
                </c:pt>
                <c:pt idx="41">
                  <c:v>733.11727080000003</c:v>
                </c:pt>
                <c:pt idx="42">
                  <c:v>731.45927080000001</c:v>
                </c:pt>
                <c:pt idx="43">
                  <c:v>724.26327079999999</c:v>
                </c:pt>
                <c:pt idx="44">
                  <c:v>731.50027080000007</c:v>
                </c:pt>
                <c:pt idx="45">
                  <c:v>736.14827079999998</c:v>
                </c:pt>
                <c:pt idx="46">
                  <c:v>729.51227080000001</c:v>
                </c:pt>
              </c:numCache>
            </c:numRef>
          </c:yVal>
          <c:smooth val="0"/>
          <c:extLst>
            <c:ext xmlns:c16="http://schemas.microsoft.com/office/drawing/2014/chart" uri="{C3380CC4-5D6E-409C-BE32-E72D297353CC}">
              <c16:uniqueId val="{00000005-FF1B-408C-8E3A-AE41ED69CB61}"/>
            </c:ext>
          </c:extLst>
        </c:ser>
        <c:ser>
          <c:idx val="1"/>
          <c:order val="4"/>
          <c:tx>
            <c:strRef>
              <c:f>'o01'!$AC$4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'o01'!$X$5:$X$1200</c:f>
              <c:numCache>
                <c:formatCode>#,##0.0</c:formatCode>
                <c:ptCount val="47"/>
                <c:pt idx="0">
                  <c:v>734.00300000000004</c:v>
                </c:pt>
                <c:pt idx="1">
                  <c:v>735.25</c:v>
                </c:pt>
                <c:pt idx="2">
                  <c:v>734.779</c:v>
                </c:pt>
                <c:pt idx="3">
                  <c:v>734.39300000000003</c:v>
                </c:pt>
                <c:pt idx="4">
                  <c:v>734.00300000000004</c:v>
                </c:pt>
                <c:pt idx="5">
                  <c:v>729.173</c:v>
                </c:pt>
                <c:pt idx="6">
                  <c:v>730.06000000000006</c:v>
                </c:pt>
                <c:pt idx="7">
                  <c:v>730.49</c:v>
                </c:pt>
                <c:pt idx="8">
                  <c:v>728.8420000000001</c:v>
                </c:pt>
                <c:pt idx="9">
                  <c:v>730.67200000000003</c:v>
                </c:pt>
                <c:pt idx="10">
                  <c:v>729.49400000000003</c:v>
                </c:pt>
                <c:pt idx="11">
                  <c:v>731.15700000000004</c:v>
                </c:pt>
                <c:pt idx="12">
                  <c:v>730.21400000000006</c:v>
                </c:pt>
                <c:pt idx="13">
                  <c:v>742.46900000000005</c:v>
                </c:pt>
                <c:pt idx="14">
                  <c:v>742.80500000000006</c:v>
                </c:pt>
                <c:pt idx="15">
                  <c:v>725.91300000000001</c:v>
                </c:pt>
                <c:pt idx="16">
                  <c:v>726.33400000000006</c:v>
                </c:pt>
                <c:pt idx="17">
                  <c:v>733.89800000000002</c:v>
                </c:pt>
                <c:pt idx="18">
                  <c:v>736.55100000000004</c:v>
                </c:pt>
                <c:pt idx="19">
                  <c:v>739.84500000000003</c:v>
                </c:pt>
                <c:pt idx="20">
                  <c:v>740.47400000000005</c:v>
                </c:pt>
                <c:pt idx="21">
                  <c:v>738.63800000000003</c:v>
                </c:pt>
                <c:pt idx="22">
                  <c:v>732.80500000000006</c:v>
                </c:pt>
                <c:pt idx="23">
                  <c:v>736.02300000000002</c:v>
                </c:pt>
                <c:pt idx="24">
                  <c:v>736.24900000000002</c:v>
                </c:pt>
                <c:pt idx="25">
                  <c:v>742.93200000000002</c:v>
                </c:pt>
                <c:pt idx="26">
                  <c:v>723.81400000000008</c:v>
                </c:pt>
                <c:pt idx="27">
                  <c:v>733.01499999999999</c:v>
                </c:pt>
                <c:pt idx="28">
                  <c:v>744.29500000000007</c:v>
                </c:pt>
                <c:pt idx="29">
                  <c:v>722.84900000000005</c:v>
                </c:pt>
                <c:pt idx="30">
                  <c:v>726.38800000000003</c:v>
                </c:pt>
                <c:pt idx="31">
                  <c:v>741.1930000000001</c:v>
                </c:pt>
                <c:pt idx="32">
                  <c:v>740.54300000000001</c:v>
                </c:pt>
                <c:pt idx="33">
                  <c:v>732.38400000000001</c:v>
                </c:pt>
                <c:pt idx="34">
                  <c:v>728.15600000000006</c:v>
                </c:pt>
                <c:pt idx="35">
                  <c:v>740.59100000000001</c:v>
                </c:pt>
                <c:pt idx="36">
                  <c:v>737</c:v>
                </c:pt>
                <c:pt idx="37">
                  <c:v>737.18299999999999</c:v>
                </c:pt>
                <c:pt idx="38">
                  <c:v>738.59700000000009</c:v>
                </c:pt>
                <c:pt idx="39">
                  <c:v>738.23300000000006</c:v>
                </c:pt>
                <c:pt idx="40">
                  <c:v>740.07600000000002</c:v>
                </c:pt>
                <c:pt idx="41">
                  <c:v>734.60800000000006</c:v>
                </c:pt>
                <c:pt idx="42">
                  <c:v>732.95</c:v>
                </c:pt>
                <c:pt idx="43">
                  <c:v>725.75400000000002</c:v>
                </c:pt>
                <c:pt idx="44">
                  <c:v>732.9910000000001</c:v>
                </c:pt>
                <c:pt idx="45">
                  <c:v>737.63900000000001</c:v>
                </c:pt>
                <c:pt idx="46">
                  <c:v>731.00300000000004</c:v>
                </c:pt>
              </c:numCache>
            </c:numRef>
          </c:yVal>
          <c:smooth val="0"/>
          <c:extLst>
            <c:ext xmlns:c16="http://schemas.microsoft.com/office/drawing/2014/chart" uri="{C3380CC4-5D6E-409C-BE32-E72D297353CC}">
              <c16:uniqueId val="{00000006-FF1B-408C-8E3A-AE41ED69CB61}"/>
            </c:ext>
          </c:extLst>
        </c:ser>
        <c:dLbls>
          <c:showLegendKey val="0"/>
          <c:showVal val="0"/>
          <c:showCatName val="0"/>
          <c:showSerName val="0"/>
          <c:showPercent val="0"/>
          <c:showBubbleSize val="0"/>
        </c:dLbls>
        <c:axId val="78627231"/>
        <c:axId val="78627647"/>
      </c:scatterChart>
      <c:catAx>
        <c:axId val="78627231"/>
        <c:scaling>
          <c:orientation val="minMax"/>
        </c:scaling>
        <c:delete val="1"/>
        <c:axPos val="b"/>
        <c:numFmt formatCode="0" sourceLinked="1"/>
        <c:majorTickMark val="none"/>
        <c:minorTickMark val="none"/>
        <c:tickLblPos val="low"/>
        <c:crossAx val="78627647"/>
        <c:crossesAt val="0"/>
        <c:auto val="1"/>
        <c:lblAlgn val="ctr"/>
        <c:lblOffset val="100"/>
        <c:tickLblSkip val="1"/>
        <c:noMultiLvlLbl val="0"/>
      </c:catAx>
      <c:valAx>
        <c:axId val="78627647"/>
        <c:scaling>
          <c:orientation val="minMax"/>
          <c:max val="745"/>
          <c:min val="720"/>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100">
                <a:latin typeface="+mj-lt"/>
              </a:defRPr>
            </a:pPr>
            <a:endParaRPr lang="LID4096"/>
          </a:p>
        </c:txPr>
        <c:crossAx val="78627231"/>
        <c:crosses val="autoZero"/>
        <c:crossBetween val="between"/>
        <c:majorUnit val="10"/>
      </c:valAx>
      <c:valAx>
        <c:axId val="1792429264"/>
        <c:scaling>
          <c:orientation val="maxMin"/>
        </c:scaling>
        <c:delete val="0"/>
        <c:axPos val="r"/>
        <c:numFmt formatCode="0%" sourceLinked="0"/>
        <c:majorTickMark val="out"/>
        <c:minorTickMark val="none"/>
        <c:tickLblPos val="nextTo"/>
        <c:spPr>
          <a:ln>
            <a:noFill/>
          </a:ln>
        </c:spPr>
        <c:txPr>
          <a:bodyPr/>
          <a:lstStyle/>
          <a:p>
            <a:pPr>
              <a:defRPr sz="10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legend>
      <c:legendPos val="t"/>
      <c:layout>
        <c:manualLayout>
          <c:xMode val="edge"/>
          <c:yMode val="edge"/>
          <c:x val="0.2599013193736"/>
          <c:y val="0"/>
          <c:w val="0.74009868062639994"/>
          <c:h val="0.23920276698902151"/>
        </c:manualLayout>
      </c:layout>
      <c:overlay val="0"/>
      <c:txPr>
        <a:bodyPr/>
        <a:lstStyle/>
        <a:p>
          <a:pPr>
            <a:defRPr sz="1000"/>
          </a:pPr>
          <a:endParaRPr lang="LID4096"/>
        </a:p>
      </c:txPr>
    </c:legend>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'o01'!$B$2</c:f>
              <c:strCache>
                <c:ptCount val="1"/>
                <c:pt idx="0">
                  <c:v>Head 9 (%)</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47BA-4661-9D8E-FE485C805267}"/>
                </c:ext>
              </c:extLst>
            </c:dLbl>
            <c:spPr>
              <a:noFill/>
              <a:ln>
                <a:noFill/>
              </a:ln>
              <a:effectLst/>
            </c:spPr>
            <c:txPr>
              <a:bodyPr rot="0" spcFirstLastPara="1" vertOverflow="ellipsis" vert="horz" wrap="square" anchor="ctr" anchorCtr="0"/>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47BA-4661-9D8E-FE485C805267}"/>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35222822168106"/>
          <c:y val="0.22033316590415569"/>
          <c:w val="0.79183008694780221"/>
          <c:h val="0.66174989713197752"/>
        </c:manualLayout>
      </c:layout>
      <c:barChart>
        <c:barDir val="col"/>
        <c:grouping val="clustered"/>
        <c:varyColors val="0"/>
        <c:ser>
          <c:idx val="4"/>
          <c:order val="1"/>
          <c:tx>
            <c:strRef>
              <c:f>'o07'!$BW$2</c:f>
              <c:strCache>
                <c:ptCount val="1"/>
                <c:pt idx="0">
                  <c:v>mod</c:v>
                </c:pt>
              </c:strCache>
            </c:strRef>
          </c:tx>
          <c:spPr>
            <a:solidFill>
              <a:srgbClr val="00B0F0">
                <a:alpha val="20000"/>
              </a:srgbClr>
            </a:solidFill>
            <a:ln w="3175">
              <a:solidFill>
                <a:sysClr val="windowText" lastClr="000000"/>
              </a:solidFill>
            </a:ln>
          </c:spPr>
          <c:invertIfNegative val="0"/>
          <c:cat>
            <c:numRef>
              <c:f>'o07'!$E$5:$E$1200</c:f>
              <c:numCache>
                <c:formatCode>0</c:formatCode>
                <c:ptCount val="8"/>
                <c:pt idx="0">
                  <c:v>1</c:v>
                </c:pt>
                <c:pt idx="1">
                  <c:v>2</c:v>
                </c:pt>
                <c:pt idx="2">
                  <c:v>3</c:v>
                </c:pt>
                <c:pt idx="3">
                  <c:v>4</c:v>
                </c:pt>
                <c:pt idx="4">
                  <c:v>5</c:v>
                </c:pt>
                <c:pt idx="5">
                  <c:v>6</c:v>
                </c:pt>
                <c:pt idx="6">
                  <c:v>7</c:v>
                </c:pt>
                <c:pt idx="7">
                  <c:v>8</c:v>
                </c:pt>
              </c:numCache>
            </c:numRef>
          </c:cat>
          <c:val>
            <c:numRef>
              <c:f>'o07'!$BW$5:$BW$1200</c:f>
              <c:numCache>
                <c:formatCode>0</c:formatCode>
                <c:ptCount val="8"/>
                <c:pt idx="0">
                  <c:v>3.3061929999999999</c:v>
                </c:pt>
                <c:pt idx="1">
                  <c:v>-9.0613840000000003</c:v>
                </c:pt>
                <c:pt idx="2">
                  <c:v>-1.33131</c:v>
                </c:pt>
                <c:pt idx="3">
                  <c:v>-0.75691450000000005</c:v>
                </c:pt>
                <c:pt idx="4">
                  <c:v>-17.60716</c:v>
                </c:pt>
                <c:pt idx="5">
                  <c:v>0.4821047</c:v>
                </c:pt>
                <c:pt idx="6">
                  <c:v>8.6328870000000002</c:v>
                </c:pt>
                <c:pt idx="7">
                  <c:v>4.9973979999999996</c:v>
                </c:pt>
              </c:numCache>
            </c:numRef>
          </c:val>
          <c:extLst>
            <c:ext xmlns:c16="http://schemas.microsoft.com/office/drawing/2014/chart" uri="{C3380CC4-5D6E-409C-BE32-E72D297353CC}">
              <c16:uniqueId val="{00000000-4A81-44B2-9B8A-AB23EE0F4345}"/>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'o07'!$BP$4</c:f>
              <c:strCache>
                <c:ptCount val="1"/>
                <c:pt idx="0">
                  <c:v>Beta</c:v>
                </c:pt>
              </c:strCache>
            </c:strRef>
          </c:tx>
          <c:spPr>
            <a:solidFill>
              <a:srgbClr val="FFE5FF">
                <a:alpha val="25098"/>
              </a:srgbClr>
            </a:solidFill>
            <a:ln w="3175">
              <a:solidFill>
                <a:sysClr val="windowText" lastClr="000000"/>
              </a:solidFill>
            </a:ln>
          </c:spPr>
          <c:invertIfNegative val="0"/>
          <c:val>
            <c:numRef>
              <c:f>'o07'!$BP$5:$BP$1200</c:f>
              <c:numCache>
                <c:formatCode>0.00</c:formatCode>
                <c:ptCount val="8"/>
                <c:pt idx="0">
                  <c:v>1.5576954003262402</c:v>
                </c:pt>
                <c:pt idx="1">
                  <c:v>0.1501003183631569</c:v>
                </c:pt>
                <c:pt idx="2">
                  <c:v>0.43160711207858188</c:v>
                </c:pt>
                <c:pt idx="3">
                  <c:v>1.3667927718122286</c:v>
                </c:pt>
                <c:pt idx="4">
                  <c:v>1.5576954003262402</c:v>
                </c:pt>
                <c:pt idx="5">
                  <c:v>2.6811325220546225</c:v>
                </c:pt>
                <c:pt idx="6">
                  <c:v>3.8307626661956848E-2</c:v>
                </c:pt>
                <c:pt idx="7">
                  <c:v>1.0205201255150966</c:v>
                </c:pt>
              </c:numCache>
            </c:numRef>
          </c:val>
          <c:extLst xmlns:c15="http://schemas.microsoft.com/office/drawing/2012/chart">
            <c:ext xmlns:c16="http://schemas.microsoft.com/office/drawing/2014/chart" uri="{C3380CC4-5D6E-409C-BE32-E72D297353CC}">
              <c16:uniqueId val="{00000001-4A81-44B2-9B8A-AB23EE0F4345}"/>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'o07'!$BM$4</c15:sqref>
                        </c15:formulaRef>
                      </c:ext>
                    </c:extLst>
                    <c:strCache>
                      <c:ptCount val="1"/>
                      <c:pt idx="0">
                        <c:v>Σw1</c:v>
                      </c:pt>
                    </c:strCache>
                  </c:strRef>
                </c:tx>
                <c:spPr>
                  <a:solidFill>
                    <a:srgbClr val="00B050">
                      <a:alpha val="14902"/>
                    </a:srgbClr>
                  </a:solidFill>
                  <a:ln w="19050">
                    <a:noFill/>
                  </a:ln>
                </c:spPr>
                <c:invertIfNegative val="0"/>
                <c:val>
                  <c:numRef>
                    <c:extLst>
                      <c:ext uri="{02D57815-91ED-43cb-92C2-25804820EDAC}">
                        <c15:formulaRef>
                          <c15:sqref>'o07'!$BM$5:$BM$1200</c15:sqref>
                        </c15:formulaRef>
                      </c:ext>
                    </c:extLst>
                    <c:numCache>
                      <c:formatCode>0%</c:formatCode>
                      <c:ptCount val="8"/>
                      <c:pt idx="0">
                        <c:v>0.11757467039797209</c:v>
                      </c:pt>
                      <c:pt idx="1">
                        <c:v>4.5810904448945367E-2</c:v>
                      </c:pt>
                      <c:pt idx="2">
                        <c:v>0.18422297374864344</c:v>
                      </c:pt>
                      <c:pt idx="3">
                        <c:v>0.18422297374864344</c:v>
                      </c:pt>
                      <c:pt idx="4">
                        <c:v>0.10804453918097559</c:v>
                      </c:pt>
                      <c:pt idx="5">
                        <c:v>0.18422297374864344</c:v>
                      </c:pt>
                      <c:pt idx="6">
                        <c:v>0.16606352042916625</c:v>
                      </c:pt>
                      <c:pt idx="7">
                        <c:v>9.8374442970104708E-3</c:v>
                      </c:pt>
                    </c:numCache>
                  </c:numRef>
                </c:val>
                <c:extLst>
                  <c:ext xmlns:c16="http://schemas.microsoft.com/office/drawing/2014/chart" uri="{C3380CC4-5D6E-409C-BE32-E72D297353CC}">
                    <c16:uniqueId val="{00000007-4A81-44B2-9B8A-AB23EE0F4345}"/>
                  </c:ext>
                </c:extLst>
              </c15:ser>
            </c15:filteredBarSeries>
          </c:ext>
        </c:extLst>
      </c:barChart>
      <c:lineChart>
        <c:grouping val="standard"/>
        <c:varyColors val="0"/>
        <c:ser>
          <c:idx val="2"/>
          <c:order val="6"/>
          <c:tx>
            <c:strRef>
              <c:f>'o07'!$BX$4</c:f>
              <c:strCache>
                <c:ptCount val="1"/>
                <c:pt idx="0">
                  <c:v>SEO</c:v>
                </c:pt>
              </c:strCache>
            </c:strRef>
          </c:tx>
          <c:marker>
            <c:symbol val="none"/>
          </c:marker>
          <c:cat>
            <c:multiLvlStrRef>
              <c:f>'o06'!#REF!</c:f>
            </c:multiLvlStrRef>
          </c:cat>
          <c:val>
            <c:numRef>
              <c:f>'o07'!$BY$5:$BY$1200</c:f>
              <c:numCache>
                <c:formatCode>0%</c:formatCode>
                <c:ptCount val="8"/>
                <c:pt idx="0">
                  <c:v>2.0040997807748932E-3</c:v>
                </c:pt>
                <c:pt idx="1">
                  <c:v>1.3204752001154312E-3</c:v>
                </c:pt>
                <c:pt idx="2">
                  <c:v>9.1234788795441155E-3</c:v>
                </c:pt>
                <c:pt idx="3">
                  <c:v>5.0590101817828215E-3</c:v>
                </c:pt>
                <c:pt idx="4">
                  <c:v>4.0448750997882617E-3</c:v>
                </c:pt>
                <c:pt idx="5">
                  <c:v>2.3898292675852249E-4</c:v>
                </c:pt>
                <c:pt idx="6">
                  <c:v>1.207260500057367E-3</c:v>
                </c:pt>
                <c:pt idx="7">
                  <c:v>3.0722190343289878E-5</c:v>
                </c:pt>
              </c:numCache>
            </c:numRef>
          </c:val>
          <c:smooth val="0"/>
          <c:extLst>
            <c:ext xmlns:c16="http://schemas.microsoft.com/office/drawing/2014/chart" uri="{C3380CC4-5D6E-409C-BE32-E72D297353CC}">
              <c16:uniqueId val="{00000002-4A81-44B2-9B8A-AB23EE0F4345}"/>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'o07'!$J$4</c:f>
              <c:strCache>
                <c:ptCount val="1"/>
                <c:pt idx="0">
                  <c:v>MED</c:v>
                </c:pt>
              </c:strCache>
            </c:strRef>
          </c:tx>
          <c:spPr>
            <a:ln w="19050">
              <a:noFill/>
            </a:ln>
          </c:spPr>
          <c:marker>
            <c:symbol val="x"/>
            <c:size val="7"/>
            <c:spPr>
              <a:noFill/>
              <a:ln w="19050">
                <a:solidFill>
                  <a:srgbClr val="00B050"/>
                </a:solidFill>
              </a:ln>
            </c:spPr>
          </c:marker>
          <c:yVal>
            <c:numRef>
              <c:f>'o07'!$J$5:$J$1200</c:f>
              <c:numCache>
                <c:formatCode>0.00</c:formatCode>
                <c:ptCount val="8"/>
                <c:pt idx="0">
                  <c:v>3.49491</c:v>
                </c:pt>
                <c:pt idx="1">
                  <c:v>-4.0927699999999998</c:v>
                </c:pt>
                <c:pt idx="2">
                  <c:v>0.54792700000000005</c:v>
                </c:pt>
                <c:pt idx="3">
                  <c:v>0.46745700000000001</c:v>
                </c:pt>
                <c:pt idx="4">
                  <c:v>-1.6601300000000001</c:v>
                </c:pt>
                <c:pt idx="5">
                  <c:v>0.55079599999999995</c:v>
                </c:pt>
                <c:pt idx="6">
                  <c:v>-8.6858900000000017E-3</c:v>
                </c:pt>
                <c:pt idx="7">
                  <c:v>9.4548000000000005</c:v>
                </c:pt>
              </c:numCache>
            </c:numRef>
          </c:yVal>
          <c:smooth val="0"/>
          <c:extLst>
            <c:ext xmlns:c16="http://schemas.microsoft.com/office/drawing/2014/chart" uri="{C3380CC4-5D6E-409C-BE32-E72D297353CC}">
              <c16:uniqueId val="{00000003-4A81-44B2-9B8A-AB23EE0F4345}"/>
            </c:ext>
          </c:extLst>
        </c:ser>
        <c:ser>
          <c:idx val="5"/>
          <c:order val="2"/>
          <c:tx>
            <c:strRef>
              <c:f>'o07'!$BB$4</c:f>
              <c:strCache>
                <c:ptCount val="1"/>
                <c:pt idx="0">
                  <c:v>Blue</c:v>
                </c:pt>
              </c:strCache>
            </c:strRef>
          </c:tx>
          <c:spPr>
            <a:ln w="19050">
              <a:noFill/>
            </a:ln>
          </c:spPr>
          <c:marker>
            <c:symbol val="dash"/>
            <c:size val="7"/>
            <c:spPr>
              <a:solidFill>
                <a:srgbClr val="0000FF"/>
              </a:solidFill>
              <a:ln>
                <a:noFill/>
              </a:ln>
            </c:spPr>
          </c:marker>
          <c:yVal>
            <c:numRef>
              <c:f>'o07'!$BB$5:$BB$1200</c:f>
              <c:numCache>
                <c:formatCode>0.0</c:formatCode>
                <c:ptCount val="8"/>
                <c:pt idx="0">
                  <c:v>12.298489999999999</c:v>
                </c:pt>
                <c:pt idx="1">
                  <c:v>4.7108099999999995</c:v>
                </c:pt>
                <c:pt idx="2">
                  <c:v>9.3515069999999998</c:v>
                </c:pt>
                <c:pt idx="3">
                  <c:v>9.2710369999999998</c:v>
                </c:pt>
                <c:pt idx="4">
                  <c:v>7.1434499999999987</c:v>
                </c:pt>
                <c:pt idx="5">
                  <c:v>9.3543759999999985</c:v>
                </c:pt>
                <c:pt idx="6">
                  <c:v>8.7948941099999995</c:v>
                </c:pt>
                <c:pt idx="7">
                  <c:v>18.258379999999999</c:v>
                </c:pt>
              </c:numCache>
            </c:numRef>
          </c:yVal>
          <c:smooth val="0"/>
          <c:extLst>
            <c:ext xmlns:c16="http://schemas.microsoft.com/office/drawing/2014/chart" uri="{C3380CC4-5D6E-409C-BE32-E72D297353CC}">
              <c16:uniqueId val="{00000004-4A81-44B2-9B8A-AB23EE0F4345}"/>
            </c:ext>
          </c:extLst>
        </c:ser>
        <c:ser>
          <c:idx val="6"/>
          <c:order val="3"/>
          <c:tx>
            <c:strRef>
              <c:f>'o07'!$BA$4</c:f>
              <c:strCache>
                <c:ptCount val="1"/>
                <c:pt idx="0">
                  <c:v>Red</c:v>
                </c:pt>
              </c:strCache>
            </c:strRef>
          </c:tx>
          <c:spPr>
            <a:ln w="19050">
              <a:noFill/>
            </a:ln>
          </c:spPr>
          <c:marker>
            <c:symbol val="dash"/>
            <c:size val="7"/>
            <c:spPr>
              <a:solidFill>
                <a:srgbClr val="FF0000"/>
              </a:solidFill>
              <a:ln>
                <a:noFill/>
              </a:ln>
            </c:spPr>
          </c:marker>
          <c:yVal>
            <c:numRef>
              <c:f>'o07'!$BA$5:$BA$1200</c:f>
              <c:numCache>
                <c:formatCode>0.0</c:formatCode>
                <c:ptCount val="8"/>
                <c:pt idx="0">
                  <c:v>-5.3086699999999984</c:v>
                </c:pt>
                <c:pt idx="1">
                  <c:v>-12.896349999999998</c:v>
                </c:pt>
                <c:pt idx="2">
                  <c:v>-8.2556529999999988</c:v>
                </c:pt>
                <c:pt idx="3">
                  <c:v>-8.3361229999999988</c:v>
                </c:pt>
                <c:pt idx="4">
                  <c:v>-10.463709999999999</c:v>
                </c:pt>
                <c:pt idx="5">
                  <c:v>-8.2527839999999983</c:v>
                </c:pt>
                <c:pt idx="6">
                  <c:v>-8.812265889999999</c:v>
                </c:pt>
                <c:pt idx="7">
                  <c:v>0.65122000000000124</c:v>
                </c:pt>
              </c:numCache>
            </c:numRef>
          </c:yVal>
          <c:smooth val="0"/>
          <c:extLst>
            <c:ext xmlns:c16="http://schemas.microsoft.com/office/drawing/2014/chart" uri="{C3380CC4-5D6E-409C-BE32-E72D297353CC}">
              <c16:uniqueId val="{00000005-4A81-44B2-9B8A-AB23EE0F4345}"/>
            </c:ext>
          </c:extLst>
        </c:ser>
        <c:ser>
          <c:idx val="1"/>
          <c:order val="4"/>
          <c:tx>
            <c:strRef>
              <c:f>'o07'!$AC$4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'o07'!$X$5:$X$1200</c:f>
              <c:numCache>
                <c:formatCode>#,##0.0</c:formatCode>
                <c:ptCount val="8"/>
                <c:pt idx="0">
                  <c:v>3.2766716376136369</c:v>
                </c:pt>
                <c:pt idx="1">
                  <c:v>-3.6212192714772726</c:v>
                </c:pt>
                <c:pt idx="2">
                  <c:v>0.59759618306818196</c:v>
                </c:pt>
                <c:pt idx="3">
                  <c:v>0.52444163761363638</c:v>
                </c:pt>
                <c:pt idx="4">
                  <c:v>-1.4097283623863641</c:v>
                </c:pt>
                <c:pt idx="5">
                  <c:v>0.60020436488636353</c:v>
                </c:pt>
                <c:pt idx="6">
                  <c:v>9.1584464886363737E-2</c:v>
                </c:pt>
                <c:pt idx="7">
                  <c:v>8.6947534557954533</c:v>
                </c:pt>
              </c:numCache>
            </c:numRef>
          </c:yVal>
          <c:smooth val="0"/>
          <c:extLst>
            <c:ext xmlns:c16="http://schemas.microsoft.com/office/drawing/2014/chart" uri="{C3380CC4-5D6E-409C-BE32-E72D297353CC}">
              <c16:uniqueId val="{00000006-4A81-44B2-9B8A-AB23EE0F4345}"/>
            </c:ext>
          </c:extLst>
        </c:ser>
        <c:dLbls>
          <c:showLegendKey val="0"/>
          <c:showVal val="0"/>
          <c:showCatName val="0"/>
          <c:showSerName val="0"/>
          <c:showPercent val="0"/>
          <c:showBubbleSize val="0"/>
        </c:dLbls>
        <c:axId val="78627231"/>
        <c:axId val="78627647"/>
      </c:scatterChart>
      <c:catAx>
        <c:axId val="78627231"/>
        <c:scaling>
          <c:orientation val="minMax"/>
        </c:scaling>
        <c:delete val="1"/>
        <c:axPos val="b"/>
        <c:numFmt formatCode="0" sourceLinked="1"/>
        <c:majorTickMark val="none"/>
        <c:minorTickMark val="none"/>
        <c:tickLblPos val="low"/>
        <c:crossAx val="78627647"/>
        <c:crossesAt val="0"/>
        <c:auto val="1"/>
        <c:lblAlgn val="ctr"/>
        <c:lblOffset val="100"/>
        <c:tickLblSkip val="1"/>
        <c:noMultiLvlLbl val="0"/>
      </c:catAx>
      <c:valAx>
        <c:axId val="78627647"/>
        <c:scaling>
          <c:orientation val="minMax"/>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0%" sourceLinked="0"/>
        <c:majorTickMark val="out"/>
        <c:minorTickMark val="none"/>
        <c:tickLblPos val="nextTo"/>
        <c:spPr>
          <a:ln>
            <a:noFill/>
          </a:ln>
        </c:spPr>
        <c:txPr>
          <a:bodyPr/>
          <a:lstStyle/>
          <a:p>
            <a:pPr>
              <a:defRPr sz="10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48198374171986"/>
          <c:y val="0"/>
          <c:w val="0.806262114085188"/>
          <c:h val="1"/>
        </c:manualLayout>
      </c:layout>
      <c:barChart>
        <c:barDir val="bar"/>
        <c:grouping val="stacked"/>
        <c:varyColors val="0"/>
        <c:ser>
          <c:idx val="1"/>
          <c:order val="0"/>
          <c:tx>
            <c:v>a</c:v>
          </c:tx>
          <c:spPr>
            <a:ln>
              <a:solidFill>
                <a:srgbClr val="0000FF"/>
              </a:solidFill>
            </a:ln>
          </c:spPr>
          <c:invertIfNegative val="0"/>
          <c:dPt>
            <c:idx val="0"/>
            <c:invertIfNegative val="0"/>
            <c:bubble3D val="0"/>
            <c:spPr>
              <a:solidFill>
                <a:srgbClr val="FFFF00">
                  <a:alpha val="40000"/>
                </a:srgbClr>
              </a:solidFill>
              <a:ln>
                <a:solidFill>
                  <a:srgbClr val="0000FF"/>
                </a:solidFill>
              </a:ln>
              <a:effectLst/>
            </c:spPr>
            <c:extLst>
              <c:ext xmlns:c16="http://schemas.microsoft.com/office/drawing/2014/chart" uri="{C3380CC4-5D6E-409C-BE32-E72D297353CC}">
                <c16:uniqueId val="{00000001-C24F-49FC-8BF1-AE9B4030B6FB}"/>
              </c:ext>
            </c:extLst>
          </c:dPt>
          <c:dPt>
            <c:idx val="1"/>
            <c:invertIfNegative val="0"/>
            <c:bubble3D val="0"/>
            <c:spPr>
              <a:solidFill>
                <a:srgbClr val="D9D9D9">
                  <a:alpha val="40000"/>
                </a:srgbClr>
              </a:solidFill>
              <a:ln>
                <a:solidFill>
                  <a:srgbClr val="0000FF"/>
                </a:solidFill>
              </a:ln>
              <a:effectLst/>
            </c:spPr>
            <c:extLst>
              <c:ext xmlns:c16="http://schemas.microsoft.com/office/drawing/2014/chart" uri="{C3380CC4-5D6E-409C-BE32-E72D297353CC}">
                <c16:uniqueId val="{00000003-C24F-49FC-8BF1-AE9B4030B6FB}"/>
              </c:ext>
            </c:extLst>
          </c:dPt>
          <c:dPt>
            <c:idx val="2"/>
            <c:invertIfNegative val="0"/>
            <c:bubble3D val="0"/>
            <c:spPr>
              <a:solidFill>
                <a:srgbClr val="FF9675">
                  <a:alpha val="40000"/>
                </a:srgbClr>
              </a:solidFill>
              <a:ln>
                <a:solidFill>
                  <a:srgbClr val="0000FF"/>
                </a:solidFill>
              </a:ln>
              <a:effectLst/>
            </c:spPr>
            <c:extLst>
              <c:ext xmlns:c16="http://schemas.microsoft.com/office/drawing/2014/chart" uri="{C3380CC4-5D6E-409C-BE32-E72D297353CC}">
                <c16:uniqueId val="{00000005-C24F-49FC-8BF1-AE9B4030B6FB}"/>
              </c:ext>
            </c:extLst>
          </c:dPt>
          <c:dPt>
            <c:idx val="3"/>
            <c:invertIfNegative val="0"/>
            <c:bubble3D val="0"/>
            <c:spPr>
              <a:solidFill>
                <a:srgbClr val="D1B2E8">
                  <a:alpha val="50196"/>
                </a:srgbClr>
              </a:solidFill>
              <a:ln>
                <a:solidFill>
                  <a:srgbClr val="0000FF"/>
                </a:solidFill>
              </a:ln>
              <a:effectLst/>
            </c:spPr>
            <c:extLst>
              <c:ext xmlns:c16="http://schemas.microsoft.com/office/drawing/2014/chart" uri="{C3380CC4-5D6E-409C-BE32-E72D297353CC}">
                <c16:uniqueId val="{00000007-C24F-49FC-8BF1-AE9B4030B6FB}"/>
              </c:ext>
            </c:extLst>
          </c:dPt>
          <c:dPt>
            <c:idx val="4"/>
            <c:invertIfNegative val="0"/>
            <c:bubble3D val="0"/>
            <c:spPr>
              <a:solidFill>
                <a:srgbClr val="C1FFC1">
                  <a:alpha val="50000"/>
                </a:srgbClr>
              </a:solidFill>
              <a:ln>
                <a:solidFill>
                  <a:srgbClr val="0000FF"/>
                </a:solidFill>
              </a:ln>
              <a:effectLst/>
            </c:spPr>
            <c:extLst>
              <c:ext xmlns:c16="http://schemas.microsoft.com/office/drawing/2014/chart" uri="{C3380CC4-5D6E-409C-BE32-E72D297353CC}">
                <c16:uniqueId val="{00000009-C24F-49FC-8BF1-AE9B4030B6FB}"/>
              </c:ext>
            </c:extLst>
          </c:dPt>
          <c:dPt>
            <c:idx val="5"/>
            <c:invertIfNegative val="0"/>
            <c:bubble3D val="0"/>
            <c:spPr>
              <a:noFill/>
              <a:ln>
                <a:noFill/>
              </a:ln>
            </c:spPr>
            <c:extLst>
              <c:ext xmlns:c16="http://schemas.microsoft.com/office/drawing/2014/chart" uri="{C3380CC4-5D6E-409C-BE32-E72D297353CC}">
                <c16:uniqueId val="{0000000B-C24F-49FC-8BF1-AE9B4030B6FB}"/>
              </c:ext>
            </c:extLst>
          </c:dPt>
          <c:dPt>
            <c:idx val="6"/>
            <c:invertIfNegative val="0"/>
            <c:bubble3D val="0"/>
            <c:spPr>
              <a:solidFill>
                <a:srgbClr val="FFFF00">
                  <a:alpha val="40000"/>
                </a:srgbClr>
              </a:solidFill>
              <a:ln>
                <a:solidFill>
                  <a:srgbClr val="0000FF"/>
                </a:solidFill>
              </a:ln>
              <a:effectLst/>
            </c:spPr>
            <c:extLst>
              <c:ext xmlns:c16="http://schemas.microsoft.com/office/drawing/2014/chart" uri="{C3380CC4-5D6E-409C-BE32-E72D297353CC}">
                <c16:uniqueId val="{0000000D-C24F-49FC-8BF1-AE9B4030B6FB}"/>
              </c:ext>
            </c:extLst>
          </c:dPt>
          <c:dPt>
            <c:idx val="7"/>
            <c:invertIfNegative val="0"/>
            <c:bubble3D val="0"/>
            <c:spPr>
              <a:solidFill>
                <a:srgbClr val="D9D9D9">
                  <a:alpha val="50196"/>
                </a:srgbClr>
              </a:solidFill>
              <a:ln>
                <a:solidFill>
                  <a:srgbClr val="0000FF"/>
                </a:solidFill>
              </a:ln>
              <a:effectLst/>
            </c:spPr>
            <c:extLst>
              <c:ext xmlns:c16="http://schemas.microsoft.com/office/drawing/2014/chart" uri="{C3380CC4-5D6E-409C-BE32-E72D297353CC}">
                <c16:uniqueId val="{0000000F-C24F-49FC-8BF1-AE9B4030B6FB}"/>
              </c:ext>
            </c:extLst>
          </c:dPt>
          <c:dPt>
            <c:idx val="8"/>
            <c:invertIfNegative val="0"/>
            <c:bubble3D val="0"/>
            <c:spPr>
              <a:solidFill>
                <a:srgbClr val="FF9675">
                  <a:alpha val="40000"/>
                </a:srgbClr>
              </a:solidFill>
              <a:ln>
                <a:solidFill>
                  <a:srgbClr val="0000FF"/>
                </a:solidFill>
              </a:ln>
              <a:effectLst/>
            </c:spPr>
            <c:extLst>
              <c:ext xmlns:c16="http://schemas.microsoft.com/office/drawing/2014/chart" uri="{C3380CC4-5D6E-409C-BE32-E72D297353CC}">
                <c16:uniqueId val="{00000011-C24F-49FC-8BF1-AE9B4030B6FB}"/>
              </c:ext>
            </c:extLst>
          </c:dPt>
          <c:dPt>
            <c:idx val="9"/>
            <c:invertIfNegative val="0"/>
            <c:bubble3D val="0"/>
            <c:spPr>
              <a:solidFill>
                <a:srgbClr val="D1B2E8">
                  <a:alpha val="50196"/>
                </a:srgbClr>
              </a:solidFill>
              <a:ln>
                <a:solidFill>
                  <a:srgbClr val="0000FF"/>
                </a:solidFill>
              </a:ln>
              <a:effectLst/>
            </c:spPr>
            <c:extLst>
              <c:ext xmlns:c16="http://schemas.microsoft.com/office/drawing/2014/chart" uri="{C3380CC4-5D6E-409C-BE32-E72D297353CC}">
                <c16:uniqueId val="{00000013-C24F-49FC-8BF1-AE9B4030B6FB}"/>
              </c:ext>
            </c:extLst>
          </c:dPt>
          <c:dPt>
            <c:idx val="10"/>
            <c:invertIfNegative val="0"/>
            <c:bubble3D val="0"/>
            <c:spPr>
              <a:solidFill>
                <a:srgbClr val="C1FFC1">
                  <a:alpha val="40000"/>
                </a:srgbClr>
              </a:solidFill>
              <a:ln>
                <a:solidFill>
                  <a:srgbClr val="0000FF"/>
                </a:solidFill>
              </a:ln>
              <a:effectLst/>
            </c:spPr>
            <c:extLst>
              <c:ext xmlns:c16="http://schemas.microsoft.com/office/drawing/2014/chart" uri="{C3380CC4-5D6E-409C-BE32-E72D297353CC}">
                <c16:uniqueId val="{00000015-C24F-49FC-8BF1-AE9B4030B6FB}"/>
              </c:ext>
            </c:extLst>
          </c:dPt>
          <c:dLbls>
            <c:dLbl>
              <c:idx val="5"/>
              <c:delete val="1"/>
              <c:extLst>
                <c:ext xmlns:c15="http://schemas.microsoft.com/office/drawing/2012/chart" uri="{CE6537A1-D6FC-4f65-9D91-7224C49458BB}"/>
                <c:ext xmlns:c16="http://schemas.microsoft.com/office/drawing/2014/chart" uri="{C3380CC4-5D6E-409C-BE32-E72D297353CC}">
                  <c16:uniqueId val="{0000000B-C24F-49FC-8BF1-AE9B4030B6FB}"/>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'1'!$A$4:$A$14</c:f>
              <c:strCache>
                <c:ptCount val="11"/>
                <c:pt idx="0">
                  <c:v>SAND</c:v>
                </c:pt>
                <c:pt idx="1">
                  <c:v>clay</c:v>
                </c:pt>
                <c:pt idx="2">
                  <c:v>SAND</c:v>
                </c:pt>
                <c:pt idx="3">
                  <c:v>clay</c:v>
                </c:pt>
                <c:pt idx="4">
                  <c:v>SAND</c:v>
                </c:pt>
                <c:pt idx="6">
                  <c:v>SAND</c:v>
                </c:pt>
                <c:pt idx="7">
                  <c:v>clay</c:v>
                </c:pt>
                <c:pt idx="8">
                  <c:v>SAND</c:v>
                </c:pt>
                <c:pt idx="9">
                  <c:v>clay</c:v>
                </c:pt>
                <c:pt idx="10">
                  <c:v>SAND</c:v>
                </c:pt>
              </c:strCache>
            </c:strRef>
          </c:cat>
          <c:val>
            <c:numRef>
              <c:f>'1'!$CA$12:$CA$22</c:f>
              <c:numCache>
                <c:formatCode>0</c:formatCode>
                <c:ptCount val="11"/>
                <c:pt idx="0">
                  <c:v>20.034047682324498</c:v>
                </c:pt>
                <c:pt idx="1">
                  <c:v>23.425714285714001</c:v>
                </c:pt>
                <c:pt idx="2">
                  <c:v>16.497205882353001</c:v>
                </c:pt>
                <c:pt idx="3">
                  <c:v>44.382608695652003</c:v>
                </c:pt>
                <c:pt idx="4">
                  <c:v>31.432098765431999</c:v>
                </c:pt>
                <c:pt idx="5">
                  <c:v>44.382608695652003</c:v>
                </c:pt>
                <c:pt idx="6">
                  <c:v>40.068095364648997</c:v>
                </c:pt>
                <c:pt idx="7">
                  <c:v>23.425714285714001</c:v>
                </c:pt>
                <c:pt idx="8">
                  <c:v>16.497205882353001</c:v>
                </c:pt>
                <c:pt idx="9">
                  <c:v>22.191304347826001</c:v>
                </c:pt>
                <c:pt idx="10">
                  <c:v>15.716049382715999</c:v>
                </c:pt>
              </c:numCache>
            </c:numRef>
          </c:val>
          <c:extLst>
            <c:ext xmlns:c16="http://schemas.microsoft.com/office/drawing/2014/chart" uri="{C3380CC4-5D6E-409C-BE32-E72D297353CC}">
              <c16:uniqueId val="{00000016-C24F-49FC-8BF1-AE9B4030B6FB}"/>
            </c:ext>
          </c:extLst>
        </c:ser>
        <c:dLbls>
          <c:showLegendKey val="0"/>
          <c:showVal val="0"/>
          <c:showCatName val="0"/>
          <c:showSerName val="0"/>
          <c:showPercent val="0"/>
          <c:showBubbleSize val="0"/>
        </c:dLbls>
        <c:gapWidth val="0"/>
        <c:overlap val="100"/>
        <c:axId val="1359320976"/>
        <c:axId val="1359316384"/>
      </c:barChart>
      <c:barChart>
        <c:barDir val="bar"/>
        <c:grouping val="stacked"/>
        <c:varyColors val="0"/>
        <c:ser>
          <c:idx val="0"/>
          <c:order val="1"/>
          <c:spPr>
            <a:solidFill>
              <a:srgbClr val="000000">
                <a:alpha val="5000"/>
              </a:srgbClr>
            </a:solidFill>
            <a:ln>
              <a:noFill/>
            </a:ln>
            <a:effectLst/>
          </c:spPr>
          <c:invertIfNegative val="0"/>
          <c:dPt>
            <c:idx val="0"/>
            <c:invertIfNegative val="0"/>
            <c:bubble3D val="0"/>
            <c:extLst>
              <c:ext xmlns:c16="http://schemas.microsoft.com/office/drawing/2014/chart" uri="{C3380CC4-5D6E-409C-BE32-E72D297353CC}">
                <c16:uniqueId val="{00000017-C24F-49FC-8BF1-AE9B4030B6FB}"/>
              </c:ext>
            </c:extLst>
          </c:dPt>
          <c:dPt>
            <c:idx val="1"/>
            <c:invertIfNegative val="0"/>
            <c:bubble3D val="0"/>
            <c:extLst>
              <c:ext xmlns:c16="http://schemas.microsoft.com/office/drawing/2014/chart" uri="{C3380CC4-5D6E-409C-BE32-E72D297353CC}">
                <c16:uniqueId val="{00000018-C24F-49FC-8BF1-AE9B4030B6FB}"/>
              </c:ext>
            </c:extLst>
          </c:dPt>
          <c:dPt>
            <c:idx val="2"/>
            <c:invertIfNegative val="0"/>
            <c:bubble3D val="0"/>
            <c:extLst>
              <c:ext xmlns:c16="http://schemas.microsoft.com/office/drawing/2014/chart" uri="{C3380CC4-5D6E-409C-BE32-E72D297353CC}">
                <c16:uniqueId val="{00000019-C24F-49FC-8BF1-AE9B4030B6FB}"/>
              </c:ext>
            </c:extLst>
          </c:dPt>
          <c:dPt>
            <c:idx val="3"/>
            <c:invertIfNegative val="0"/>
            <c:bubble3D val="0"/>
            <c:extLst>
              <c:ext xmlns:c16="http://schemas.microsoft.com/office/drawing/2014/chart" uri="{C3380CC4-5D6E-409C-BE32-E72D297353CC}">
                <c16:uniqueId val="{0000001A-C24F-49FC-8BF1-AE9B4030B6FB}"/>
              </c:ext>
            </c:extLst>
          </c:dPt>
          <c:dPt>
            <c:idx val="4"/>
            <c:invertIfNegative val="0"/>
            <c:bubble3D val="0"/>
            <c:extLst>
              <c:ext xmlns:c16="http://schemas.microsoft.com/office/drawing/2014/chart" uri="{C3380CC4-5D6E-409C-BE32-E72D297353CC}">
                <c16:uniqueId val="{0000001B-C24F-49FC-8BF1-AE9B4030B6FB}"/>
              </c:ext>
            </c:extLst>
          </c:dPt>
          <c:dPt>
            <c:idx val="5"/>
            <c:invertIfNegative val="0"/>
            <c:bubble3D val="0"/>
            <c:spPr>
              <a:noFill/>
              <a:ln>
                <a:noFill/>
              </a:ln>
              <a:effectLst/>
            </c:spPr>
            <c:extLst>
              <c:ext xmlns:c16="http://schemas.microsoft.com/office/drawing/2014/chart" uri="{C3380CC4-5D6E-409C-BE32-E72D297353CC}">
                <c16:uniqueId val="{0000001D-C24F-49FC-8BF1-AE9B4030B6FB}"/>
              </c:ext>
            </c:extLst>
          </c:dPt>
          <c:dPt>
            <c:idx val="6"/>
            <c:invertIfNegative val="0"/>
            <c:bubble3D val="0"/>
            <c:extLst>
              <c:ext xmlns:c16="http://schemas.microsoft.com/office/drawing/2014/chart" uri="{C3380CC4-5D6E-409C-BE32-E72D297353CC}">
                <c16:uniqueId val="{0000001E-C24F-49FC-8BF1-AE9B4030B6FB}"/>
              </c:ext>
            </c:extLst>
          </c:dPt>
          <c:dPt>
            <c:idx val="7"/>
            <c:invertIfNegative val="0"/>
            <c:bubble3D val="0"/>
            <c:extLst>
              <c:ext xmlns:c16="http://schemas.microsoft.com/office/drawing/2014/chart" uri="{C3380CC4-5D6E-409C-BE32-E72D297353CC}">
                <c16:uniqueId val="{0000001F-C24F-49FC-8BF1-AE9B4030B6FB}"/>
              </c:ext>
            </c:extLst>
          </c:dPt>
          <c:dPt>
            <c:idx val="8"/>
            <c:invertIfNegative val="0"/>
            <c:bubble3D val="0"/>
            <c:extLst>
              <c:ext xmlns:c16="http://schemas.microsoft.com/office/drawing/2014/chart" uri="{C3380CC4-5D6E-409C-BE32-E72D297353CC}">
                <c16:uniqueId val="{00000020-C24F-49FC-8BF1-AE9B4030B6FB}"/>
              </c:ext>
            </c:extLst>
          </c:dPt>
          <c:dPt>
            <c:idx val="9"/>
            <c:invertIfNegative val="0"/>
            <c:bubble3D val="0"/>
            <c:extLst>
              <c:ext xmlns:c16="http://schemas.microsoft.com/office/drawing/2014/chart" uri="{C3380CC4-5D6E-409C-BE32-E72D297353CC}">
                <c16:uniqueId val="{00000021-C24F-49FC-8BF1-AE9B4030B6FB}"/>
              </c:ext>
            </c:extLst>
          </c:dPt>
          <c:dPt>
            <c:idx val="10"/>
            <c:invertIfNegative val="0"/>
            <c:bubble3D val="0"/>
            <c:extLst>
              <c:ext xmlns:c16="http://schemas.microsoft.com/office/drawing/2014/chart" uri="{C3380CC4-5D6E-409C-BE32-E72D297353CC}">
                <c16:uniqueId val="{00000022-C24F-49FC-8BF1-AE9B4030B6FB}"/>
              </c:ext>
            </c:extLst>
          </c:dPt>
          <c:cat>
            <c:strRef>
              <c:f>'1'!$A$4:$A$14</c:f>
              <c:strCache>
                <c:ptCount val="11"/>
                <c:pt idx="0">
                  <c:v>SAND</c:v>
                </c:pt>
                <c:pt idx="1">
                  <c:v>clay</c:v>
                </c:pt>
                <c:pt idx="2">
                  <c:v>SAND</c:v>
                </c:pt>
                <c:pt idx="3">
                  <c:v>clay</c:v>
                </c:pt>
                <c:pt idx="4">
                  <c:v>SAND</c:v>
                </c:pt>
                <c:pt idx="6">
                  <c:v>SAND</c:v>
                </c:pt>
                <c:pt idx="7">
                  <c:v>clay</c:v>
                </c:pt>
                <c:pt idx="8">
                  <c:v>SAND</c:v>
                </c:pt>
                <c:pt idx="9">
                  <c:v>clay</c:v>
                </c:pt>
                <c:pt idx="10">
                  <c:v>SAND</c:v>
                </c:pt>
              </c:strCache>
            </c:strRef>
          </c:cat>
          <c:val>
            <c:numRef>
              <c:f>'1'!$CC$12:$CC$22</c:f>
              <c:numCache>
                <c:formatCode>0</c:formatCode>
                <c:ptCount val="11"/>
                <c:pt idx="0">
                  <c:v>40.068095364648997</c:v>
                </c:pt>
                <c:pt idx="1">
                  <c:v>23.425714285714001</c:v>
                </c:pt>
                <c:pt idx="2">
                  <c:v>16.497205882353001</c:v>
                </c:pt>
                <c:pt idx="3">
                  <c:v>44.382608695652003</c:v>
                </c:pt>
                <c:pt idx="4">
                  <c:v>31.432098765431999</c:v>
                </c:pt>
                <c:pt idx="5">
                  <c:v>44.382608695652003</c:v>
                </c:pt>
                <c:pt idx="6">
                  <c:v>40.068095364648997</c:v>
                </c:pt>
                <c:pt idx="7">
                  <c:v>23.425714285714001</c:v>
                </c:pt>
                <c:pt idx="8">
                  <c:v>16.497205882353001</c:v>
                </c:pt>
                <c:pt idx="9">
                  <c:v>44.382608695652003</c:v>
                </c:pt>
                <c:pt idx="10">
                  <c:v>31.432098765431999</c:v>
                </c:pt>
              </c:numCache>
            </c:numRef>
          </c:val>
          <c:extLst>
            <c:ext xmlns:c16="http://schemas.microsoft.com/office/drawing/2014/chart" uri="{C3380CC4-5D6E-409C-BE32-E72D297353CC}">
              <c16:uniqueId val="{00000023-C24F-49FC-8BF1-AE9B4030B6FB}"/>
            </c:ext>
          </c:extLst>
        </c:ser>
        <c:dLbls>
          <c:showLegendKey val="0"/>
          <c:showVal val="0"/>
          <c:showCatName val="0"/>
          <c:showSerName val="0"/>
          <c:showPercent val="0"/>
          <c:showBubbleSize val="0"/>
        </c:dLbls>
        <c:gapWidth val="150"/>
        <c:overlap val="100"/>
        <c:axId val="56107135"/>
        <c:axId val="56132575"/>
      </c:barChart>
      <c:catAx>
        <c:axId val="1359320976"/>
        <c:scaling>
          <c:orientation val="minMax"/>
        </c:scaling>
        <c:delete val="0"/>
        <c:axPos val="l"/>
        <c:numFmt formatCode="General" sourceLinked="1"/>
        <c:majorTickMark val="out"/>
        <c:minorTickMark val="none"/>
        <c:tickLblPos val="nextTo"/>
        <c:txPr>
          <a:bodyPr/>
          <a:lstStyle/>
          <a:p>
            <a:pPr>
              <a:defRPr sz="800"/>
            </a:pPr>
            <a:endParaRPr lang="LID4096"/>
          </a:p>
        </c:txPr>
        <c:crossAx val="1359316384"/>
        <c:crosses val="autoZero"/>
        <c:auto val="1"/>
        <c:lblAlgn val="ctr"/>
        <c:lblOffset val="100"/>
        <c:noMultiLvlLbl val="0"/>
      </c:catAx>
      <c:valAx>
        <c:axId val="13593163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txPr>
          <a:bodyPr/>
          <a:lstStyle/>
          <a:p>
            <a:pPr>
              <a:defRPr sz="600"/>
            </a:pPr>
            <a:endParaRPr lang="LID4096"/>
          </a:p>
        </c:txPr>
        <c:crossAx val="1359320976"/>
        <c:crosses val="autoZero"/>
        <c:crossBetween val="between"/>
      </c:valAx>
      <c:valAx>
        <c:axId val="56132575"/>
        <c:scaling>
          <c:orientation val="minMax"/>
        </c:scaling>
        <c:delete val="0"/>
        <c:axPos val="t"/>
        <c:numFmt formatCode="0" sourceLinked="1"/>
        <c:majorTickMark val="out"/>
        <c:minorTickMark val="none"/>
        <c:tickLblPos val="nextTo"/>
        <c:txPr>
          <a:bodyPr/>
          <a:lstStyle/>
          <a:p>
            <a:pPr>
              <a:defRPr sz="200"/>
            </a:pPr>
            <a:endParaRPr lang="LID4096"/>
          </a:p>
        </c:txPr>
        <c:crossAx val="56107135"/>
        <c:crosses val="max"/>
        <c:crossBetween val="between"/>
      </c:valAx>
      <c:catAx>
        <c:axId val="56107135"/>
        <c:scaling>
          <c:orientation val="minMax"/>
        </c:scaling>
        <c:delete val="1"/>
        <c:axPos val="l"/>
        <c:numFmt formatCode="General" sourceLinked="1"/>
        <c:majorTickMark val="out"/>
        <c:minorTickMark val="none"/>
        <c:tickLblPos val="nextTo"/>
        <c:crossAx val="56132575"/>
        <c:crosses val="autoZero"/>
        <c:auto val="1"/>
        <c:lblAlgn val="ctr"/>
        <c:lblOffset val="100"/>
        <c:noMultiLvlLbl val="0"/>
      </c:catAx>
    </c:plotArea>
    <c:plotVisOnly val="1"/>
    <c:dispBlanksAs val="gap"/>
    <c:showDLblsOverMax val="0"/>
    <c:extLst/>
  </c:chart>
  <c:spPr>
    <a:solidFill>
      <a:srgbClr val="FFFFFF"/>
    </a:solidFill>
    <a:ln w="6350" cap="flat" cmpd="sng" algn="ctr">
      <a:solidFill>
        <a:sysClr val="windowText" lastClr="000000"/>
      </a:solidFill>
      <a:round/>
    </a:ln>
    <a:effectLst/>
  </c:spPr>
  <c:txPr>
    <a:bodyPr/>
    <a:lstStyle/>
    <a:p>
      <a:pPr>
        <a:defRPr/>
      </a:pPr>
      <a:endParaRPr lang="LID4096"/>
    </a:p>
  </c:txPr>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'o07'!$B$2</c:f>
              <c:strCache>
                <c:ptCount val="1"/>
                <c:pt idx="0">
                  <c:v>CHD 51 (%)</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D233-4A69-8A28-5E89FE495AF6}"/>
                </c:ext>
              </c:extLst>
            </c:dLbl>
            <c:spPr>
              <a:noFill/>
              <a:ln>
                <a:noFill/>
              </a:ln>
              <a:effectLst/>
            </c:spPr>
            <c:txPr>
              <a:bodyPr rot="0" spcFirstLastPara="1" vertOverflow="ellipsis" vert="horz" wrap="square" anchor="ctr" anchorCtr="0"/>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D233-4A69-8A28-5E89FE495AF6}"/>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b="1"/>
      </a:pPr>
      <a:endParaRPr lang="LID4096"/>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40868711011985"/>
          <c:y val="0.22033316590415569"/>
          <c:w val="0.7998019854323688"/>
          <c:h val="0.66174989713197752"/>
        </c:manualLayout>
      </c:layout>
      <c:barChart>
        <c:barDir val="col"/>
        <c:grouping val="clustered"/>
        <c:varyColors val="0"/>
        <c:ser>
          <c:idx val="4"/>
          <c:order val="1"/>
          <c:tx>
            <c:strRef>
              <c:f>'o06'!$BW$2</c:f>
              <c:strCache>
                <c:ptCount val="1"/>
                <c:pt idx="0">
                  <c:v>mod</c:v>
                </c:pt>
              </c:strCache>
            </c:strRef>
          </c:tx>
          <c:spPr>
            <a:solidFill>
              <a:srgbClr val="00B0F0">
                <a:alpha val="20000"/>
              </a:srgbClr>
            </a:solidFill>
            <a:ln w="3175">
              <a:solidFill>
                <a:sysClr val="windowText" lastClr="000000"/>
              </a:solidFill>
            </a:ln>
          </c:spPr>
          <c:invertIfNegative val="0"/>
          <c:cat>
            <c:numRef>
              <c:f>'o06'!$E$5:$E$1200</c:f>
              <c:numCache>
                <c:formatCode>0</c:formatCode>
                <c:ptCount val="1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numCache>
            </c:numRef>
          </c:cat>
          <c:val>
            <c:numRef>
              <c:f>'o06'!$BW$5:$BW$1200</c:f>
              <c:numCache>
                <c:formatCode>0</c:formatCode>
                <c:ptCount val="17"/>
                <c:pt idx="0">
                  <c:v>-3.2289910000000002</c:v>
                </c:pt>
                <c:pt idx="1">
                  <c:v>3.6600050000000004</c:v>
                </c:pt>
                <c:pt idx="2">
                  <c:v>0.16572869999999998</c:v>
                </c:pt>
                <c:pt idx="3">
                  <c:v>9.2794650000000001</c:v>
                </c:pt>
                <c:pt idx="4">
                  <c:v>17.529609999999998</c:v>
                </c:pt>
                <c:pt idx="5">
                  <c:v>5.2607870000000005</c:v>
                </c:pt>
                <c:pt idx="6">
                  <c:v>6.9133629999999995</c:v>
                </c:pt>
                <c:pt idx="7">
                  <c:v>0.77733079999999999</c:v>
                </c:pt>
                <c:pt idx="8">
                  <c:v>11.0885</c:v>
                </c:pt>
                <c:pt idx="9">
                  <c:v>3.4332850000000001</c:v>
                </c:pt>
                <c:pt idx="10">
                  <c:v>4.9779439999999999</c:v>
                </c:pt>
                <c:pt idx="11">
                  <c:v>13.17292</c:v>
                </c:pt>
                <c:pt idx="12">
                  <c:v>16.67634</c:v>
                </c:pt>
                <c:pt idx="13">
                  <c:v>5.7446489999999999</c:v>
                </c:pt>
                <c:pt idx="14">
                  <c:v>49.620309999999996</c:v>
                </c:pt>
                <c:pt idx="15">
                  <c:v>14.40657</c:v>
                </c:pt>
                <c:pt idx="16">
                  <c:v>2.8453550000000001</c:v>
                </c:pt>
              </c:numCache>
            </c:numRef>
          </c:val>
          <c:extLst>
            <c:ext xmlns:c16="http://schemas.microsoft.com/office/drawing/2014/chart" uri="{C3380CC4-5D6E-409C-BE32-E72D297353CC}">
              <c16:uniqueId val="{00000000-2B99-4F3D-8BFF-40E111D50E79}"/>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'o06'!$BP$4</c:f>
              <c:strCache>
                <c:ptCount val="1"/>
                <c:pt idx="0">
                  <c:v>Beta</c:v>
                </c:pt>
              </c:strCache>
            </c:strRef>
          </c:tx>
          <c:spPr>
            <a:solidFill>
              <a:srgbClr val="FFE5FF">
                <a:alpha val="25098"/>
              </a:srgbClr>
            </a:solidFill>
            <a:ln w="3175">
              <a:solidFill>
                <a:sysClr val="windowText" lastClr="000000"/>
              </a:solidFill>
            </a:ln>
          </c:spPr>
          <c:invertIfNegative val="0"/>
          <c:val>
            <c:numRef>
              <c:f>'o06'!$BP$5:$BP$1200</c:f>
              <c:numCache>
                <c:formatCode>0.00</c:formatCode>
                <c:ptCount val="17"/>
                <c:pt idx="0">
                  <c:v>0.32934085180453243</c:v>
                </c:pt>
                <c:pt idx="1">
                  <c:v>0.14586045097491607</c:v>
                </c:pt>
                <c:pt idx="2">
                  <c:v>1.4778949907765253E-2</c:v>
                </c:pt>
                <c:pt idx="3">
                  <c:v>4.5559724324682978E-2</c:v>
                </c:pt>
                <c:pt idx="4">
                  <c:v>1.3827665579407115E-2</c:v>
                </c:pt>
                <c:pt idx="5">
                  <c:v>0.10474217169578523</c:v>
                </c:pt>
                <c:pt idx="6">
                  <c:v>0.10023503381047247</c:v>
                </c:pt>
                <c:pt idx="7">
                  <c:v>1.7882657145186227E-2</c:v>
                </c:pt>
                <c:pt idx="8">
                  <c:v>3.8269926622132307E-2</c:v>
                </c:pt>
                <c:pt idx="9">
                  <c:v>7.3673582683142086E-2</c:v>
                </c:pt>
                <c:pt idx="10">
                  <c:v>7.7968329317413612E-2</c:v>
                </c:pt>
                <c:pt idx="11">
                  <c:v>0.10474217169578523</c:v>
                </c:pt>
                <c:pt idx="12">
                  <c:v>3.547588642499773E-2</c:v>
                </c:pt>
                <c:pt idx="13">
                  <c:v>0.10474217169578523</c:v>
                </c:pt>
                <c:pt idx="14">
                  <c:v>6.0135668338613654E-2</c:v>
                </c:pt>
                <c:pt idx="15">
                  <c:v>1.8436093102451895E-2</c:v>
                </c:pt>
                <c:pt idx="16">
                  <c:v>6.4769989286856525E-2</c:v>
                </c:pt>
              </c:numCache>
            </c:numRef>
          </c:val>
          <c:extLst xmlns:c15="http://schemas.microsoft.com/office/drawing/2012/chart">
            <c:ext xmlns:c16="http://schemas.microsoft.com/office/drawing/2014/chart" uri="{C3380CC4-5D6E-409C-BE32-E72D297353CC}">
              <c16:uniqueId val="{00000001-2B99-4F3D-8BFF-40E111D50E79}"/>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'o06'!$BM$4</c15:sqref>
                        </c15:formulaRef>
                      </c:ext>
                    </c:extLst>
                    <c:strCache>
                      <c:ptCount val="1"/>
                      <c:pt idx="0">
                        <c:v>Σw1</c:v>
                      </c:pt>
                    </c:strCache>
                  </c:strRef>
                </c:tx>
                <c:spPr>
                  <a:solidFill>
                    <a:srgbClr val="00B050">
                      <a:alpha val="14902"/>
                    </a:srgbClr>
                  </a:solidFill>
                  <a:ln w="19050">
                    <a:noFill/>
                  </a:ln>
                </c:spPr>
                <c:invertIfNegative val="0"/>
                <c:val>
                  <c:numRef>
                    <c:extLst>
                      <c:ext uri="{02D57815-91ED-43cb-92C2-25804820EDAC}">
                        <c15:formulaRef>
                          <c15:sqref>'o06'!$BM$5:$BM$1200</c15:sqref>
                        </c15:formulaRef>
                      </c:ext>
                    </c:extLst>
                    <c:numCache>
                      <c:formatCode>0%</c:formatCode>
                      <c:ptCount val="17"/>
                      <c:pt idx="0">
                        <c:v>2.005575358964538E-2</c:v>
                      </c:pt>
                      <c:pt idx="1">
                        <c:v>5.7926045289508635E-2</c:v>
                      </c:pt>
                      <c:pt idx="2">
                        <c:v>8.3128852436408399E-2</c:v>
                      </c:pt>
                      <c:pt idx="3">
                        <c:v>6.5228210421754654E-2</c:v>
                      </c:pt>
                      <c:pt idx="4">
                        <c:v>6.5228210421754654E-2</c:v>
                      </c:pt>
                      <c:pt idx="5">
                        <c:v>6.8719145103632848E-2</c:v>
                      </c:pt>
                      <c:pt idx="6">
                        <c:v>6.210249815227508E-2</c:v>
                      </c:pt>
                      <c:pt idx="7">
                        <c:v>8.6628082438759912E-2</c:v>
                      </c:pt>
                      <c:pt idx="8">
                        <c:v>7.4934572517969242E-2</c:v>
                      </c:pt>
                      <c:pt idx="9">
                        <c:v>6.5228210421754654E-2</c:v>
                      </c:pt>
                      <c:pt idx="10">
                        <c:v>7.4934572517969242E-2</c:v>
                      </c:pt>
                      <c:pt idx="11">
                        <c:v>7.4934572517969242E-2</c:v>
                      </c:pt>
                      <c:pt idx="12">
                        <c:v>7.0638230711603703E-2</c:v>
                      </c:pt>
                      <c:pt idx="13">
                        <c:v>5.5396479904197147E-4</c:v>
                      </c:pt>
                      <c:pt idx="14">
                        <c:v>5.5540823554023361E-3</c:v>
                      </c:pt>
                      <c:pt idx="15">
                        <c:v>6.210249815227508E-2</c:v>
                      </c:pt>
                      <c:pt idx="16">
                        <c:v>6.210249815227508E-2</c:v>
                      </c:pt>
                    </c:numCache>
                  </c:numRef>
                </c:val>
                <c:extLst>
                  <c:ext xmlns:c16="http://schemas.microsoft.com/office/drawing/2014/chart" uri="{C3380CC4-5D6E-409C-BE32-E72D297353CC}">
                    <c16:uniqueId val="{00000007-2B99-4F3D-8BFF-40E111D50E79}"/>
                  </c:ext>
                </c:extLst>
              </c15:ser>
            </c15:filteredBarSeries>
          </c:ext>
        </c:extLst>
      </c:barChart>
      <c:lineChart>
        <c:grouping val="standard"/>
        <c:varyColors val="0"/>
        <c:ser>
          <c:idx val="2"/>
          <c:order val="6"/>
          <c:tx>
            <c:strRef>
              <c:f>'o06'!$BX$4</c:f>
              <c:strCache>
                <c:ptCount val="1"/>
                <c:pt idx="0">
                  <c:v>SEO</c:v>
                </c:pt>
              </c:strCache>
            </c:strRef>
          </c:tx>
          <c:marker>
            <c:symbol val="none"/>
          </c:marker>
          <c:cat>
            <c:multiLvlStrRef>
              <c:f>'o06'!#REF!</c:f>
            </c:multiLvlStrRef>
          </c:cat>
          <c:val>
            <c:numRef>
              <c:f>'o06'!$BY$5:$BY$1200</c:f>
              <c:numCache>
                <c:formatCode>0%</c:formatCode>
                <c:ptCount val="17"/>
                <c:pt idx="0">
                  <c:v>1.6429121646482976E-4</c:v>
                </c:pt>
                <c:pt idx="1">
                  <c:v>9.3603626897148995E-4</c:v>
                </c:pt>
                <c:pt idx="2">
                  <c:v>1.0506176106952158E-4</c:v>
                </c:pt>
                <c:pt idx="3">
                  <c:v>2.4415897308017005E-3</c:v>
                </c:pt>
                <c:pt idx="4">
                  <c:v>4.3103208190665848E-3</c:v>
                </c:pt>
                <c:pt idx="5">
                  <c:v>2.4229895730405092E-2</c:v>
                </c:pt>
                <c:pt idx="6">
                  <c:v>1.2642638922442134E-2</c:v>
                </c:pt>
                <c:pt idx="7">
                  <c:v>4.1266147135756896E-4</c:v>
                </c:pt>
                <c:pt idx="8">
                  <c:v>6.2225222010328018E-3</c:v>
                </c:pt>
                <c:pt idx="9">
                  <c:v>2.3547057048813521E-4</c:v>
                </c:pt>
                <c:pt idx="10">
                  <c:v>3.6126072128358448E-4</c:v>
                </c:pt>
                <c:pt idx="11">
                  <c:v>1.6641628128464042E-3</c:v>
                </c:pt>
                <c:pt idx="12">
                  <c:v>4.0611839586076302E-3</c:v>
                </c:pt>
                <c:pt idx="13">
                  <c:v>1.6662967978367465E-5</c:v>
                </c:pt>
                <c:pt idx="14">
                  <c:v>4.202146797829995E-4</c:v>
                </c:pt>
                <c:pt idx="15">
                  <c:v>4.3919008087497623E-3</c:v>
                </c:pt>
                <c:pt idx="16">
                  <c:v>8.8724561892148694E-5</c:v>
                </c:pt>
              </c:numCache>
            </c:numRef>
          </c:val>
          <c:smooth val="0"/>
          <c:extLst>
            <c:ext xmlns:c16="http://schemas.microsoft.com/office/drawing/2014/chart" uri="{C3380CC4-5D6E-409C-BE32-E72D297353CC}">
              <c16:uniqueId val="{00000002-2B99-4F3D-8BFF-40E111D50E79}"/>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'o06'!$J$4</c:f>
              <c:strCache>
                <c:ptCount val="1"/>
                <c:pt idx="0">
                  <c:v>MED</c:v>
                </c:pt>
              </c:strCache>
            </c:strRef>
          </c:tx>
          <c:spPr>
            <a:ln w="19050">
              <a:noFill/>
            </a:ln>
          </c:spPr>
          <c:marker>
            <c:symbol val="x"/>
            <c:size val="7"/>
            <c:spPr>
              <a:noFill/>
              <a:ln w="19050">
                <a:solidFill>
                  <a:srgbClr val="00B050"/>
                </a:solidFill>
              </a:ln>
            </c:spPr>
          </c:marker>
          <c:yVal>
            <c:numRef>
              <c:f>'o06'!$J$5:$J$1200</c:f>
              <c:numCache>
                <c:formatCode>0.00</c:formatCode>
                <c:ptCount val="17"/>
                <c:pt idx="0">
                  <c:v>-3.14927</c:v>
                </c:pt>
                <c:pt idx="1">
                  <c:v>4.3938300000000003</c:v>
                </c:pt>
                <c:pt idx="2">
                  <c:v>10.2967</c:v>
                </c:pt>
                <c:pt idx="3">
                  <c:v>5.3395200000000003</c:v>
                </c:pt>
                <c:pt idx="4">
                  <c:v>5.4502600000000001</c:v>
                </c:pt>
                <c:pt idx="5">
                  <c:v>5.8212999999999999</c:v>
                </c:pt>
                <c:pt idx="6">
                  <c:v>4.8351699999999997</c:v>
                </c:pt>
                <c:pt idx="7">
                  <c:v>9.0000599999999995</c:v>
                </c:pt>
                <c:pt idx="8">
                  <c:v>6.8641300000000003</c:v>
                </c:pt>
                <c:pt idx="9">
                  <c:v>5.2879300000000002</c:v>
                </c:pt>
                <c:pt idx="10">
                  <c:v>6.7170000000000005</c:v>
                </c:pt>
                <c:pt idx="11">
                  <c:v>11.9407</c:v>
                </c:pt>
                <c:pt idx="12">
                  <c:v>12.526199999999999</c:v>
                </c:pt>
                <c:pt idx="13">
                  <c:v>34.746499999999997</c:v>
                </c:pt>
                <c:pt idx="14">
                  <c:v>28.026</c:v>
                </c:pt>
                <c:pt idx="15">
                  <c:v>5.0201900000000004</c:v>
                </c:pt>
                <c:pt idx="16">
                  <c:v>5.0171900000000003</c:v>
                </c:pt>
              </c:numCache>
            </c:numRef>
          </c:yVal>
          <c:smooth val="0"/>
          <c:extLst>
            <c:ext xmlns:c16="http://schemas.microsoft.com/office/drawing/2014/chart" uri="{C3380CC4-5D6E-409C-BE32-E72D297353CC}">
              <c16:uniqueId val="{00000003-2B99-4F3D-8BFF-40E111D50E79}"/>
            </c:ext>
          </c:extLst>
        </c:ser>
        <c:ser>
          <c:idx val="5"/>
          <c:order val="2"/>
          <c:tx>
            <c:strRef>
              <c:f>'o06'!$BB$4</c:f>
              <c:strCache>
                <c:ptCount val="1"/>
                <c:pt idx="0">
                  <c:v>Blue</c:v>
                </c:pt>
              </c:strCache>
            </c:strRef>
          </c:tx>
          <c:spPr>
            <a:ln w="19050">
              <a:noFill/>
            </a:ln>
          </c:spPr>
          <c:marker>
            <c:symbol val="dash"/>
            <c:size val="7"/>
            <c:spPr>
              <a:solidFill>
                <a:srgbClr val="0000FF"/>
              </a:solidFill>
              <a:ln>
                <a:noFill/>
              </a:ln>
            </c:spPr>
          </c:marker>
          <c:yVal>
            <c:numRef>
              <c:f>'o06'!$BB$5:$BB$1200</c:f>
              <c:numCache>
                <c:formatCode>0.0</c:formatCode>
                <c:ptCount val="17"/>
                <c:pt idx="0">
                  <c:v>13.390833333333337</c:v>
                </c:pt>
                <c:pt idx="1">
                  <c:v>20.933933333333336</c:v>
                </c:pt>
                <c:pt idx="2">
                  <c:v>26.836803333333336</c:v>
                </c:pt>
                <c:pt idx="3">
                  <c:v>21.879623333333335</c:v>
                </c:pt>
                <c:pt idx="4">
                  <c:v>21.990363333333335</c:v>
                </c:pt>
                <c:pt idx="5">
                  <c:v>22.361403333333335</c:v>
                </c:pt>
                <c:pt idx="6">
                  <c:v>21.375273333333336</c:v>
                </c:pt>
                <c:pt idx="7">
                  <c:v>25.540163333333336</c:v>
                </c:pt>
                <c:pt idx="8">
                  <c:v>23.404233333333337</c:v>
                </c:pt>
                <c:pt idx="9">
                  <c:v>21.828033333333337</c:v>
                </c:pt>
                <c:pt idx="10">
                  <c:v>23.257103333333337</c:v>
                </c:pt>
                <c:pt idx="11">
                  <c:v>28.480803333333334</c:v>
                </c:pt>
                <c:pt idx="12">
                  <c:v>29.066303333333337</c:v>
                </c:pt>
                <c:pt idx="13">
                  <c:v>51.286603333333332</c:v>
                </c:pt>
                <c:pt idx="14">
                  <c:v>44.566103333333338</c:v>
                </c:pt>
                <c:pt idx="15">
                  <c:v>21.560293333333338</c:v>
                </c:pt>
                <c:pt idx="16">
                  <c:v>21.557293333333337</c:v>
                </c:pt>
              </c:numCache>
            </c:numRef>
          </c:yVal>
          <c:smooth val="0"/>
          <c:extLst>
            <c:ext xmlns:c16="http://schemas.microsoft.com/office/drawing/2014/chart" uri="{C3380CC4-5D6E-409C-BE32-E72D297353CC}">
              <c16:uniqueId val="{00000004-2B99-4F3D-8BFF-40E111D50E79}"/>
            </c:ext>
          </c:extLst>
        </c:ser>
        <c:ser>
          <c:idx val="6"/>
          <c:order val="3"/>
          <c:tx>
            <c:strRef>
              <c:f>'o06'!$BA$4</c:f>
              <c:strCache>
                <c:ptCount val="1"/>
                <c:pt idx="0">
                  <c:v>Red</c:v>
                </c:pt>
              </c:strCache>
            </c:strRef>
          </c:tx>
          <c:spPr>
            <a:ln w="19050">
              <a:noFill/>
            </a:ln>
          </c:spPr>
          <c:marker>
            <c:symbol val="dash"/>
            <c:size val="7"/>
            <c:spPr>
              <a:solidFill>
                <a:srgbClr val="FF0000"/>
              </a:solidFill>
              <a:ln>
                <a:noFill/>
              </a:ln>
            </c:spPr>
          </c:marker>
          <c:yVal>
            <c:numRef>
              <c:f>'o06'!$BA$5:$BA$1200</c:f>
              <c:numCache>
                <c:formatCode>0.0</c:formatCode>
                <c:ptCount val="17"/>
                <c:pt idx="0">
                  <c:v>-19.689373333333336</c:v>
                </c:pt>
                <c:pt idx="1">
                  <c:v>-12.146273333333333</c:v>
                </c:pt>
                <c:pt idx="2">
                  <c:v>-6.243403333333335</c:v>
                </c:pt>
                <c:pt idx="3">
                  <c:v>-11.200583333333334</c:v>
                </c:pt>
                <c:pt idx="4">
                  <c:v>-11.089843333333334</c:v>
                </c:pt>
                <c:pt idx="5">
                  <c:v>-10.718803333333334</c:v>
                </c:pt>
                <c:pt idx="6">
                  <c:v>-11.704933333333335</c:v>
                </c:pt>
                <c:pt idx="7">
                  <c:v>-7.540043333333335</c:v>
                </c:pt>
                <c:pt idx="8">
                  <c:v>-9.6759733333333351</c:v>
                </c:pt>
                <c:pt idx="9">
                  <c:v>-11.252173333333335</c:v>
                </c:pt>
                <c:pt idx="10">
                  <c:v>-9.823103333333334</c:v>
                </c:pt>
                <c:pt idx="11">
                  <c:v>-4.5994033333333348</c:v>
                </c:pt>
                <c:pt idx="12">
                  <c:v>-4.0139033333333352</c:v>
                </c:pt>
                <c:pt idx="13">
                  <c:v>18.206396666666663</c:v>
                </c:pt>
                <c:pt idx="14">
                  <c:v>11.485896666666667</c:v>
                </c:pt>
                <c:pt idx="15">
                  <c:v>-11.519913333333335</c:v>
                </c:pt>
                <c:pt idx="16">
                  <c:v>-11.522913333333335</c:v>
                </c:pt>
              </c:numCache>
            </c:numRef>
          </c:yVal>
          <c:smooth val="0"/>
          <c:extLst>
            <c:ext xmlns:c16="http://schemas.microsoft.com/office/drawing/2014/chart" uri="{C3380CC4-5D6E-409C-BE32-E72D297353CC}">
              <c16:uniqueId val="{00000005-2B99-4F3D-8BFF-40E111D50E79}"/>
            </c:ext>
          </c:extLst>
        </c:ser>
        <c:ser>
          <c:idx val="1"/>
          <c:order val="4"/>
          <c:tx>
            <c:strRef>
              <c:f>'o06'!$AC$4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'o06'!$X$5:$X$1200</c:f>
              <c:numCache>
                <c:formatCode>#,##0.0</c:formatCode>
                <c:ptCount val="17"/>
                <c:pt idx="0">
                  <c:v>-2.0173395187165752</c:v>
                </c:pt>
                <c:pt idx="1">
                  <c:v>4.8400241176470589</c:v>
                </c:pt>
                <c:pt idx="2">
                  <c:v>10.206269572192513</c:v>
                </c:pt>
                <c:pt idx="3">
                  <c:v>5.6997422994652407</c:v>
                </c:pt>
                <c:pt idx="4">
                  <c:v>5.8004150267379684</c:v>
                </c:pt>
                <c:pt idx="5">
                  <c:v>6.1377241176470587</c:v>
                </c:pt>
                <c:pt idx="6">
                  <c:v>5.2412422994652408</c:v>
                </c:pt>
                <c:pt idx="7">
                  <c:v>9.0275059358288772</c:v>
                </c:pt>
                <c:pt idx="8">
                  <c:v>7.0857513903743321</c:v>
                </c:pt>
                <c:pt idx="9">
                  <c:v>5.6528422994652416</c:v>
                </c:pt>
                <c:pt idx="10">
                  <c:v>6.9519968449197869</c:v>
                </c:pt>
                <c:pt idx="11">
                  <c:v>11.700815026737967</c:v>
                </c:pt>
                <c:pt idx="12">
                  <c:v>12.233087754010695</c:v>
                </c:pt>
                <c:pt idx="13">
                  <c:v>32.433360481283422</c:v>
                </c:pt>
                <c:pt idx="14">
                  <c:v>26.323815026737968</c:v>
                </c:pt>
                <c:pt idx="15">
                  <c:v>5.4094422994652414</c:v>
                </c:pt>
                <c:pt idx="16">
                  <c:v>5.4067150267379684</c:v>
                </c:pt>
              </c:numCache>
            </c:numRef>
          </c:yVal>
          <c:smooth val="0"/>
          <c:extLst>
            <c:ext xmlns:c16="http://schemas.microsoft.com/office/drawing/2014/chart" uri="{C3380CC4-5D6E-409C-BE32-E72D297353CC}">
              <c16:uniqueId val="{00000006-2B99-4F3D-8BFF-40E111D50E79}"/>
            </c:ext>
          </c:extLst>
        </c:ser>
        <c:dLbls>
          <c:showLegendKey val="0"/>
          <c:showVal val="0"/>
          <c:showCatName val="0"/>
          <c:showSerName val="0"/>
          <c:showPercent val="0"/>
          <c:showBubbleSize val="0"/>
        </c:dLbls>
        <c:axId val="78627231"/>
        <c:axId val="78627647"/>
      </c:scatterChart>
      <c:catAx>
        <c:axId val="78627231"/>
        <c:scaling>
          <c:orientation val="minMax"/>
        </c:scaling>
        <c:delete val="1"/>
        <c:axPos val="b"/>
        <c:numFmt formatCode="0" sourceLinked="1"/>
        <c:majorTickMark val="none"/>
        <c:minorTickMark val="none"/>
        <c:tickLblPos val="low"/>
        <c:crossAx val="78627647"/>
        <c:crossesAt val="0"/>
        <c:auto val="1"/>
        <c:lblAlgn val="ctr"/>
        <c:lblOffset val="100"/>
        <c:tickLblSkip val="1"/>
        <c:noMultiLvlLbl val="0"/>
      </c:catAx>
      <c:valAx>
        <c:axId val="78627647"/>
        <c:scaling>
          <c:orientation val="minMax"/>
          <c:max val="60"/>
          <c:min val="-20"/>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0%" sourceLinked="0"/>
        <c:majorTickMark val="out"/>
        <c:minorTickMark val="none"/>
        <c:tickLblPos val="nextTo"/>
        <c:spPr>
          <a:ln>
            <a:noFill/>
          </a:ln>
        </c:spPr>
        <c:txPr>
          <a:bodyPr/>
          <a:lstStyle/>
          <a:p>
            <a:pPr>
              <a:defRPr sz="1000">
                <a:solidFill>
                  <a:schemeClr val="accent2"/>
                </a:solidFill>
              </a:defRPr>
            </a:pPr>
            <a:endParaRPr lang="LID4096"/>
          </a:p>
        </c:txPr>
        <c:crossAx val="1792402384"/>
        <c:crosses val="max"/>
        <c:crossBetween val="between"/>
      </c:valAx>
      <c:catAx>
        <c:axId val="1792402384"/>
        <c:scaling>
          <c:orientation val="minMax"/>
        </c:scaling>
        <c:delete val="1"/>
        <c:axPos val="t"/>
        <c:majorTickMark val="out"/>
        <c:minorTickMark val="none"/>
        <c:tickLblPos val="nextTo"/>
        <c:crossAx val="1792429264"/>
        <c:crosses val="autoZero"/>
        <c:auto val="1"/>
        <c:lblAlgn val="ctr"/>
        <c:lblOffset val="100"/>
        <c:noMultiLvlLbl val="0"/>
      </c:catAx>
      <c:spPr>
        <a:noFill/>
        <a:ln>
          <a:noFill/>
        </a:ln>
      </c:spPr>
    </c:plotArea>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'o06'!$B$2</c:f>
              <c:strCache>
                <c:ptCount val="1"/>
                <c:pt idx="0">
                  <c:v>GHB 27 (%)</c:v>
                </c:pt>
              </c:strCache>
            </c:strRef>
          </c:tx>
          <c:spPr>
            <a:ln w="25400" cap="rnd">
              <a:noFill/>
              <a:round/>
            </a:ln>
            <a:effectLst/>
          </c:spPr>
          <c:marker>
            <c:symbol val="none"/>
          </c:marker>
          <c:dLbls>
            <c:dLbl>
              <c:idx val="0"/>
              <c:layout>
                <c:manualLayout>
                  <c:x val="-3.7637514442156031E-2"/>
                  <c:y val="0"/>
                </c:manualLayout>
              </c:layout>
              <c:spPr>
                <a:noFill/>
                <a:ln>
                  <a:noFill/>
                </a:ln>
                <a:effectLst/>
              </c:spPr>
              <c:txPr>
                <a:bodyPr rot="0" spcFirstLastPara="1" vertOverflow="ellipsis" vert="horz" wrap="square" anchor="ctr" anchorCtr="0"/>
                <a:lstStyle/>
                <a:p>
                  <a:pPr algn="ctr">
                    <a:defRPr sz="1400" b="1" i="0" u="none" strike="noStrike" kern="1200" baseline="0">
                      <a:solidFill>
                        <a:schemeClr val="tx1">
                          <a:lumMod val="75000"/>
                          <a:lumOff val="25000"/>
                        </a:schemeClr>
                      </a:solidFill>
                      <a:latin typeface="+mn-lt"/>
                      <a:ea typeface="+mn-ea"/>
                      <a:cs typeface="+mn-cs"/>
                    </a:defRPr>
                  </a:pPr>
                  <a:endParaRPr lang="LID4096"/>
                </a:p>
              </c:txPr>
              <c:dLblPos val="r"/>
              <c:showLegendKey val="0"/>
              <c:showVal val="0"/>
              <c:showCatName val="0"/>
              <c:showSerName val="1"/>
              <c:showPercent val="0"/>
              <c:showBubbleSize val="0"/>
              <c:extLst>
                <c:ext xmlns:c15="http://schemas.microsoft.com/office/drawing/2012/chart" uri="{CE6537A1-D6FC-4f65-9D91-7224C49458BB}">
                  <c15:layout>
                    <c:manualLayout>
                      <c:w val="0.92472578133481964"/>
                      <c:h val="0.91125899327945781"/>
                    </c:manualLayout>
                  </c15:layout>
                </c:ext>
                <c:ext xmlns:c16="http://schemas.microsoft.com/office/drawing/2014/chart" uri="{C3380CC4-5D6E-409C-BE32-E72D297353CC}">
                  <c16:uniqueId val="{00000000-E954-4EC1-933C-D08CEBA99C21}"/>
                </c:ext>
              </c:extLst>
            </c:dLbl>
            <c:spPr>
              <a:noFill/>
              <a:ln>
                <a:noFill/>
              </a:ln>
              <a:effectLst/>
            </c:spPr>
            <c:txPr>
              <a:bodyPr rot="0" spcFirstLastPara="1" vertOverflow="ellipsis" vert="horz" wrap="square" anchor="ctr" anchorCtr="1"/>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E954-4EC1-933C-D08CEBA99C21}"/>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b="1"/>
      </a:pPr>
      <a:endParaRPr lang="LID4096"/>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040884343127608"/>
          <c:y val="0.21940931625970997"/>
          <c:w val="0.80406526709141346"/>
          <c:h val="0.60282748747315673"/>
        </c:manualLayout>
      </c:layout>
      <c:barChart>
        <c:barDir val="col"/>
        <c:grouping val="clustered"/>
        <c:varyColors val="0"/>
        <c:ser>
          <c:idx val="4"/>
          <c:order val="1"/>
          <c:tx>
            <c:strRef>
              <c:f>'o02'!$BW$2</c:f>
              <c:strCache>
                <c:ptCount val="1"/>
                <c:pt idx="0">
                  <c:v>mod</c:v>
                </c:pt>
              </c:strCache>
            </c:strRef>
          </c:tx>
          <c:spPr>
            <a:solidFill>
              <a:srgbClr val="00B0F0">
                <a:alpha val="20000"/>
              </a:srgbClr>
            </a:solidFill>
            <a:ln w="3175">
              <a:solidFill>
                <a:sysClr val="windowText" lastClr="000000"/>
              </a:solidFill>
            </a:ln>
          </c:spPr>
          <c:invertIfNegative val="0"/>
          <c:cat>
            <c:multiLvlStrRef>
              <c:f>'o03'!$E$5:$E$1200</c:f>
            </c:multiLvlStrRef>
          </c:cat>
          <c:val>
            <c:numRef>
              <c:f>'o02'!$BW$5:$BW$1200</c:f>
              <c:numCache>
                <c:formatCode>0</c:formatCode>
                <c:ptCount val="10"/>
                <c:pt idx="0">
                  <c:v>-35.552720000000001</c:v>
                </c:pt>
                <c:pt idx="1">
                  <c:v>-3.992944</c:v>
                </c:pt>
                <c:pt idx="2">
                  <c:v>-14.09015</c:v>
                </c:pt>
                <c:pt idx="3">
                  <c:v>-4.8150500000000003</c:v>
                </c:pt>
                <c:pt idx="4">
                  <c:v>-61.74633</c:v>
                </c:pt>
                <c:pt idx="5">
                  <c:v>-5.9998590000000007</c:v>
                </c:pt>
                <c:pt idx="6">
                  <c:v>-12.38757</c:v>
                </c:pt>
                <c:pt idx="7">
                  <c:v>-1.1858489999999999</c:v>
                </c:pt>
                <c:pt idx="8">
                  <c:v>-0.644401</c:v>
                </c:pt>
                <c:pt idx="9">
                  <c:v>-10.345980000000001</c:v>
                </c:pt>
              </c:numCache>
            </c:numRef>
          </c:val>
          <c:extLst>
            <c:ext xmlns:c16="http://schemas.microsoft.com/office/drawing/2014/chart" uri="{C3380CC4-5D6E-409C-BE32-E72D297353CC}">
              <c16:uniqueId val="{00000000-36D9-4009-B3F1-E65F1202F76B}"/>
            </c:ext>
          </c:extLst>
        </c:ser>
        <c:dLbls>
          <c:showLegendKey val="0"/>
          <c:showVal val="0"/>
          <c:showCatName val="0"/>
          <c:showSerName val="0"/>
          <c:showPercent val="0"/>
          <c:showBubbleSize val="0"/>
        </c:dLbls>
        <c:gapWidth val="150"/>
        <c:axId val="78627231"/>
        <c:axId val="78627647"/>
      </c:barChart>
      <c:barChart>
        <c:barDir val="col"/>
        <c:grouping val="clustered"/>
        <c:varyColors val="0"/>
        <c:ser>
          <c:idx val="0"/>
          <c:order val="5"/>
          <c:tx>
            <c:strRef>
              <c:f>'o02'!$BP$4</c:f>
              <c:strCache>
                <c:ptCount val="1"/>
                <c:pt idx="0">
                  <c:v>Beta</c:v>
                </c:pt>
              </c:strCache>
            </c:strRef>
          </c:tx>
          <c:spPr>
            <a:solidFill>
              <a:srgbClr val="FFE5FF">
                <a:alpha val="25098"/>
              </a:srgbClr>
            </a:solidFill>
            <a:ln w="3175">
              <a:solidFill>
                <a:sysClr val="windowText" lastClr="000000"/>
              </a:solidFill>
            </a:ln>
          </c:spPr>
          <c:invertIfNegative val="0"/>
          <c:val>
            <c:numRef>
              <c:f>'o02'!$BP$5:$BP$1200</c:f>
              <c:numCache>
                <c:formatCode>0.00</c:formatCode>
                <c:ptCount val="10"/>
                <c:pt idx="0">
                  <c:v>4.4182007339646112E-2</c:v>
                </c:pt>
                <c:pt idx="1">
                  <c:v>6.7738689003796995E-2</c:v>
                </c:pt>
                <c:pt idx="2">
                  <c:v>6.7738689003796995E-2</c:v>
                </c:pt>
                <c:pt idx="3">
                  <c:v>3.4286330373915708E-2</c:v>
                </c:pt>
                <c:pt idx="4">
                  <c:v>0.53621482228751804</c:v>
                </c:pt>
                <c:pt idx="5">
                  <c:v>2.2414761961854077E-2</c:v>
                </c:pt>
                <c:pt idx="6">
                  <c:v>6.7758510167404737E-2</c:v>
                </c:pt>
                <c:pt idx="7">
                  <c:v>2.4263755442711112E-2</c:v>
                </c:pt>
                <c:pt idx="8">
                  <c:v>1.8466796159922454E-2</c:v>
                </c:pt>
                <c:pt idx="9">
                  <c:v>6.7679295030567202E-2</c:v>
                </c:pt>
              </c:numCache>
            </c:numRef>
          </c:val>
          <c:extLst xmlns:c15="http://schemas.microsoft.com/office/drawing/2012/chart">
            <c:ext xmlns:c16="http://schemas.microsoft.com/office/drawing/2014/chart" uri="{C3380CC4-5D6E-409C-BE32-E72D297353CC}">
              <c16:uniqueId val="{00000001-36D9-4009-B3F1-E65F1202F76B}"/>
            </c:ext>
          </c:extLst>
        </c:ser>
        <c:dLbls>
          <c:showLegendKey val="0"/>
          <c:showVal val="0"/>
          <c:showCatName val="0"/>
          <c:showSerName val="0"/>
          <c:showPercent val="0"/>
          <c:showBubbleSize val="0"/>
        </c:dLbls>
        <c:gapWidth val="0"/>
        <c:overlap val="100"/>
        <c:axId val="1792402384"/>
        <c:axId val="1792429264"/>
        <c:extLst>
          <c:ext xmlns:c15="http://schemas.microsoft.com/office/drawing/2012/chart" uri="{02D57815-91ED-43cb-92C2-25804820EDAC}">
            <c15:filteredBarSeries>
              <c15:ser>
                <c:idx val="7"/>
                <c:order val="7"/>
                <c:tx>
                  <c:strRef>
                    <c:extLst>
                      <c:ext uri="{02D57815-91ED-43cb-92C2-25804820EDAC}">
                        <c15:formulaRef>
                          <c15:sqref>'o02'!$BM$4</c15:sqref>
                        </c15:formulaRef>
                      </c:ext>
                    </c:extLst>
                    <c:strCache>
                      <c:ptCount val="1"/>
                      <c:pt idx="0">
                        <c:v>Σw1</c:v>
                      </c:pt>
                    </c:strCache>
                  </c:strRef>
                </c:tx>
                <c:spPr>
                  <a:solidFill>
                    <a:srgbClr val="00B050">
                      <a:alpha val="14902"/>
                    </a:srgbClr>
                  </a:solidFill>
                  <a:ln w="19050">
                    <a:noFill/>
                  </a:ln>
                </c:spPr>
                <c:invertIfNegative val="0"/>
                <c:val>
                  <c:numRef>
                    <c:extLst>
                      <c:ext uri="{02D57815-91ED-43cb-92C2-25804820EDAC}">
                        <c15:formulaRef>
                          <c15:sqref>'o02'!$BM$5:$BM$1200</c15:sqref>
                        </c15:formulaRef>
                      </c:ext>
                    </c:extLst>
                    <c:numCache>
                      <c:formatCode>0%</c:formatCode>
                      <c:ptCount val="10"/>
                      <c:pt idx="0">
                        <c:v>0.16237089425861798</c:v>
                      </c:pt>
                      <c:pt idx="1">
                        <c:v>1.6947482117616996E-2</c:v>
                      </c:pt>
                      <c:pt idx="2">
                        <c:v>0.11744504408953597</c:v>
                      </c:pt>
                      <c:pt idx="3">
                        <c:v>0.10308633744481091</c:v>
                      </c:pt>
                      <c:pt idx="4">
                        <c:v>1.6947482117616996E-2</c:v>
                      </c:pt>
                      <c:pt idx="5">
                        <c:v>0.13225019493324452</c:v>
                      </c:pt>
                      <c:pt idx="6">
                        <c:v>0.12014918524126952</c:v>
                      </c:pt>
                      <c:pt idx="7">
                        <c:v>0.10308633744481091</c:v>
                      </c:pt>
                      <c:pt idx="8">
                        <c:v>0.12014918524126952</c:v>
                      </c:pt>
                      <c:pt idx="9">
                        <c:v>0.10756785711120673</c:v>
                      </c:pt>
                    </c:numCache>
                  </c:numRef>
                </c:val>
                <c:extLst>
                  <c:ext xmlns:c16="http://schemas.microsoft.com/office/drawing/2014/chart" uri="{C3380CC4-5D6E-409C-BE32-E72D297353CC}">
                    <c16:uniqueId val="{00000007-36D9-4009-B3F1-E65F1202F76B}"/>
                  </c:ext>
                </c:extLst>
              </c15:ser>
            </c15:filteredBarSeries>
          </c:ext>
        </c:extLst>
      </c:barChart>
      <c:lineChart>
        <c:grouping val="standard"/>
        <c:varyColors val="0"/>
        <c:ser>
          <c:idx val="2"/>
          <c:order val="6"/>
          <c:tx>
            <c:strRef>
              <c:f>'o02'!$BX$4</c:f>
              <c:strCache>
                <c:ptCount val="1"/>
                <c:pt idx="0">
                  <c:v>SEO</c:v>
                </c:pt>
              </c:strCache>
            </c:strRef>
          </c:tx>
          <c:marker>
            <c:symbol val="none"/>
          </c:marker>
          <c:val>
            <c:numRef>
              <c:f>'o02'!$BY$5:$BY$1200</c:f>
              <c:numCache>
                <c:formatCode>0%</c:formatCode>
                <c:ptCount val="10"/>
                <c:pt idx="0">
                  <c:v>7.1977915709215117E-3</c:v>
                </c:pt>
                <c:pt idx="1">
                  <c:v>4.4326115131866255E-5</c:v>
                </c:pt>
                <c:pt idx="2">
                  <c:v>4.2141930521847875E-3</c:v>
                </c:pt>
                <c:pt idx="3">
                  <c:v>1.8235483751930699E-3</c:v>
                </c:pt>
                <c:pt idx="4">
                  <c:v>1.2059696463067487E-3</c:v>
                </c:pt>
                <c:pt idx="5">
                  <c:v>3.6322829330137705E-3</c:v>
                </c:pt>
                <c:pt idx="6">
                  <c:v>1.1598449870735321E-2</c:v>
                </c:pt>
                <c:pt idx="7">
                  <c:v>1.6790969817259468E-3</c:v>
                </c:pt>
                <c:pt idx="8">
                  <c:v>9.2761091825881712E-4</c:v>
                </c:pt>
                <c:pt idx="9">
                  <c:v>5.0839934406876001E-2</c:v>
                </c:pt>
              </c:numCache>
            </c:numRef>
          </c:val>
          <c:smooth val="0"/>
          <c:extLst>
            <c:ext xmlns:c16="http://schemas.microsoft.com/office/drawing/2014/chart" uri="{C3380CC4-5D6E-409C-BE32-E72D297353CC}">
              <c16:uniqueId val="{00000002-36D9-4009-B3F1-E65F1202F76B}"/>
            </c:ext>
          </c:extLst>
        </c:ser>
        <c:dLbls>
          <c:showLegendKey val="0"/>
          <c:showVal val="0"/>
          <c:showCatName val="0"/>
          <c:showSerName val="0"/>
          <c:showPercent val="0"/>
          <c:showBubbleSize val="0"/>
        </c:dLbls>
        <c:marker val="1"/>
        <c:smooth val="0"/>
        <c:axId val="1792402384"/>
        <c:axId val="1792429264"/>
      </c:lineChart>
      <c:scatterChart>
        <c:scatterStyle val="lineMarker"/>
        <c:varyColors val="0"/>
        <c:ser>
          <c:idx val="3"/>
          <c:order val="0"/>
          <c:tx>
            <c:strRef>
              <c:f>'o02'!$J$4</c:f>
              <c:strCache>
                <c:ptCount val="1"/>
                <c:pt idx="0">
                  <c:v>MED</c:v>
                </c:pt>
              </c:strCache>
            </c:strRef>
          </c:tx>
          <c:spPr>
            <a:ln w="19050">
              <a:noFill/>
            </a:ln>
          </c:spPr>
          <c:marker>
            <c:symbol val="x"/>
            <c:size val="7"/>
            <c:spPr>
              <a:noFill/>
              <a:ln w="19050">
                <a:solidFill>
                  <a:srgbClr val="00B050"/>
                </a:solidFill>
              </a:ln>
            </c:spPr>
          </c:marker>
          <c:yVal>
            <c:numRef>
              <c:f>'o02'!$J$5:$J$1200</c:f>
              <c:numCache>
                <c:formatCode>0</c:formatCode>
                <c:ptCount val="10"/>
                <c:pt idx="0">
                  <c:v>-30.118400000000001</c:v>
                </c:pt>
                <c:pt idx="1">
                  <c:v>-61.947600000000001</c:v>
                </c:pt>
                <c:pt idx="2">
                  <c:v>-15.308</c:v>
                </c:pt>
                <c:pt idx="3">
                  <c:v>-12.915699999999999</c:v>
                </c:pt>
                <c:pt idx="4">
                  <c:v>-61.986699999999999</c:v>
                </c:pt>
                <c:pt idx="5">
                  <c:v>-17.572500000000002</c:v>
                </c:pt>
                <c:pt idx="6">
                  <c:v>-15.748899999999999</c:v>
                </c:pt>
                <c:pt idx="7">
                  <c:v>-13.0602</c:v>
                </c:pt>
                <c:pt idx="8">
                  <c:v>-15.5055</c:v>
                </c:pt>
                <c:pt idx="9">
                  <c:v>-13.8063</c:v>
                </c:pt>
              </c:numCache>
            </c:numRef>
          </c:yVal>
          <c:smooth val="0"/>
          <c:extLst>
            <c:ext xmlns:c16="http://schemas.microsoft.com/office/drawing/2014/chart" uri="{C3380CC4-5D6E-409C-BE32-E72D297353CC}">
              <c16:uniqueId val="{00000003-36D9-4009-B3F1-E65F1202F76B}"/>
            </c:ext>
          </c:extLst>
        </c:ser>
        <c:ser>
          <c:idx val="5"/>
          <c:order val="2"/>
          <c:tx>
            <c:strRef>
              <c:f>'o02'!$BB$4</c:f>
              <c:strCache>
                <c:ptCount val="1"/>
                <c:pt idx="0">
                  <c:v>Blue</c:v>
                </c:pt>
              </c:strCache>
            </c:strRef>
          </c:tx>
          <c:spPr>
            <a:ln w="19050">
              <a:noFill/>
            </a:ln>
          </c:spPr>
          <c:marker>
            <c:symbol val="dash"/>
            <c:size val="7"/>
            <c:spPr>
              <a:solidFill>
                <a:srgbClr val="0000FF"/>
              </a:solidFill>
              <a:ln>
                <a:noFill/>
              </a:ln>
            </c:spPr>
          </c:marker>
          <c:yVal>
            <c:numRef>
              <c:f>'o02'!$BB$5:$BB$1200</c:f>
              <c:numCache>
                <c:formatCode>0.0</c:formatCode>
                <c:ptCount val="10"/>
                <c:pt idx="0">
                  <c:v>-7.3755800000000011</c:v>
                </c:pt>
                <c:pt idx="1">
                  <c:v>-23.290180000000003</c:v>
                </c:pt>
                <c:pt idx="2">
                  <c:v>2.9619999999999536E-2</c:v>
                </c:pt>
                <c:pt idx="3">
                  <c:v>1.2257699999999998</c:v>
                </c:pt>
                <c:pt idx="4">
                  <c:v>-23.309729999999998</c:v>
                </c:pt>
                <c:pt idx="5">
                  <c:v>-1.1026300000000013</c:v>
                </c:pt>
                <c:pt idx="6">
                  <c:v>-0.19083000000000006</c:v>
                </c:pt>
                <c:pt idx="7">
                  <c:v>1.1535199999999994</c:v>
                </c:pt>
                <c:pt idx="8">
                  <c:v>-6.9130000000001246E-2</c:v>
                </c:pt>
                <c:pt idx="9">
                  <c:v>0.78046999999999933</c:v>
                </c:pt>
              </c:numCache>
            </c:numRef>
          </c:yVal>
          <c:smooth val="0"/>
          <c:extLst>
            <c:ext xmlns:c16="http://schemas.microsoft.com/office/drawing/2014/chart" uri="{C3380CC4-5D6E-409C-BE32-E72D297353CC}">
              <c16:uniqueId val="{00000004-36D9-4009-B3F1-E65F1202F76B}"/>
            </c:ext>
          </c:extLst>
        </c:ser>
        <c:ser>
          <c:idx val="6"/>
          <c:order val="3"/>
          <c:tx>
            <c:strRef>
              <c:f>'o02'!$BA$4</c:f>
              <c:strCache>
                <c:ptCount val="1"/>
                <c:pt idx="0">
                  <c:v>Red</c:v>
                </c:pt>
              </c:strCache>
            </c:strRef>
          </c:tx>
          <c:spPr>
            <a:ln w="19050">
              <a:noFill/>
            </a:ln>
          </c:spPr>
          <c:marker>
            <c:symbol val="dash"/>
            <c:size val="7"/>
            <c:spPr>
              <a:solidFill>
                <a:srgbClr val="FF0000"/>
              </a:solidFill>
              <a:ln>
                <a:noFill/>
              </a:ln>
            </c:spPr>
          </c:marker>
          <c:yVal>
            <c:numRef>
              <c:f>'o02'!$BA$5:$BA$1200</c:f>
              <c:numCache>
                <c:formatCode>0.0</c:formatCode>
                <c:ptCount val="10"/>
                <c:pt idx="0">
                  <c:v>-48.539800000000007</c:v>
                </c:pt>
                <c:pt idx="1">
                  <c:v>-64.454400000000007</c:v>
                </c:pt>
                <c:pt idx="2">
                  <c:v>-41.134600000000006</c:v>
                </c:pt>
                <c:pt idx="3">
                  <c:v>-39.938450000000003</c:v>
                </c:pt>
                <c:pt idx="4">
                  <c:v>-64.473950000000002</c:v>
                </c:pt>
                <c:pt idx="5">
                  <c:v>-42.266850000000005</c:v>
                </c:pt>
                <c:pt idx="6">
                  <c:v>-41.355050000000006</c:v>
                </c:pt>
                <c:pt idx="7">
                  <c:v>-40.010700000000007</c:v>
                </c:pt>
                <c:pt idx="8">
                  <c:v>-41.233350000000002</c:v>
                </c:pt>
                <c:pt idx="9">
                  <c:v>-40.383750000000006</c:v>
                </c:pt>
              </c:numCache>
            </c:numRef>
          </c:yVal>
          <c:smooth val="0"/>
          <c:extLst>
            <c:ext xmlns:c16="http://schemas.microsoft.com/office/drawing/2014/chart" uri="{C3380CC4-5D6E-409C-BE32-E72D297353CC}">
              <c16:uniqueId val="{00000005-36D9-4009-B3F1-E65F1202F76B}"/>
            </c:ext>
          </c:extLst>
        </c:ser>
        <c:ser>
          <c:idx val="1"/>
          <c:order val="4"/>
          <c:tx>
            <c:strRef>
              <c:f>'o02'!$AC$4</c:f>
              <c:strCache>
                <c:ptCount val="1"/>
                <c:pt idx="0">
                  <c:v>Target.1</c:v>
                </c:pt>
              </c:strCache>
            </c:strRef>
          </c:tx>
          <c:spPr>
            <a:ln w="9525">
              <a:solidFill>
                <a:sysClr val="windowText" lastClr="000000"/>
              </a:solidFill>
              <a:prstDash val="dash"/>
            </a:ln>
          </c:spPr>
          <c:marker>
            <c:symbol val="circle"/>
            <c:size val="5"/>
            <c:spPr>
              <a:noFill/>
              <a:ln w="12700">
                <a:solidFill>
                  <a:sysClr val="windowText" lastClr="000000"/>
                </a:solidFill>
                <a:prstDash val="solid"/>
              </a:ln>
            </c:spPr>
          </c:marker>
          <c:yVal>
            <c:numRef>
              <c:f>'o02'!$X$5:$X$1200</c:f>
              <c:numCache>
                <c:formatCode>#,##0.0</c:formatCode>
                <c:ptCount val="10"/>
                <c:pt idx="0">
                  <c:v>-29.725543636363639</c:v>
                </c:pt>
                <c:pt idx="1">
                  <c:v>-58.661180000000002</c:v>
                </c:pt>
                <c:pt idx="2">
                  <c:v>-16.261543636363637</c:v>
                </c:pt>
                <c:pt idx="3">
                  <c:v>-14.086725454545453</c:v>
                </c:pt>
                <c:pt idx="4">
                  <c:v>-58.696725454545444</c:v>
                </c:pt>
                <c:pt idx="5">
                  <c:v>-18.320180000000001</c:v>
                </c:pt>
                <c:pt idx="6">
                  <c:v>-16.662361818181814</c:v>
                </c:pt>
                <c:pt idx="7">
                  <c:v>-14.218089090909091</c:v>
                </c:pt>
                <c:pt idx="8">
                  <c:v>-16.441089090909092</c:v>
                </c:pt>
                <c:pt idx="9">
                  <c:v>-14.896361818181818</c:v>
                </c:pt>
              </c:numCache>
            </c:numRef>
          </c:yVal>
          <c:smooth val="0"/>
          <c:extLst>
            <c:ext xmlns:c16="http://schemas.microsoft.com/office/drawing/2014/chart" uri="{C3380CC4-5D6E-409C-BE32-E72D297353CC}">
              <c16:uniqueId val="{00000006-36D9-4009-B3F1-E65F1202F76B}"/>
            </c:ext>
          </c:extLst>
        </c:ser>
        <c:dLbls>
          <c:showLegendKey val="0"/>
          <c:showVal val="0"/>
          <c:showCatName val="0"/>
          <c:showSerName val="0"/>
          <c:showPercent val="0"/>
          <c:showBubbleSize val="0"/>
        </c:dLbls>
        <c:axId val="78627231"/>
        <c:axId val="78627647"/>
      </c:scatterChart>
      <c:catAx>
        <c:axId val="78627231"/>
        <c:scaling>
          <c:orientation val="minMax"/>
        </c:scaling>
        <c:delete val="0"/>
        <c:axPos val="b"/>
        <c:numFmt formatCode="0" sourceLinked="1"/>
        <c:majorTickMark val="none"/>
        <c:minorTickMark val="none"/>
        <c:tickLblPos val="low"/>
        <c:spPr>
          <a:ln w="19050">
            <a:solidFill>
              <a:sysClr val="windowText" lastClr="000000"/>
            </a:solidFill>
          </a:ln>
        </c:spPr>
        <c:txPr>
          <a:bodyPr/>
          <a:lstStyle/>
          <a:p>
            <a:pPr>
              <a:defRPr sz="1100" b="0">
                <a:solidFill>
                  <a:sysClr val="windowText" lastClr="000000"/>
                </a:solidFill>
              </a:defRPr>
            </a:pPr>
            <a:endParaRPr lang="LID4096"/>
          </a:p>
        </c:txPr>
        <c:crossAx val="78627647"/>
        <c:crossesAt val="0"/>
        <c:auto val="1"/>
        <c:lblAlgn val="ctr"/>
        <c:lblOffset val="100"/>
        <c:tickLblSkip val="1"/>
        <c:noMultiLvlLbl val="0"/>
      </c:catAx>
      <c:valAx>
        <c:axId val="78627647"/>
        <c:scaling>
          <c:orientation val="minMax"/>
        </c:scaling>
        <c:delete val="0"/>
        <c:axPos val="l"/>
        <c:majorGridlines/>
        <c:numFmt formatCode="#,##0" sourceLinked="0"/>
        <c:majorTickMark val="none"/>
        <c:minorTickMark val="none"/>
        <c:tickLblPos val="low"/>
        <c:spPr>
          <a:noFill/>
          <a:ln w="9525" cap="flat" cmpd="sng" algn="ctr">
            <a:noFill/>
            <a:round/>
          </a:ln>
          <a:effectLst/>
        </c:spPr>
        <c:txPr>
          <a:bodyPr rot="-60000000" vert="horz"/>
          <a:lstStyle/>
          <a:p>
            <a:pPr>
              <a:defRPr sz="1300">
                <a:latin typeface="+mj-lt"/>
              </a:defRPr>
            </a:pPr>
            <a:endParaRPr lang="LID4096"/>
          </a:p>
        </c:txPr>
        <c:crossAx val="78627231"/>
        <c:crosses val="autoZero"/>
        <c:crossBetween val="between"/>
      </c:valAx>
      <c:valAx>
        <c:axId val="1792429264"/>
        <c:scaling>
          <c:orientation val="maxMin"/>
        </c:scaling>
        <c:delete val="0"/>
        <c:axPos val="r"/>
        <c:numFmt formatCode="0%" sourceLinked="0"/>
        <c:majorTickMark val="out"/>
        <c:minorTickMark val="none"/>
        <c:tickLblPos val="nextTo"/>
        <c:spPr>
          <a:ln>
            <a:noFill/>
          </a:ln>
        </c:spPr>
        <c:txPr>
          <a:bodyPr/>
          <a:lstStyle/>
          <a:p>
            <a:pPr>
              <a:defRPr sz="1000">
                <a:solidFill>
                  <a:schemeClr val="accent2"/>
                </a:solidFill>
              </a:defRPr>
            </a:pPr>
            <a:endParaRPr lang="LID4096"/>
          </a:p>
        </c:txPr>
        <c:crossAx val="1792402384"/>
        <c:crosses val="max"/>
        <c:crossBetween val="between"/>
      </c:valAx>
      <c:catAx>
        <c:axId val="1792402384"/>
        <c:scaling>
          <c:orientation val="minMax"/>
        </c:scaling>
        <c:delete val="0"/>
        <c:axPos val="b"/>
        <c:majorTickMark val="none"/>
        <c:minorTickMark val="none"/>
        <c:tickLblPos val="nextTo"/>
        <c:spPr>
          <a:ln w="9525">
            <a:solidFill>
              <a:sysClr val="windowText" lastClr="000000"/>
            </a:solidFill>
          </a:ln>
        </c:spPr>
        <c:txPr>
          <a:bodyPr/>
          <a:lstStyle/>
          <a:p>
            <a:pPr>
              <a:defRPr sz="600"/>
            </a:pPr>
            <a:endParaRPr lang="LID4096"/>
          </a:p>
        </c:txPr>
        <c:crossAx val="1792429264"/>
        <c:crosses val="max"/>
        <c:auto val="1"/>
        <c:lblAlgn val="ctr"/>
        <c:lblOffset val="100"/>
        <c:noMultiLvlLbl val="0"/>
      </c:catAx>
      <c:spPr>
        <a:noFill/>
        <a:ln>
          <a:noFill/>
        </a:ln>
      </c:spPr>
    </c:plotArea>
    <c:plotVisOnly val="1"/>
    <c:dispBlanksAs val="gap"/>
    <c:showDLblsOverMax val="0"/>
  </c:chart>
  <c:spPr>
    <a:solidFill>
      <a:sysClr val="window" lastClr="FFFFFF"/>
    </a:solidFill>
    <a:ln>
      <a:solidFill>
        <a:sysClr val="windowText" lastClr="000000"/>
      </a:solidFill>
    </a:ln>
  </c:spPr>
  <c:txPr>
    <a:bodyPr/>
    <a:lstStyle/>
    <a:p>
      <a:pPr>
        <a:defRPr sz="2000"/>
      </a:pPr>
      <a:endParaRPr lang="LID4096"/>
    </a:p>
  </c:txPr>
  <c:externalData r:id="rId2">
    <c:autoUpdate val="0"/>
  </c:externalData>
  <c:userShapes r:id="rId3"/>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'o02'!$B$2</c:f>
              <c:strCache>
                <c:ptCount val="1"/>
                <c:pt idx="0">
                  <c:v>Drain 39 (%)</c:v>
                </c:pt>
              </c:strCache>
            </c:strRef>
          </c:tx>
          <c:spPr>
            <a:ln w="25400" cap="rnd">
              <a:noFill/>
              <a:round/>
            </a:ln>
            <a:effectLst/>
          </c:spPr>
          <c:marker>
            <c:symbol val="none"/>
          </c:marker>
          <c:dLbls>
            <c:dLbl>
              <c:idx val="0"/>
              <c:dLblPos val="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7377-4810-B09C-988A99D3DB39}"/>
                </c:ext>
              </c:extLst>
            </c:dLbl>
            <c:spPr>
              <a:noFill/>
              <a:ln>
                <a:noFill/>
              </a:ln>
              <a:effectLst/>
            </c:spPr>
            <c:txPr>
              <a:bodyPr rot="0" spcFirstLastPara="1" vertOverflow="ellipsis" vert="horz" wrap="square" anchor="ctr" anchorCtr="0"/>
              <a:lstStyle/>
              <a:p>
                <a:pPr algn="l">
                  <a:defRPr sz="14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7377-4810-B09C-988A99D3DB39}"/>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826699630583357E-2"/>
          <c:y val="0.25936625440101113"/>
          <c:w val="0.61543897632929456"/>
          <c:h val="0.53715233893051673"/>
        </c:manualLayout>
      </c:layout>
      <c:barChart>
        <c:barDir val="col"/>
        <c:grouping val="clustered"/>
        <c:varyColors val="0"/>
        <c:ser>
          <c:idx val="0"/>
          <c:order val="0"/>
          <c:spPr>
            <a:solidFill>
              <a:srgbClr val="4472C4">
                <a:lumMod val="60000"/>
                <a:lumOff val="40000"/>
              </a:srgbClr>
            </a:solidFill>
            <a:ln w="28575">
              <a:solidFill>
                <a:srgbClr val="0000FF"/>
              </a:solidFill>
            </a:ln>
          </c:spPr>
          <c:invertIfNegative val="0"/>
          <c:dLbls>
            <c:spPr>
              <a:solidFill>
                <a:sysClr val="window" lastClr="FFFFFF"/>
              </a:solidFill>
              <a:ln>
                <a:noFill/>
              </a:ln>
              <a:effectLst/>
            </c:spPr>
            <c:txPr>
              <a:bodyPr wrap="square" lIns="38100" tIns="19050" rIns="38100" bIns="19050" anchor="ctr">
                <a:spAutoFit/>
              </a:bodyPr>
              <a:lstStyle/>
              <a:p>
                <a:pPr>
                  <a:defRPr sz="1200" b="1">
                    <a:solidFill>
                      <a:srgbClr val="0000FF"/>
                    </a:solidFill>
                  </a:defRPr>
                </a:pPr>
                <a:endParaRPr lang="LID4096"/>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'C'!$D$1213:$D$1222</c:f>
              <c:strCache>
                <c:ptCount val="4"/>
                <c:pt idx="0">
                  <c:v>GHB</c:v>
                </c:pt>
                <c:pt idx="1">
                  <c:v>DRN</c:v>
                </c:pt>
                <c:pt idx="2">
                  <c:v>CHD</c:v>
                </c:pt>
                <c:pt idx="3">
                  <c:v>Total</c:v>
                </c:pt>
              </c:strCache>
            </c:strRef>
          </c:cat>
          <c:val>
            <c:numRef>
              <c:f>'C'!$AC$1213:$AC$1221</c:f>
              <c:numCache>
                <c:formatCode>#,##0</c:formatCode>
                <c:ptCount val="3"/>
                <c:pt idx="0">
                  <c:v>165.55216249999998</c:v>
                </c:pt>
                <c:pt idx="1">
                  <c:v>0</c:v>
                </c:pt>
                <c:pt idx="2">
                  <c:v>17.418582699999998</c:v>
                </c:pt>
              </c:numCache>
            </c:numRef>
          </c:val>
          <c:extLst>
            <c:ext xmlns:c16="http://schemas.microsoft.com/office/drawing/2014/chart" uri="{C3380CC4-5D6E-409C-BE32-E72D297353CC}">
              <c16:uniqueId val="{00000000-B6B0-452A-92FE-3A5FE1A8D7A9}"/>
            </c:ext>
          </c:extLst>
        </c:ser>
        <c:ser>
          <c:idx val="1"/>
          <c:order val="1"/>
          <c:spPr>
            <a:solidFill>
              <a:srgbClr val="FFC000"/>
            </a:solidFill>
            <a:ln w="28575">
              <a:solidFill>
                <a:srgbClr val="FF0000"/>
              </a:solidFill>
            </a:ln>
          </c:spPr>
          <c:invertIfNegative val="0"/>
          <c:dLbls>
            <c:dLbl>
              <c:idx val="0"/>
              <c:tx>
                <c:rich>
                  <a:bodyPr/>
                  <a:lstStyle/>
                  <a:p>
                    <a:fld id="{21E8B8D4-7D1B-4B30-904B-801ADFF966C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6B0-452A-92FE-3A5FE1A8D7A9}"/>
                </c:ext>
              </c:extLst>
            </c:dLbl>
            <c:dLbl>
              <c:idx val="1"/>
              <c:tx>
                <c:rich>
                  <a:bodyPr/>
                  <a:lstStyle/>
                  <a:p>
                    <a:fld id="{4B897572-CD6D-4170-A12A-F5C755791BB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6B0-452A-92FE-3A5FE1A8D7A9}"/>
                </c:ext>
              </c:extLst>
            </c:dLbl>
            <c:dLbl>
              <c:idx val="2"/>
              <c:tx>
                <c:rich>
                  <a:bodyPr/>
                  <a:lstStyle/>
                  <a:p>
                    <a:fld id="{3286AE73-4418-4027-A33F-A43E7E4909CB}"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6B0-452A-92FE-3A5FE1A8D7A9}"/>
                </c:ext>
              </c:extLst>
            </c:dLbl>
            <c:numFmt formatCode="#,##0" sourceLinked="0"/>
            <c:spPr>
              <a:solidFill>
                <a:sysClr val="window" lastClr="FFFFFF"/>
              </a:solidFill>
              <a:ln>
                <a:noFill/>
              </a:ln>
              <a:effectLst/>
            </c:spPr>
            <c:txPr>
              <a:bodyPr wrap="square" lIns="38100" tIns="19050" rIns="38100" bIns="19050" anchor="ctr">
                <a:spAutoFit/>
              </a:bodyPr>
              <a:lstStyle/>
              <a:p>
                <a:pPr>
                  <a:defRPr sz="1200" b="1">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'C'!$D$1213:$D$1222</c:f>
              <c:strCache>
                <c:ptCount val="4"/>
                <c:pt idx="0">
                  <c:v>GHB</c:v>
                </c:pt>
                <c:pt idx="1">
                  <c:v>DRN</c:v>
                </c:pt>
                <c:pt idx="2">
                  <c:v>CHD</c:v>
                </c:pt>
                <c:pt idx="3">
                  <c:v>Total</c:v>
                </c:pt>
              </c:strCache>
            </c:strRef>
          </c:cat>
          <c:val>
            <c:numRef>
              <c:f>'C'!$AB$1213:$AB$1221</c:f>
              <c:numCache>
                <c:formatCode>#,##0</c:formatCode>
                <c:ptCount val="3"/>
                <c:pt idx="0">
                  <c:v>3.2289910000000002</c:v>
                </c:pt>
                <c:pt idx="1">
                  <c:v>150.76085299999997</c:v>
                </c:pt>
                <c:pt idx="2">
                  <c:v>28.7567685</c:v>
                </c:pt>
              </c:numCache>
            </c:numRef>
          </c:val>
          <c:extLst>
            <c:ext xmlns:c15="http://schemas.microsoft.com/office/drawing/2012/chart" uri="{02D57815-91ED-43cb-92C2-25804820EDAC}">
              <c15:datalabelsRange>
                <c15:f>'C'!$AD$1213:$AD$1221</c15:f>
                <c15:dlblRangeCache>
                  <c:ptCount val="3"/>
                  <c:pt idx="0">
                    <c:v>-3</c:v>
                  </c:pt>
                  <c:pt idx="1">
                    <c:v>-151</c:v>
                  </c:pt>
                  <c:pt idx="2">
                    <c:v>-29</c:v>
                  </c:pt>
                </c15:dlblRangeCache>
              </c15:datalabelsRange>
            </c:ext>
            <c:ext xmlns:c16="http://schemas.microsoft.com/office/drawing/2014/chart" uri="{C3380CC4-5D6E-409C-BE32-E72D297353CC}">
              <c16:uniqueId val="{00000004-B6B0-452A-92FE-3A5FE1A8D7A9}"/>
            </c:ext>
          </c:extLst>
        </c:ser>
        <c:dLbls>
          <c:showLegendKey val="0"/>
          <c:showVal val="0"/>
          <c:showCatName val="0"/>
          <c:showSerName val="0"/>
          <c:showPercent val="0"/>
          <c:showBubbleSize val="0"/>
        </c:dLbls>
        <c:gapWidth val="50"/>
        <c:overlap val="-27"/>
        <c:axId val="671371600"/>
        <c:axId val="671366608"/>
      </c:barChart>
      <c:catAx>
        <c:axId val="671371600"/>
        <c:scaling>
          <c:orientation val="minMax"/>
        </c:scaling>
        <c:delete val="0"/>
        <c:axPos val="b"/>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300" b="1" i="0" u="none" strike="noStrike" kern="1200" baseline="0">
                <a:solidFill>
                  <a:srgbClr val="0000FF"/>
                </a:solidFill>
                <a:latin typeface="+mj-lt"/>
                <a:ea typeface="+mn-ea"/>
                <a:cs typeface="+mn-cs"/>
              </a:defRPr>
            </a:pPr>
            <a:endParaRPr lang="LID4096"/>
          </a:p>
        </c:txPr>
        <c:crossAx val="671366608"/>
        <c:crosses val="autoZero"/>
        <c:auto val="1"/>
        <c:lblAlgn val="ctr"/>
        <c:lblOffset val="100"/>
        <c:noMultiLvlLbl val="0"/>
      </c:catAx>
      <c:valAx>
        <c:axId val="671366608"/>
        <c:scaling>
          <c:orientation val="minMax"/>
        </c:scaling>
        <c:delete val="0"/>
        <c:axPos val="l"/>
        <c:majorGridlines>
          <c:spPr>
            <a:ln w="9525">
              <a:prstDash val="dash"/>
            </a:ln>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ysClr val="windowText" lastClr="000000"/>
                </a:solidFill>
                <a:latin typeface="+mj-lt"/>
                <a:ea typeface="+mn-ea"/>
                <a:cs typeface="+mn-cs"/>
              </a:defRPr>
            </a:pPr>
            <a:endParaRPr lang="LID4096"/>
          </a:p>
        </c:txPr>
        <c:crossAx val="671371600"/>
        <c:crosses val="autoZero"/>
        <c:crossBetween val="between"/>
      </c:valAx>
    </c:plotArea>
    <c:plotVisOnly val="1"/>
    <c:dispBlanksAs val="gap"/>
    <c:showDLblsOverMax val="0"/>
    <c:extLst/>
  </c:chart>
  <c:spPr>
    <a:solidFill>
      <a:schemeClr val="bg1"/>
    </a:solidFill>
    <a:ln w="3175" cap="flat" cmpd="sng" algn="ctr">
      <a:noFill/>
      <a:round/>
    </a:ln>
    <a:effectLst/>
  </c:spPr>
  <c:txPr>
    <a:bodyPr/>
    <a:lstStyle/>
    <a:p>
      <a:pPr>
        <a:defRPr/>
      </a:pPr>
      <a:endParaRPr lang="LID4096"/>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18081445732457"/>
          <c:y val="0.21608556763749609"/>
          <c:w val="0.78291643048628268"/>
          <c:h val="0.5771870716362304"/>
        </c:manualLayout>
      </c:layout>
      <c:barChart>
        <c:barDir val="col"/>
        <c:grouping val="clustered"/>
        <c:varyColors val="0"/>
        <c:ser>
          <c:idx val="0"/>
          <c:order val="0"/>
          <c:tx>
            <c:strRef>
              <c:f>'C'!$AD$1222</c:f>
              <c:strCache>
                <c:ptCount val="1"/>
                <c:pt idx="0">
                  <c:v>-183</c:v>
                </c:pt>
              </c:strCache>
            </c:strRef>
          </c:tx>
          <c:spPr>
            <a:solidFill>
              <a:schemeClr val="bg1">
                <a:lumMod val="75000"/>
              </a:schemeClr>
            </a:solidFill>
            <a:ln>
              <a:noFill/>
            </a:ln>
            <a:effectLst/>
          </c:spPr>
          <c:invertIfNegative val="0"/>
          <c:dPt>
            <c:idx val="0"/>
            <c:invertIfNegative val="0"/>
            <c:bubble3D val="0"/>
            <c:spPr>
              <a:solidFill>
                <a:schemeClr val="bg1">
                  <a:lumMod val="75000"/>
                </a:schemeClr>
              </a:solidFill>
              <a:ln w="28575">
                <a:solidFill>
                  <a:srgbClr val="0000FF"/>
                </a:solidFill>
              </a:ln>
              <a:effectLst/>
            </c:spPr>
            <c:extLst>
              <c:ext xmlns:c16="http://schemas.microsoft.com/office/drawing/2014/chart" uri="{C3380CC4-5D6E-409C-BE32-E72D297353CC}">
                <c16:uniqueId val="{00000001-7D43-4EB8-97BF-49ABB8C744A4}"/>
              </c:ext>
            </c:extLst>
          </c:dPt>
          <c:dPt>
            <c:idx val="1"/>
            <c:invertIfNegative val="0"/>
            <c:bubble3D val="0"/>
            <c:spPr>
              <a:solidFill>
                <a:schemeClr val="bg1">
                  <a:lumMod val="75000"/>
                </a:schemeClr>
              </a:solidFill>
              <a:ln w="28575">
                <a:solidFill>
                  <a:srgbClr val="FF0000"/>
                </a:solidFill>
              </a:ln>
              <a:effectLst/>
            </c:spPr>
            <c:extLst>
              <c:ext xmlns:c16="http://schemas.microsoft.com/office/drawing/2014/chart" uri="{C3380CC4-5D6E-409C-BE32-E72D297353CC}">
                <c16:uniqueId val="{00000003-7D43-4EB8-97BF-49ABB8C744A4}"/>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00FF"/>
                      </a:solidFill>
                      <a:latin typeface="+mn-lt"/>
                      <a:ea typeface="+mn-ea"/>
                      <a:cs typeface="+mn-cs"/>
                    </a:defRPr>
                  </a:pPr>
                  <a:endParaRPr lang="LID4096"/>
                </a:p>
              </c:txPr>
              <c:showLegendKey val="0"/>
              <c:showVal val="1"/>
              <c:showCatName val="0"/>
              <c:showSerName val="0"/>
              <c:showPercent val="0"/>
              <c:showBubbleSize val="0"/>
              <c:extLst>
                <c:ext xmlns:c15="http://schemas.microsoft.com/office/drawing/2012/chart" uri="{CE6537A1-D6FC-4f65-9D91-7224C49458BB}">
                  <c15:layout>
                    <c:manualLayout>
                      <c:w val="0.47862736209461898"/>
                      <c:h val="0.15828950634386654"/>
                    </c:manualLayout>
                  </c15:layout>
                </c:ext>
                <c:ext xmlns:c16="http://schemas.microsoft.com/office/drawing/2014/chart" uri="{C3380CC4-5D6E-409C-BE32-E72D297353CC}">
                  <c16:uniqueId val="{00000001-7D43-4EB8-97BF-49ABB8C744A4}"/>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FF0000"/>
                      </a:solidFill>
                      <a:latin typeface="+mn-lt"/>
                      <a:ea typeface="+mn-ea"/>
                      <a:cs typeface="+mn-cs"/>
                    </a:defRPr>
                  </a:pPr>
                  <a:endParaRPr lang="LID4096"/>
                </a:p>
              </c:txPr>
              <c:showLegendKey val="0"/>
              <c:showVal val="0"/>
              <c:showCatName val="0"/>
              <c:showSerName val="1"/>
              <c:showPercent val="0"/>
              <c:showBubbleSize val="0"/>
              <c:extLst>
                <c:ext xmlns:c15="http://schemas.microsoft.com/office/drawing/2012/chart" uri="{CE6537A1-D6FC-4f65-9D91-7224C49458BB}">
                  <c15:layout>
                    <c:manualLayout>
                      <c:w val="0.52102351035866912"/>
                      <c:h val="0.15819449881539038"/>
                    </c:manualLayout>
                  </c15:layout>
                </c:ext>
                <c:ext xmlns:c16="http://schemas.microsoft.com/office/drawing/2014/chart" uri="{C3380CC4-5D6E-409C-BE32-E72D297353CC}">
                  <c16:uniqueId val="{00000003-7D43-4EB8-97BF-49ABB8C744A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LID4096"/>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'C'!$AC$1224:$AD$1224</c:f>
              <c:numCache>
                <c:formatCode>0</c:formatCode>
                <c:ptCount val="2"/>
                <c:pt idx="0">
                  <c:v>182.97074519999998</c:v>
                </c:pt>
                <c:pt idx="1">
                  <c:v>182.74661249999997</c:v>
                </c:pt>
              </c:numCache>
            </c:numRef>
          </c:val>
          <c:extLst>
            <c:ext xmlns:c16="http://schemas.microsoft.com/office/drawing/2014/chart" uri="{C3380CC4-5D6E-409C-BE32-E72D297353CC}">
              <c16:uniqueId val="{00000004-7D43-4EB8-97BF-49ABB8C744A4}"/>
            </c:ext>
          </c:extLst>
        </c:ser>
        <c:dLbls>
          <c:showLegendKey val="0"/>
          <c:showVal val="0"/>
          <c:showCatName val="0"/>
          <c:showSerName val="0"/>
          <c:showPercent val="0"/>
          <c:showBubbleSize val="0"/>
        </c:dLbls>
        <c:gapWidth val="100"/>
        <c:overlap val="-10"/>
        <c:axId val="671371600"/>
        <c:axId val="671366608"/>
      </c:barChart>
      <c:catAx>
        <c:axId val="671371600"/>
        <c:scaling>
          <c:orientation val="minMax"/>
        </c:scaling>
        <c:delete val="1"/>
        <c:axPos val="b"/>
        <c:numFmt formatCode="0" sourceLinked="1"/>
        <c:majorTickMark val="none"/>
        <c:minorTickMark val="none"/>
        <c:tickLblPos val="nextTo"/>
        <c:crossAx val="671366608"/>
        <c:crosses val="autoZero"/>
        <c:auto val="1"/>
        <c:lblAlgn val="ctr"/>
        <c:lblOffset val="100"/>
        <c:noMultiLvlLbl val="0"/>
      </c:catAx>
      <c:valAx>
        <c:axId val="671366608"/>
        <c:scaling>
          <c:logBase val="10"/>
          <c:orientation val="minMax"/>
        </c:scaling>
        <c:delete val="1"/>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67137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20000"/>
        <a:lumOff val="80000"/>
      </a:schemeClr>
    </a:solidFill>
    <a:ln w="9525" cap="flat" cmpd="sng" algn="ctr">
      <a:solidFill>
        <a:schemeClr val="tx1"/>
      </a:solidFill>
      <a:round/>
    </a:ln>
    <a:effectLst/>
  </c:spPr>
  <c:txPr>
    <a:bodyPr/>
    <a:lstStyle/>
    <a:p>
      <a:pPr>
        <a:defRPr/>
      </a:pPr>
      <a:endParaRPr lang="LID4096"/>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93063715781525E-3"/>
          <c:y val="0.51476727770912922"/>
          <c:w val="0.3711693552321168"/>
          <c:h val="0.47542763128688742"/>
        </c:manualLayout>
      </c:layout>
      <c:scatterChart>
        <c:scatterStyle val="lineMarker"/>
        <c:varyColors val="0"/>
        <c:ser>
          <c:idx val="0"/>
          <c:order val="0"/>
          <c:spPr>
            <a:ln w="25400" cap="rnd">
              <a:noFill/>
              <a:round/>
            </a:ln>
            <a:effectLst/>
          </c:spPr>
          <c:marker>
            <c:symbol val="none"/>
          </c:marker>
          <c:dLbls>
            <c:dLbl>
              <c:idx val="0"/>
              <c:layout>
                <c:manualLayout>
                  <c:x val="-8.6629045559374653E-3"/>
                  <c:y val="-0.31170411568155393"/>
                </c:manualLayout>
              </c:layout>
              <c:dLblPos val="r"/>
              <c:showLegendKey val="0"/>
              <c:showVal val="1"/>
              <c:showCatName val="0"/>
              <c:showSerName val="0"/>
              <c:showPercent val="0"/>
              <c:showBubbleSize val="0"/>
              <c:extLst>
                <c:ext xmlns:c15="http://schemas.microsoft.com/office/drawing/2012/chart" uri="{CE6537A1-D6FC-4f65-9D91-7224C49458BB}">
                  <c15:layout>
                    <c:manualLayout>
                      <c:w val="0.98267419088812502"/>
                      <c:h val="0.99717805319917674"/>
                    </c:manualLayout>
                  </c15:layout>
                </c:ext>
                <c:ext xmlns:c16="http://schemas.microsoft.com/office/drawing/2014/chart" uri="{C3380CC4-5D6E-409C-BE32-E72D297353CC}">
                  <c16:uniqueId val="{00000000-E39D-453F-BEA3-B1DB1347BA1F}"/>
                </c:ext>
              </c:extLst>
            </c:dLbl>
            <c:numFmt formatCode="0.000%" sourceLinked="0"/>
            <c:spPr>
              <a:noFill/>
              <a:ln>
                <a:noFill/>
              </a:ln>
              <a:effectLst/>
            </c:spPr>
            <c:txPr>
              <a:bodyPr rot="0" spcFirstLastPara="1" vertOverflow="ellipsis" vert="horz" wrap="square" anchor="ctr" anchorCtr="1"/>
              <a:lstStyle/>
              <a:p>
                <a:pPr>
                  <a:defRPr sz="15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'C'!$AD$1223</c:f>
              <c:numCache>
                <c:formatCode>0.00%</c:formatCode>
                <c:ptCount val="1"/>
                <c:pt idx="0">
                  <c:v>1.2264670569475682E-3</c:v>
                </c:pt>
              </c:numCache>
            </c:numRef>
          </c:xVal>
          <c:yVal>
            <c:numRef>
              <c:f>'C'!$AD$1223</c:f>
              <c:numCache>
                <c:formatCode>0.00%</c:formatCode>
                <c:ptCount val="1"/>
                <c:pt idx="0">
                  <c:v>1.2264670569475682E-3</c:v>
                </c:pt>
              </c:numCache>
            </c:numRef>
          </c:yVal>
          <c:smooth val="0"/>
          <c:extLst>
            <c:ext xmlns:c16="http://schemas.microsoft.com/office/drawing/2014/chart" uri="{C3380CC4-5D6E-409C-BE32-E72D297353CC}">
              <c16:uniqueId val="{00000001-E39D-453F-BEA3-B1DB1347BA1F}"/>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0.00%" sourceLinked="1"/>
        <c:majorTickMark val="none"/>
        <c:minorTickMark val="none"/>
        <c:tickLblPos val="nextTo"/>
        <c:crossAx val="183209712"/>
        <c:crosses val="autoZero"/>
        <c:crossBetween val="midCat"/>
      </c:valAx>
      <c:valAx>
        <c:axId val="183209712"/>
        <c:scaling>
          <c:orientation val="minMax"/>
        </c:scaling>
        <c:delete val="1"/>
        <c:axPos val="l"/>
        <c:numFmt formatCode="0.00%" sourceLinked="1"/>
        <c:majorTickMark val="none"/>
        <c:minorTickMark val="none"/>
        <c:tickLblPos val="nextTo"/>
        <c:crossAx val="183208880"/>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B3FF"/>
    </a:solidFill>
    <a:ln w="9525" cap="flat" cmpd="sng" algn="ctr">
      <a:solidFill>
        <a:sysClr val="windowText" lastClr="000000"/>
      </a:solidFill>
      <a:round/>
    </a:ln>
    <a:effectLst>
      <a:outerShdw blurRad="50800" dist="38100" dir="2700000" algn="tl" rotWithShape="0">
        <a:prstClr val="black">
          <a:alpha val="40000"/>
        </a:prstClr>
      </a:outerShdw>
    </a:effectLst>
  </c:spPr>
  <c:txPr>
    <a:bodyPr/>
    <a:lstStyle/>
    <a:p>
      <a:pPr>
        <a:defRPr sz="1800" b="1"/>
      </a:pPr>
      <a:endParaRPr lang="LID4096"/>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'1'!$BT$10</c:f>
              <c:strCache>
                <c:ptCount val="1"/>
                <c:pt idx="0">
                  <c:v>800 m</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7F79-4536-8650-B4AB2DEB029B}"/>
                </c:ext>
              </c:extLst>
            </c:dLbl>
            <c:spPr>
              <a:noFill/>
              <a:ln>
                <a:noFill/>
              </a:ln>
              <a:effectLst/>
            </c:spPr>
            <c:txPr>
              <a:bodyPr rot="0" spcFirstLastPara="1" vertOverflow="ellipsis" vert="horz" wrap="square" anchor="ctr" anchorCtr="0"/>
              <a:lstStyle/>
              <a:p>
                <a:pPr algn="r">
                  <a:defRPr sz="11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7F79-4536-8650-B4AB2DEB029B}"/>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scatterChart>
        <c:scatterStyle val="lineMarker"/>
        <c:varyColors val="0"/>
        <c:ser>
          <c:idx val="0"/>
          <c:order val="0"/>
          <c:tx>
            <c:strRef>
              <c:f>'1'!$BU$10</c:f>
              <c:strCache>
                <c:ptCount val="1"/>
                <c:pt idx="0">
                  <c:v>800 m</c:v>
                </c:pt>
              </c:strCache>
            </c:strRef>
          </c:tx>
          <c:spPr>
            <a:ln w="25400" cap="rnd">
              <a:noFill/>
              <a:round/>
            </a:ln>
            <a:effectLst/>
          </c:spPr>
          <c:marker>
            <c:symbol val="none"/>
          </c:marker>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94530533725656363"/>
                      <c:h val="0.91125877561819091"/>
                    </c:manualLayout>
                  </c15:layout>
                </c:ext>
                <c:ext xmlns:c16="http://schemas.microsoft.com/office/drawing/2014/chart" uri="{C3380CC4-5D6E-409C-BE32-E72D297353CC}">
                  <c16:uniqueId val="{00000000-66C2-44E5-BEE9-AB4D6CB6D26D}"/>
                </c:ext>
              </c:extLst>
            </c:dLbl>
            <c:spPr>
              <a:noFill/>
              <a:ln>
                <a:noFill/>
              </a:ln>
              <a:effectLst/>
            </c:spPr>
            <c:txPr>
              <a:bodyPr rot="0" spcFirstLastPara="1" vertOverflow="ellipsis" vert="horz" wrap="square" anchor="ctr" anchorCtr="0"/>
              <a:lstStyle/>
              <a:p>
                <a:pPr algn="r">
                  <a:defRPr sz="1100" b="1" i="0" u="none" strike="noStrike" kern="1200" baseline="0">
                    <a:solidFill>
                      <a:schemeClr val="tx1">
                        <a:lumMod val="75000"/>
                        <a:lumOff val="25000"/>
                      </a:schemeClr>
                    </a:solidFill>
                    <a:latin typeface="+mn-lt"/>
                    <a:ea typeface="+mn-ea"/>
                    <a:cs typeface="+mn-cs"/>
                  </a:defRPr>
                </a:pPr>
                <a:endParaRPr lang="LID4096"/>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Lit>
              <c:formatCode>General</c:formatCode>
              <c:ptCount val="1"/>
              <c:pt idx="0">
                <c:v>1</c:v>
              </c:pt>
            </c:numLit>
          </c:xVal>
          <c:yVal>
            <c:numLit>
              <c:formatCode>General</c:formatCode>
              <c:ptCount val="1"/>
              <c:pt idx="0">
                <c:v>1</c:v>
              </c:pt>
            </c:numLit>
          </c:yVal>
          <c:smooth val="0"/>
          <c:extLst>
            <c:ext xmlns:c16="http://schemas.microsoft.com/office/drawing/2014/chart" uri="{C3380CC4-5D6E-409C-BE32-E72D297353CC}">
              <c16:uniqueId val="{00000001-66C2-44E5-BEE9-AB4D6CB6D26D}"/>
            </c:ext>
          </c:extLst>
        </c:ser>
        <c:dLbls>
          <c:showLegendKey val="0"/>
          <c:showVal val="0"/>
          <c:showCatName val="0"/>
          <c:showSerName val="0"/>
          <c:showPercent val="0"/>
          <c:showBubbleSize val="0"/>
        </c:dLbls>
        <c:axId val="183208880"/>
        <c:axId val="183209712"/>
      </c:scatterChart>
      <c:valAx>
        <c:axId val="183208880"/>
        <c:scaling>
          <c:orientation val="minMax"/>
        </c:scaling>
        <c:delete val="1"/>
        <c:axPos val="b"/>
        <c:numFmt formatCode="General" sourceLinked="1"/>
        <c:majorTickMark val="none"/>
        <c:minorTickMark val="none"/>
        <c:tickLblPos val="nextTo"/>
        <c:crossAx val="183209712"/>
        <c:crosses val="autoZero"/>
        <c:crossBetween val="midCat"/>
      </c:valAx>
      <c:valAx>
        <c:axId val="183209712"/>
        <c:scaling>
          <c:orientation val="minMax"/>
        </c:scaling>
        <c:delete val="1"/>
        <c:axPos val="l"/>
        <c:numFmt formatCode="General" sourceLinked="1"/>
        <c:majorTickMark val="none"/>
        <c:minorTickMark val="none"/>
        <c:tickLblPos val="nextTo"/>
        <c:crossAx val="183208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500" b="1"/>
      </a:pPr>
      <a:endParaRPr lang="LID4096"/>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917094156207543"/>
          <c:y val="0.1085845374977356"/>
          <c:w val="0.72647650353582305"/>
          <c:h val="0.79508141970007795"/>
        </c:manualLayout>
      </c:layout>
      <c:barChart>
        <c:barDir val="col"/>
        <c:grouping val="clustered"/>
        <c:varyColors val="0"/>
        <c:ser>
          <c:idx val="5"/>
          <c:order val="0"/>
          <c:spPr>
            <a:solidFill>
              <a:srgbClr val="000000">
                <a:alpha val="10000"/>
              </a:srgbClr>
            </a:solidFill>
          </c:spPr>
          <c:invertIfNegative val="0"/>
          <c:val>
            <c:numRef>
              <c:f>'1'!$CC$4</c:f>
              <c:numCache>
                <c:formatCode>0%</c:formatCode>
                <c:ptCount val="1"/>
                <c:pt idx="0">
                  <c:v>3.1432098765431999</c:v>
                </c:pt>
              </c:numCache>
            </c:numRef>
          </c:val>
          <c:extLst>
            <c:ext xmlns:c16="http://schemas.microsoft.com/office/drawing/2014/chart" uri="{C3380CC4-5D6E-409C-BE32-E72D297353CC}">
              <c16:uniqueId val="{00000000-B483-45D7-AFEC-2487500F9C49}"/>
            </c:ext>
          </c:extLst>
        </c:ser>
        <c:ser>
          <c:idx val="6"/>
          <c:order val="1"/>
          <c:spPr>
            <a:solidFill>
              <a:srgbClr val="000000">
                <a:alpha val="10000"/>
              </a:srgbClr>
            </a:solidFill>
          </c:spPr>
          <c:invertIfNegative val="0"/>
          <c:val>
            <c:numRef>
              <c:f>'1'!$CC$5</c:f>
              <c:numCache>
                <c:formatCode>0%</c:formatCode>
                <c:ptCount val="1"/>
                <c:pt idx="0">
                  <c:v>4.4382608695651999</c:v>
                </c:pt>
              </c:numCache>
            </c:numRef>
          </c:val>
          <c:extLst>
            <c:ext xmlns:c16="http://schemas.microsoft.com/office/drawing/2014/chart" uri="{C3380CC4-5D6E-409C-BE32-E72D297353CC}">
              <c16:uniqueId val="{00000001-B483-45D7-AFEC-2487500F9C49}"/>
            </c:ext>
          </c:extLst>
        </c:ser>
        <c:ser>
          <c:idx val="7"/>
          <c:order val="2"/>
          <c:spPr>
            <a:solidFill>
              <a:srgbClr val="000000">
                <a:alpha val="10000"/>
              </a:srgbClr>
            </a:solidFill>
          </c:spPr>
          <c:invertIfNegative val="0"/>
          <c:val>
            <c:numRef>
              <c:f>'1'!$CC$6</c:f>
              <c:numCache>
                <c:formatCode>0%</c:formatCode>
                <c:ptCount val="1"/>
                <c:pt idx="0">
                  <c:v>1.6497205882353001</c:v>
                </c:pt>
              </c:numCache>
            </c:numRef>
          </c:val>
          <c:extLst>
            <c:ext xmlns:c16="http://schemas.microsoft.com/office/drawing/2014/chart" uri="{C3380CC4-5D6E-409C-BE32-E72D297353CC}">
              <c16:uniqueId val="{00000002-B483-45D7-AFEC-2487500F9C49}"/>
            </c:ext>
          </c:extLst>
        </c:ser>
        <c:ser>
          <c:idx val="8"/>
          <c:order val="3"/>
          <c:spPr>
            <a:solidFill>
              <a:srgbClr val="000000">
                <a:alpha val="10000"/>
              </a:srgbClr>
            </a:solidFill>
          </c:spPr>
          <c:invertIfNegative val="0"/>
          <c:val>
            <c:numRef>
              <c:f>'1'!$CC$7</c:f>
              <c:numCache>
                <c:formatCode>0%</c:formatCode>
                <c:ptCount val="1"/>
                <c:pt idx="0">
                  <c:v>2.3425714285714001</c:v>
                </c:pt>
              </c:numCache>
            </c:numRef>
          </c:val>
          <c:extLst>
            <c:ext xmlns:c16="http://schemas.microsoft.com/office/drawing/2014/chart" uri="{C3380CC4-5D6E-409C-BE32-E72D297353CC}">
              <c16:uniqueId val="{00000003-B483-45D7-AFEC-2487500F9C49}"/>
            </c:ext>
          </c:extLst>
        </c:ser>
        <c:ser>
          <c:idx val="9"/>
          <c:order val="4"/>
          <c:spPr>
            <a:solidFill>
              <a:srgbClr val="000000">
                <a:alpha val="5000"/>
              </a:srgbClr>
            </a:solidFill>
          </c:spPr>
          <c:invertIfNegative val="0"/>
          <c:val>
            <c:numRef>
              <c:f>'1'!$CC$8</c:f>
              <c:numCache>
                <c:formatCode>0%</c:formatCode>
                <c:ptCount val="1"/>
                <c:pt idx="0">
                  <c:v>4.0068095364653002</c:v>
                </c:pt>
              </c:numCache>
            </c:numRef>
          </c:val>
          <c:extLst>
            <c:ext xmlns:c16="http://schemas.microsoft.com/office/drawing/2014/chart" uri="{C3380CC4-5D6E-409C-BE32-E72D297353CC}">
              <c16:uniqueId val="{00000004-B483-45D7-AFEC-2487500F9C49}"/>
            </c:ext>
          </c:extLst>
        </c:ser>
        <c:ser>
          <c:idx val="10"/>
          <c:order val="5"/>
          <c:spPr>
            <a:solidFill>
              <a:sysClr val="window" lastClr="FFFFFF">
                <a:alpha val="10000"/>
              </a:sysClr>
            </a:solidFill>
          </c:spPr>
          <c:invertIfNegative val="0"/>
          <c:val>
            <c:numRef>
              <c:f>'1'!$CC$9</c:f>
              <c:numCache>
                <c:formatCode>0</c:formatCode>
                <c:ptCount val="1"/>
                <c:pt idx="0">
                  <c:v>4.4382608695651999</c:v>
                </c:pt>
              </c:numCache>
            </c:numRef>
          </c:val>
          <c:extLst>
            <c:ext xmlns:c16="http://schemas.microsoft.com/office/drawing/2014/chart" uri="{C3380CC4-5D6E-409C-BE32-E72D297353CC}">
              <c16:uniqueId val="{00000005-B483-45D7-AFEC-2487500F9C49}"/>
            </c:ext>
          </c:extLst>
        </c:ser>
        <c:dLbls>
          <c:showLegendKey val="0"/>
          <c:showVal val="0"/>
          <c:showCatName val="0"/>
          <c:showSerName val="0"/>
          <c:showPercent val="0"/>
          <c:showBubbleSize val="0"/>
        </c:dLbls>
        <c:gapWidth val="81"/>
        <c:overlap val="-100"/>
        <c:axId val="1359320976"/>
        <c:axId val="1359316384"/>
      </c:barChart>
      <c:barChart>
        <c:barDir val="col"/>
        <c:grouping val="clustered"/>
        <c:varyColors val="0"/>
        <c:ser>
          <c:idx val="0"/>
          <c:order val="6"/>
          <c:tx>
            <c:v>1</c:v>
          </c:tx>
          <c:spPr>
            <a:solidFill>
              <a:srgbClr val="B7FFCF">
                <a:alpha val="40000"/>
              </a:srgbClr>
            </a:solidFill>
          </c:spPr>
          <c:invertIfNegative val="0"/>
          <c:val>
            <c:numRef>
              <c:f>'1'!$CA$4</c:f>
              <c:numCache>
                <c:formatCode>0</c:formatCode>
                <c:ptCount val="1"/>
                <c:pt idx="0">
                  <c:v>3.1432098765431999</c:v>
                </c:pt>
              </c:numCache>
            </c:numRef>
          </c:val>
          <c:extLst>
            <c:ext xmlns:c16="http://schemas.microsoft.com/office/drawing/2014/chart" uri="{C3380CC4-5D6E-409C-BE32-E72D297353CC}">
              <c16:uniqueId val="{00000006-B483-45D7-AFEC-2487500F9C49}"/>
            </c:ext>
          </c:extLst>
        </c:ser>
        <c:ser>
          <c:idx val="1"/>
          <c:order val="7"/>
          <c:tx>
            <c:v>2</c:v>
          </c:tx>
          <c:spPr>
            <a:solidFill>
              <a:srgbClr val="B17ED8">
                <a:alpha val="40000"/>
              </a:srgbClr>
            </a:solidFill>
          </c:spPr>
          <c:invertIfNegative val="0"/>
          <c:val>
            <c:numRef>
              <c:f>'1'!$CA$5</c:f>
              <c:numCache>
                <c:formatCode>0</c:formatCode>
                <c:ptCount val="1"/>
                <c:pt idx="0">
                  <c:v>4.4382608695651999</c:v>
                </c:pt>
              </c:numCache>
            </c:numRef>
          </c:val>
          <c:extLst>
            <c:ext xmlns:c16="http://schemas.microsoft.com/office/drawing/2014/chart" uri="{C3380CC4-5D6E-409C-BE32-E72D297353CC}">
              <c16:uniqueId val="{00000007-B483-45D7-AFEC-2487500F9C49}"/>
            </c:ext>
          </c:extLst>
        </c:ser>
        <c:ser>
          <c:idx val="2"/>
          <c:order val="8"/>
          <c:tx>
            <c:v>3</c:v>
          </c:tx>
          <c:spPr>
            <a:solidFill>
              <a:srgbClr val="FFABAB">
                <a:alpha val="40000"/>
              </a:srgbClr>
            </a:solidFill>
          </c:spPr>
          <c:invertIfNegative val="0"/>
          <c:val>
            <c:numRef>
              <c:f>'1'!$CA$6</c:f>
              <c:numCache>
                <c:formatCode>0</c:formatCode>
                <c:ptCount val="1"/>
                <c:pt idx="0">
                  <c:v>1.6497205882353001</c:v>
                </c:pt>
              </c:numCache>
            </c:numRef>
          </c:val>
          <c:extLst>
            <c:ext xmlns:c16="http://schemas.microsoft.com/office/drawing/2014/chart" uri="{C3380CC4-5D6E-409C-BE32-E72D297353CC}">
              <c16:uniqueId val="{00000008-B483-45D7-AFEC-2487500F9C49}"/>
            </c:ext>
          </c:extLst>
        </c:ser>
        <c:ser>
          <c:idx val="3"/>
          <c:order val="9"/>
          <c:tx>
            <c:v>4</c:v>
          </c:tx>
          <c:spPr>
            <a:solidFill>
              <a:sysClr val="window" lastClr="FFFFFF">
                <a:lumMod val="85000"/>
                <a:alpha val="40000"/>
              </a:sysClr>
            </a:solidFill>
          </c:spPr>
          <c:invertIfNegative val="0"/>
          <c:val>
            <c:numRef>
              <c:f>'1'!$CA$7</c:f>
              <c:numCache>
                <c:formatCode>0</c:formatCode>
                <c:ptCount val="1"/>
                <c:pt idx="0">
                  <c:v>2.3425714285714001</c:v>
                </c:pt>
              </c:numCache>
            </c:numRef>
          </c:val>
          <c:extLst>
            <c:ext xmlns:c16="http://schemas.microsoft.com/office/drawing/2014/chart" uri="{C3380CC4-5D6E-409C-BE32-E72D297353CC}">
              <c16:uniqueId val="{00000009-B483-45D7-AFEC-2487500F9C49}"/>
            </c:ext>
          </c:extLst>
        </c:ser>
        <c:ser>
          <c:idx val="4"/>
          <c:order val="10"/>
          <c:tx>
            <c:v>5</c:v>
          </c:tx>
          <c:spPr>
            <a:solidFill>
              <a:srgbClr val="FFFF00">
                <a:alpha val="40000"/>
              </a:srgbClr>
            </a:solidFill>
          </c:spPr>
          <c:invertIfNegative val="0"/>
          <c:val>
            <c:numRef>
              <c:f>'1'!$CA$8</c:f>
              <c:numCache>
                <c:formatCode>0</c:formatCode>
                <c:ptCount val="1"/>
                <c:pt idx="0">
                  <c:v>4.0068095364653002</c:v>
                </c:pt>
              </c:numCache>
            </c:numRef>
          </c:val>
          <c:extLst>
            <c:ext xmlns:c16="http://schemas.microsoft.com/office/drawing/2014/chart" uri="{C3380CC4-5D6E-409C-BE32-E72D297353CC}">
              <c16:uniqueId val="{0000000A-B483-45D7-AFEC-2487500F9C49}"/>
            </c:ext>
          </c:extLst>
        </c:ser>
        <c:ser>
          <c:idx val="11"/>
          <c:order val="11"/>
          <c:tx>
            <c:v>6</c:v>
          </c:tx>
          <c:spPr>
            <a:solidFill>
              <a:srgbClr val="FFFF00">
                <a:alpha val="0"/>
              </a:srgbClr>
            </a:solidFill>
          </c:spPr>
          <c:invertIfNegative val="0"/>
          <c:val>
            <c:numRef>
              <c:f>'1'!$CA$9</c:f>
              <c:numCache>
                <c:formatCode>0</c:formatCode>
                <c:ptCount val="1"/>
                <c:pt idx="0">
                  <c:v>4.4382608695651999</c:v>
                </c:pt>
              </c:numCache>
            </c:numRef>
          </c:val>
          <c:extLst>
            <c:ext xmlns:c16="http://schemas.microsoft.com/office/drawing/2014/chart" uri="{C3380CC4-5D6E-409C-BE32-E72D297353CC}">
              <c16:uniqueId val="{0000000B-B483-45D7-AFEC-2487500F9C49}"/>
            </c:ext>
          </c:extLst>
        </c:ser>
        <c:dLbls>
          <c:showLegendKey val="0"/>
          <c:showVal val="0"/>
          <c:showCatName val="0"/>
          <c:showSerName val="0"/>
          <c:showPercent val="0"/>
          <c:showBubbleSize val="0"/>
        </c:dLbls>
        <c:gapWidth val="0"/>
        <c:axId val="538765119"/>
        <c:axId val="538764639"/>
      </c:barChart>
      <c:catAx>
        <c:axId val="1359320976"/>
        <c:scaling>
          <c:orientation val="minMax"/>
        </c:scaling>
        <c:delete val="1"/>
        <c:axPos val="t"/>
        <c:majorTickMark val="out"/>
        <c:minorTickMark val="none"/>
        <c:tickLblPos val="nextTo"/>
        <c:crossAx val="1359316384"/>
        <c:crosses val="autoZero"/>
        <c:auto val="1"/>
        <c:lblAlgn val="ctr"/>
        <c:lblOffset val="100"/>
        <c:noMultiLvlLbl val="0"/>
      </c:catAx>
      <c:valAx>
        <c:axId val="1359316384"/>
        <c:scaling>
          <c:orientation val="maxMin"/>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LID4096"/>
          </a:p>
        </c:txPr>
        <c:crossAx val="1359320976"/>
        <c:crosses val="autoZero"/>
        <c:crossBetween val="between"/>
      </c:valAx>
      <c:valAx>
        <c:axId val="538764639"/>
        <c:scaling>
          <c:orientation val="maxMin"/>
        </c:scaling>
        <c:delete val="0"/>
        <c:axPos val="r"/>
        <c:numFmt formatCode="0" sourceLinked="0"/>
        <c:majorTickMark val="none"/>
        <c:minorTickMark val="none"/>
        <c:tickLblPos val="nextTo"/>
        <c:spPr>
          <a:ln>
            <a:noFill/>
          </a:ln>
        </c:spPr>
        <c:crossAx val="538765119"/>
        <c:crosses val="max"/>
        <c:crossBetween val="between"/>
      </c:valAx>
      <c:catAx>
        <c:axId val="538765119"/>
        <c:scaling>
          <c:orientation val="minMax"/>
        </c:scaling>
        <c:delete val="1"/>
        <c:axPos val="t"/>
        <c:majorTickMark val="out"/>
        <c:minorTickMark val="none"/>
        <c:tickLblPos val="nextTo"/>
        <c:crossAx val="538764639"/>
        <c:crosses val="autoZero"/>
        <c:auto val="1"/>
        <c:lblAlgn val="ctr"/>
        <c:lblOffset val="100"/>
        <c:noMultiLvlLbl val="0"/>
      </c:catAx>
    </c:plotArea>
    <c:plotVisOnly val="1"/>
    <c:dispBlanksAs val="gap"/>
    <c:showDLblsOverMax val="0"/>
    <c:extLst/>
  </c:chart>
  <c:spPr>
    <a:solidFill>
      <a:schemeClr val="bg1"/>
    </a:solidFill>
    <a:ln w="6350" cap="flat" cmpd="sng" algn="ctr">
      <a:solidFill>
        <a:sysClr val="windowText" lastClr="000000"/>
      </a:solidFill>
      <a:round/>
    </a:ln>
    <a:effectLst/>
  </c:spPr>
  <c:txPr>
    <a:bodyPr/>
    <a:lstStyle/>
    <a:p>
      <a:pPr>
        <a:defRPr sz="1050" b="1">
          <a:solidFill>
            <a:sysClr val="windowText" lastClr="000000"/>
          </a:solidFill>
        </a:defRPr>
      </a:pPr>
      <a:endParaRPr lang="LID4096"/>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1609076641701"/>
          <c:y val="0.13211765017150479"/>
          <c:w val="0.74714439962350876"/>
          <c:h val="0.8052356828598809"/>
        </c:manualLayout>
      </c:layout>
      <c:barChart>
        <c:barDir val="bar"/>
        <c:grouping val="clustered"/>
        <c:varyColors val="0"/>
        <c:ser>
          <c:idx val="1"/>
          <c:order val="0"/>
          <c:tx>
            <c:strRef>
              <c:f>K!$AL$52</c:f>
              <c:strCache>
                <c:ptCount val="1"/>
                <c:pt idx="0">
                  <c:v>k</c:v>
                </c:pt>
              </c:strCache>
            </c:strRef>
          </c:tx>
          <c:spPr>
            <a:solidFill>
              <a:srgbClr val="BDBDFF"/>
            </a:solidFill>
          </c:spPr>
          <c:invertIfNegative val="0"/>
          <c:dLbls>
            <c:dLbl>
              <c:idx val="0"/>
              <c:tx>
                <c:rich>
                  <a:bodyPr/>
                  <a:lstStyle/>
                  <a:p>
                    <a:fld id="{B7DB5E79-9B9C-43D9-AD8D-72C862830D63}"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FF83-47C6-8663-EC45BA557D0A}"/>
                </c:ext>
              </c:extLst>
            </c:dLbl>
            <c:dLbl>
              <c:idx val="1"/>
              <c:tx>
                <c:rich>
                  <a:bodyPr/>
                  <a:lstStyle/>
                  <a:p>
                    <a:fld id="{2C88AD18-4673-4239-A7C7-85EF389A5A35}"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F83-47C6-8663-EC45BA557D0A}"/>
                </c:ext>
              </c:extLst>
            </c:dLbl>
            <c:dLbl>
              <c:idx val="2"/>
              <c:tx>
                <c:rich>
                  <a:bodyPr/>
                  <a:lstStyle/>
                  <a:p>
                    <a:fld id="{A12B0A4B-4DB7-4819-8578-2484C110AE5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F83-47C6-8663-EC45BA557D0A}"/>
                </c:ext>
              </c:extLst>
            </c:dLbl>
            <c:dLbl>
              <c:idx val="3"/>
              <c:tx>
                <c:rich>
                  <a:bodyPr/>
                  <a:lstStyle/>
                  <a:p>
                    <a:fld id="{C20465C6-67C0-47F3-8EE3-8E3E99B1BB19}"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F83-47C6-8663-EC45BA557D0A}"/>
                </c:ext>
              </c:extLst>
            </c:dLbl>
            <c:dLbl>
              <c:idx val="4"/>
              <c:tx>
                <c:rich>
                  <a:bodyPr/>
                  <a:lstStyle/>
                  <a:p>
                    <a:fld id="{C61F3283-6852-42E8-ABBA-4FA2AA508306}"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F83-47C6-8663-EC45BA557D0A}"/>
                </c:ext>
              </c:extLst>
            </c:dLbl>
            <c:spPr>
              <a:noFill/>
              <a:ln>
                <a:noFill/>
              </a:ln>
              <a:effectLst/>
            </c:spPr>
            <c:txPr>
              <a:bodyPr wrap="square" lIns="38100" tIns="19050" rIns="38100" bIns="19050" anchor="ctr">
                <a:spAutoFit/>
              </a:bodyPr>
              <a:lstStyle/>
              <a:p>
                <a:pPr>
                  <a:defRPr sz="1200">
                    <a:solidFill>
                      <a:srgbClr val="0000FF"/>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K!$AL$61:$AL$65</c:f>
              <c:numCache>
                <c:formatCode>0</c:formatCode>
                <c:ptCount val="5"/>
                <c:pt idx="0">
                  <c:v>3253.4103329078457</c:v>
                </c:pt>
                <c:pt idx="1">
                  <c:v>1</c:v>
                </c:pt>
                <c:pt idx="2">
                  <c:v>1346.1654477386178</c:v>
                </c:pt>
                <c:pt idx="3">
                  <c:v>3.7338183735094543</c:v>
                </c:pt>
                <c:pt idx="4">
                  <c:v>124.0500427644339</c:v>
                </c:pt>
              </c:numCache>
            </c:numRef>
          </c:val>
          <c:extLst>
            <c:ext xmlns:c15="http://schemas.microsoft.com/office/drawing/2012/chart" uri="{02D57815-91ED-43cb-92C2-25804820EDAC}">
              <c15:datalabelsRange>
                <c15:f>K!$AI$61:$AI$65</c15:f>
                <c15:dlblRangeCache>
                  <c:ptCount val="5"/>
                  <c:pt idx="0">
                    <c:v>0.30</c:v>
                  </c:pt>
                  <c:pt idx="1">
                    <c:v>0.0001</c:v>
                  </c:pt>
                  <c:pt idx="2">
                    <c:v>0.1</c:v>
                  </c:pt>
                  <c:pt idx="3">
                    <c:v>0.0003</c:v>
                  </c:pt>
                  <c:pt idx="4">
                    <c:v>0.01</c:v>
                  </c:pt>
                </c15:dlblRangeCache>
              </c15:datalabelsRange>
            </c:ext>
            <c:ext xmlns:c16="http://schemas.microsoft.com/office/drawing/2014/chart" uri="{C3380CC4-5D6E-409C-BE32-E72D297353CC}">
              <c16:uniqueId val="{00000005-FF83-47C6-8663-EC45BA557D0A}"/>
            </c:ext>
          </c:extLst>
        </c:ser>
        <c:ser>
          <c:idx val="0"/>
          <c:order val="1"/>
          <c:tx>
            <c:strRef>
              <c:f>K!$AN$52</c:f>
              <c:strCache>
                <c:ptCount val="1"/>
                <c:pt idx="0">
                  <c:v>k</c:v>
                </c:pt>
              </c:strCache>
            </c:strRef>
          </c:tx>
          <c:spPr>
            <a:solidFill>
              <a:srgbClr val="FFC9C9"/>
            </a:solidFill>
          </c:spPr>
          <c:invertIfNegative val="0"/>
          <c:dLbls>
            <c:dLbl>
              <c:idx val="0"/>
              <c:tx>
                <c:rich>
                  <a:bodyPr/>
                  <a:lstStyle/>
                  <a:p>
                    <a:fld id="{6C836C82-1CBF-448B-949B-4A3703E9B1A0}"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F83-47C6-8663-EC45BA557D0A}"/>
                </c:ext>
              </c:extLst>
            </c:dLbl>
            <c:dLbl>
              <c:idx val="1"/>
              <c:tx>
                <c:rich>
                  <a:bodyPr/>
                  <a:lstStyle/>
                  <a:p>
                    <a:fld id="{BD8F84C5-EBE1-42DC-A37B-1E8AD5AB64CE}"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F83-47C6-8663-EC45BA557D0A}"/>
                </c:ext>
              </c:extLst>
            </c:dLbl>
            <c:dLbl>
              <c:idx val="2"/>
              <c:tx>
                <c:rich>
                  <a:bodyPr/>
                  <a:lstStyle/>
                  <a:p>
                    <a:fld id="{C6E53D8D-3E4E-4B49-8B16-99A55EFCC671}"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FF83-47C6-8663-EC45BA557D0A}"/>
                </c:ext>
              </c:extLst>
            </c:dLbl>
            <c:dLbl>
              <c:idx val="3"/>
              <c:tx>
                <c:rich>
                  <a:bodyPr/>
                  <a:lstStyle/>
                  <a:p>
                    <a:fld id="{9D2CBEC9-B6EF-4D0B-97A3-3422EF3E78D7}"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F83-47C6-8663-EC45BA557D0A}"/>
                </c:ext>
              </c:extLst>
            </c:dLbl>
            <c:dLbl>
              <c:idx val="4"/>
              <c:tx>
                <c:rich>
                  <a:bodyPr/>
                  <a:lstStyle/>
                  <a:p>
                    <a:fld id="{945208AB-D39C-4F9B-8D1B-BC7AA6396E18}" type="CELLRANGE">
                      <a:rPr lang="en-US"/>
                      <a:pPr/>
                      <a:t>[CELLRANGE]</a:t>
                    </a:fld>
                    <a:endParaRPr lang="LID4096"/>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FF83-47C6-8663-EC45BA557D0A}"/>
                </c:ext>
              </c:extLst>
            </c:dLbl>
            <c:spPr>
              <a:noFill/>
              <a:ln>
                <a:noFill/>
              </a:ln>
              <a:effectLst/>
            </c:spPr>
            <c:txPr>
              <a:bodyPr wrap="square" lIns="38100" tIns="19050" rIns="38100" bIns="19050" anchor="ctr">
                <a:spAutoFit/>
              </a:bodyPr>
              <a:lstStyle/>
              <a:p>
                <a:pPr>
                  <a:defRPr sz="1200">
                    <a:solidFill>
                      <a:srgbClr val="FF0000"/>
                    </a:solidFill>
                  </a:defRPr>
                </a:pPr>
                <a:endParaRPr lang="LID4096"/>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val>
            <c:numRef>
              <c:f>K!$AN$61:$AN$65</c:f>
              <c:numCache>
                <c:formatCode>0</c:formatCode>
                <c:ptCount val="5"/>
                <c:pt idx="0">
                  <c:v>679.82110253532005</c:v>
                </c:pt>
                <c:pt idx="1">
                  <c:v>140.43997033907826</c:v>
                </c:pt>
                <c:pt idx="2">
                  <c:v>232.09845139680192</c:v>
                </c:pt>
                <c:pt idx="3">
                  <c:v>10.058664135560575</c:v>
                </c:pt>
                <c:pt idx="4">
                  <c:v>20.543793915666289</c:v>
                </c:pt>
              </c:numCache>
            </c:numRef>
          </c:val>
          <c:extLst>
            <c:ext xmlns:c15="http://schemas.microsoft.com/office/drawing/2012/chart" uri="{02D57815-91ED-43cb-92C2-25804820EDAC}">
              <c15:datalabelsRange>
                <c15:f>K!$AJ$61:$AJ$65</c15:f>
                <c15:dlblRangeCache>
                  <c:ptCount val="5"/>
                  <c:pt idx="0">
                    <c:v>0.064</c:v>
                  </c:pt>
                  <c:pt idx="1">
                    <c:v>0.013</c:v>
                  </c:pt>
                  <c:pt idx="2">
                    <c:v>0.0</c:v>
                  </c:pt>
                  <c:pt idx="3">
                    <c:v>0.001</c:v>
                  </c:pt>
                  <c:pt idx="4">
                    <c:v>0.002</c:v>
                  </c:pt>
                </c15:dlblRangeCache>
              </c15:datalabelsRange>
            </c:ext>
            <c:ext xmlns:c16="http://schemas.microsoft.com/office/drawing/2014/chart" uri="{C3380CC4-5D6E-409C-BE32-E72D297353CC}">
              <c16:uniqueId val="{0000000B-FF83-47C6-8663-EC45BA557D0A}"/>
            </c:ext>
          </c:extLst>
        </c:ser>
        <c:dLbls>
          <c:showLegendKey val="0"/>
          <c:showVal val="0"/>
          <c:showCatName val="0"/>
          <c:showSerName val="0"/>
          <c:showPercent val="0"/>
          <c:showBubbleSize val="0"/>
        </c:dLbls>
        <c:gapWidth val="40"/>
        <c:axId val="1842520016"/>
        <c:axId val="1842522096"/>
      </c:barChart>
      <c:catAx>
        <c:axId val="1842520016"/>
        <c:scaling>
          <c:orientation val="maxMin"/>
        </c:scaling>
        <c:delete val="0"/>
        <c:axPos val="l"/>
        <c:numFmt formatCode="0" sourceLinked="0"/>
        <c:majorTickMark val="out"/>
        <c:minorTickMark val="in"/>
        <c:tickLblPos val="nextTo"/>
        <c:spPr>
          <a:ln/>
        </c:spPr>
        <c:txPr>
          <a:bodyPr/>
          <a:lstStyle/>
          <a:p>
            <a:pPr>
              <a:defRPr sz="100">
                <a:latin typeface="+mj-lt"/>
              </a:defRPr>
            </a:pPr>
            <a:endParaRPr lang="LID4096"/>
          </a:p>
        </c:txPr>
        <c:crossAx val="1842522096"/>
        <c:crosses val="autoZero"/>
        <c:auto val="1"/>
        <c:lblAlgn val="ctr"/>
        <c:lblOffset val="100"/>
        <c:noMultiLvlLbl val="0"/>
      </c:catAx>
      <c:valAx>
        <c:axId val="1842522096"/>
        <c:scaling>
          <c:logBase val="10"/>
          <c:orientation val="minMax"/>
          <c:max val="100000"/>
        </c:scaling>
        <c:delete val="0"/>
        <c:axPos val="t"/>
        <c:majorGridlines>
          <c:spPr>
            <a:ln w="12700" cap="flat" cmpd="sng" algn="ctr">
              <a:solidFill>
                <a:schemeClr val="tx1">
                  <a:lumMod val="75000"/>
                  <a:lumOff val="25000"/>
                </a:schemeClr>
              </a:solidFill>
              <a:round/>
            </a:ln>
            <a:effectLst/>
          </c:spPr>
        </c:majorGridlines>
        <c:minorGridlines>
          <c:spPr>
            <a:ln w="9525" cap="flat" cmpd="sng" algn="ctr">
              <a:solidFill>
                <a:schemeClr val="bg1">
                  <a:lumMod val="75000"/>
                </a:schemeClr>
              </a:solidFill>
              <a:round/>
            </a:ln>
            <a:effectLst/>
          </c:spPr>
        </c:min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LID4096"/>
          </a:p>
        </c:txPr>
        <c:crossAx val="1842520016"/>
        <c:crosses val="autoZero"/>
        <c:crossBetween val="between"/>
      </c:valAx>
    </c:plotArea>
    <c:plotVisOnly val="1"/>
    <c:dispBlanksAs val="gap"/>
    <c:showDLblsOverMax val="0"/>
    <c:extLst/>
  </c:chart>
  <c:spPr>
    <a:ln w="3175">
      <a:solidFill>
        <a:sysClr val="windowText" lastClr="000000"/>
      </a:solidFill>
    </a:ln>
  </c:spPr>
  <c:txPr>
    <a:bodyPr/>
    <a:lstStyle/>
    <a:p>
      <a:pPr>
        <a:defRPr/>
      </a:pPr>
      <a:endParaRPr lang="LID4096"/>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0.46098</cdr:x>
      <cdr:y>0.19812</cdr:y>
    </cdr:from>
    <cdr:to>
      <cdr:x>0.62898</cdr:x>
      <cdr:y>0.32582</cdr:y>
    </cdr:to>
    <cdr:sp macro="" textlink="">
      <cdr:nvSpPr>
        <cdr:cNvPr id="2" name="CaixaDeTexto 1"/>
        <cdr:cNvSpPr txBox="1"/>
      </cdr:nvSpPr>
      <cdr:spPr>
        <a:xfrm xmlns:a="http://schemas.openxmlformats.org/drawingml/2006/main">
          <a:off x="760839" y="305517"/>
          <a:ext cx="277276" cy="1969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chor="ctr" anchorCtr="0"/>
        <a:lstStyle xmlns:a="http://schemas.openxmlformats.org/drawingml/2006/main"/>
        <a:p xmlns:a="http://schemas.openxmlformats.org/drawingml/2006/main">
          <a:pPr algn="ctr"/>
          <a:r>
            <a:rPr lang="pt-BR" sz="1200" b="1" dirty="0">
              <a:solidFill>
                <a:schemeClr val="tx1"/>
              </a:solidFill>
            </a:rPr>
            <a:t>V</a:t>
          </a:r>
          <a:r>
            <a:rPr lang="pt-BR" sz="1200" b="1" baseline="-25000" dirty="0">
              <a:solidFill>
                <a:schemeClr val="tx1"/>
              </a:solidFill>
              <a:sym typeface="Symbol" panose="05050102010706020507" pitchFamily="18" charset="2"/>
            </a:rPr>
            <a:t>1</a:t>
          </a:r>
          <a:endParaRPr lang="pt-BR" sz="1200" b="1" baseline="-25000" dirty="0">
            <a:solidFill>
              <a:schemeClr val="tx1"/>
            </a:solidFill>
          </a:endParaRPr>
        </a:p>
      </cdr:txBody>
    </cdr:sp>
  </cdr:relSizeAnchor>
  <cdr:relSizeAnchor xmlns:cdr="http://schemas.openxmlformats.org/drawingml/2006/chartDrawing">
    <cdr:from>
      <cdr:x>0.72199</cdr:x>
      <cdr:y>0.2444</cdr:y>
    </cdr:from>
    <cdr:to>
      <cdr:x>0.88647</cdr:x>
      <cdr:y>0.33873</cdr:y>
    </cdr:to>
    <cdr:sp macro="" textlink="">
      <cdr:nvSpPr>
        <cdr:cNvPr id="3" name="CaixaDeTexto 1"/>
        <cdr:cNvSpPr txBox="1"/>
      </cdr:nvSpPr>
      <cdr:spPr>
        <a:xfrm xmlns:a="http://schemas.openxmlformats.org/drawingml/2006/main">
          <a:off x="1191631" y="376883"/>
          <a:ext cx="271475" cy="145461"/>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ctr" anchorCtr="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r>
            <a:rPr lang="el-GR" sz="1600" b="1" dirty="0">
              <a:solidFill>
                <a:srgbClr val="0000FF"/>
              </a:solidFill>
            </a:rPr>
            <a:t>σ</a:t>
          </a:r>
          <a:r>
            <a:rPr lang="pt-BR" sz="1600" b="1" baseline="-25000" dirty="0">
              <a:solidFill>
                <a:srgbClr val="0000FF"/>
              </a:solidFill>
              <a:sym typeface="Symbol" panose="05050102010706020507" pitchFamily="18" charset="2"/>
            </a:rPr>
            <a:t>A</a:t>
          </a:r>
          <a:endParaRPr lang="pt-BR" sz="1600" b="1" baseline="-25000" dirty="0">
            <a:solidFill>
              <a:srgbClr val="0000FF"/>
            </a:solidFill>
          </a:endParaRPr>
        </a:p>
      </cdr:txBody>
    </cdr:sp>
  </cdr:relSizeAnchor>
  <cdr:relSizeAnchor xmlns:cdr="http://schemas.openxmlformats.org/drawingml/2006/chartDrawing">
    <cdr:from>
      <cdr:x>0.72112</cdr:x>
      <cdr:y>0.43501</cdr:y>
    </cdr:from>
    <cdr:to>
      <cdr:x>0.83409</cdr:x>
      <cdr:y>0.56572</cdr:y>
    </cdr:to>
    <cdr:sp macro="" textlink="">
      <cdr:nvSpPr>
        <cdr:cNvPr id="4" name="CaixaDeTexto 1"/>
        <cdr:cNvSpPr txBox="1"/>
      </cdr:nvSpPr>
      <cdr:spPr>
        <a:xfrm xmlns:a="http://schemas.openxmlformats.org/drawingml/2006/main">
          <a:off x="1190196" y="670819"/>
          <a:ext cx="186455" cy="201569"/>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ctr" anchorCtr="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r>
            <a:rPr lang="pt-BR" sz="1200" b="1" dirty="0">
              <a:solidFill>
                <a:schemeClr val="tx1"/>
              </a:solidFill>
            </a:rPr>
            <a:t>V</a:t>
          </a:r>
          <a:r>
            <a:rPr lang="pt-BR" sz="1200" b="1" baseline="-25000" dirty="0">
              <a:solidFill>
                <a:schemeClr val="tx1"/>
              </a:solidFill>
              <a:sym typeface="Symbol" panose="05050102010706020507" pitchFamily="18" charset="2"/>
            </a:rPr>
            <a:t>2</a:t>
          </a:r>
          <a:endParaRPr lang="pt-BR" sz="1200" b="1" baseline="-25000" dirty="0">
            <a:solidFill>
              <a:schemeClr val="tx1"/>
            </a:solidFill>
          </a:endParaRPr>
        </a:p>
      </cdr:txBody>
    </cdr:sp>
  </cdr:relSizeAnchor>
  <cdr:relSizeAnchor xmlns:cdr="http://schemas.openxmlformats.org/drawingml/2006/chartDrawing">
    <cdr:from>
      <cdr:x>0.53135</cdr:x>
      <cdr:y>0.55686</cdr:y>
    </cdr:from>
    <cdr:to>
      <cdr:x>0.66138</cdr:x>
      <cdr:y>0.66303</cdr:y>
    </cdr:to>
    <cdr:sp macro="" textlink="">
      <cdr:nvSpPr>
        <cdr:cNvPr id="5" name="CaixaDeTexto 1"/>
        <cdr:cNvSpPr txBox="1"/>
      </cdr:nvSpPr>
      <cdr:spPr>
        <a:xfrm xmlns:a="http://schemas.openxmlformats.org/drawingml/2006/main">
          <a:off x="668740" y="641446"/>
          <a:ext cx="163653" cy="122290"/>
        </a:xfrm>
        <a:prstGeom xmlns:a="http://schemas.openxmlformats.org/drawingml/2006/main" prst="rect">
          <a:avLst/>
        </a:prstGeom>
        <a:noFill xmlns:a="http://schemas.openxmlformats.org/drawingml/2006/main"/>
      </cdr:spPr>
      <cdr:txBody>
        <a:bodyPr xmlns:a="http://schemas.openxmlformats.org/drawingml/2006/main" wrap="square" lIns="0" tIns="0" rIns="0" bIns="0" rtlCol="0" anchor="ctr" anchorCtr="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r>
            <a:rPr lang="el-GR" sz="1600" b="1" dirty="0">
              <a:solidFill>
                <a:srgbClr val="FF0000"/>
              </a:solidFill>
            </a:rPr>
            <a:t>σ</a:t>
          </a:r>
          <a:r>
            <a:rPr lang="pt-BR" sz="1600" b="1" baseline="-25000" dirty="0">
              <a:solidFill>
                <a:srgbClr val="FF0000"/>
              </a:solidFill>
              <a:sym typeface="Symbol" panose="05050102010706020507" pitchFamily="18" charset="2"/>
            </a:rPr>
            <a:t>B</a:t>
          </a:r>
          <a:endParaRPr lang="pt-BR" sz="1600" b="1" baseline="-25000" dirty="0">
            <a:solidFill>
              <a:srgbClr val="FF0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0.84929</cdr:x>
      <cdr:y>0</cdr:y>
    </cdr:from>
    <cdr:to>
      <cdr:x>1</cdr:x>
      <cdr:y>0.12503</cdr:y>
    </cdr:to>
    <cdr:sp macro="" textlink="">
      <cdr:nvSpPr>
        <cdr:cNvPr id="2" name="Caixa de texto 1"/>
        <cdr:cNvSpPr txBox="1"/>
      </cdr:nvSpPr>
      <cdr:spPr>
        <a:xfrm xmlns:a="http://schemas.openxmlformats.org/drawingml/2006/main">
          <a:off x="1133602" y="0"/>
          <a:ext cx="201168" cy="155448"/>
        </a:xfrm>
        <a:prstGeom xmlns:a="http://schemas.openxmlformats.org/drawingml/2006/main" prst="rect">
          <a:avLst/>
        </a:prstGeom>
        <a:noFill xmlns:a="http://schemas.openxmlformats.org/drawingml/2006/main"/>
        <a:ln xmlns:a="http://schemas.openxmlformats.org/drawingml/2006/main" w="3175">
          <a:noFill/>
        </a:ln>
      </cdr:spPr>
      <cdr:txBody>
        <a:bodyPr xmlns:a="http://schemas.openxmlformats.org/drawingml/2006/main" vertOverflow="clip" wrap="square" lIns="0" tIns="0" rIns="0" bIns="0" rtlCol="0" anchor="ctr" anchorCtr="0"/>
        <a:lstStyle xmlns:a="http://schemas.openxmlformats.org/drawingml/2006/main"/>
        <a:p xmlns:a="http://schemas.openxmlformats.org/drawingml/2006/main">
          <a:pPr algn="ctr"/>
          <a:r>
            <a:rPr lang="pt-BR" sz="1400" b="1" dirty="0">
              <a:solidFill>
                <a:srgbClr val="FF0000"/>
              </a:solidFill>
            </a:rPr>
            <a:t>|</a:t>
          </a:r>
          <a:r>
            <a:rPr lang="pt-BR" sz="1400" b="1" baseline="0" dirty="0">
              <a:solidFill>
                <a:srgbClr val="FF0000"/>
              </a:solidFill>
            </a:rPr>
            <a:t>t</a:t>
          </a:r>
          <a:r>
            <a:rPr lang="pt-BR" sz="1400" b="1" baseline="-25000" dirty="0">
              <a:solidFill>
                <a:srgbClr val="FF0000"/>
              </a:solidFill>
            </a:rPr>
            <a:t>AA</a:t>
          </a:r>
          <a:r>
            <a:rPr lang="pt-BR" sz="1400" b="1" dirty="0">
              <a:solidFill>
                <a:srgbClr val="FF0000"/>
              </a:solidFill>
            </a:rPr>
            <a:t>|</a:t>
          </a:r>
          <a:endParaRPr lang="pt-BR" sz="1400" b="1" baseline="-25000" dirty="0">
            <a:solidFill>
              <a:srgbClr val="FF0000"/>
            </a:solidFill>
          </a:endParaRPr>
        </a:p>
      </cdr:txBody>
    </cdr:sp>
  </cdr:relSizeAnchor>
  <cdr:relSizeAnchor xmlns:cdr="http://schemas.openxmlformats.org/drawingml/2006/chartDrawing">
    <cdr:from>
      <cdr:x>0.52554</cdr:x>
      <cdr:y>0.57191</cdr:y>
    </cdr:from>
    <cdr:to>
      <cdr:x>0.6979</cdr:x>
      <cdr:y>0.82703</cdr:y>
    </cdr:to>
    <cdr:cxnSp macro="">
      <cdr:nvCxnSpPr>
        <cdr:cNvPr id="4" name="Conector reto 3">
          <a:extLst xmlns:a="http://schemas.openxmlformats.org/drawingml/2006/main">
            <a:ext uri="{FF2B5EF4-FFF2-40B4-BE49-F238E27FC236}">
              <a16:creationId xmlns:a16="http://schemas.microsoft.com/office/drawing/2014/main" id="{000EE580-1331-7C26-7D39-04FAD4F3DFBF}"/>
            </a:ext>
          </a:extLst>
        </cdr:cNvPr>
        <cdr:cNvCxnSpPr/>
      </cdr:nvCxnSpPr>
      <cdr:spPr>
        <a:xfrm xmlns:a="http://schemas.openxmlformats.org/drawingml/2006/main">
          <a:off x="1361566" y="1305516"/>
          <a:ext cx="446548" cy="582358"/>
        </a:xfrm>
        <a:prstGeom xmlns:a="http://schemas.openxmlformats.org/drawingml/2006/main" prst="line">
          <a:avLst/>
        </a:prstGeom>
        <a:ln xmlns:a="http://schemas.openxmlformats.org/drawingml/2006/main" w="12700">
          <a:solidFill>
            <a:srgbClr val="0000FF"/>
          </a:solidFill>
          <a:prstDash val="solid"/>
          <a:headEnd type="none" w="sm" len="sm"/>
          <a:tailEnd type="triangl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0.2451</cdr:x>
      <cdr:y>0.32868</cdr:y>
    </cdr:from>
    <cdr:to>
      <cdr:x>0.8988</cdr:x>
      <cdr:y>0.32868</cdr:y>
    </cdr:to>
    <cdr:cxnSp macro="">
      <cdr:nvCxnSpPr>
        <cdr:cNvPr id="7" name="Conector reto 6">
          <a:extLst xmlns:a="http://schemas.openxmlformats.org/drawingml/2006/main">
            <a:ext uri="{FF2B5EF4-FFF2-40B4-BE49-F238E27FC236}">
              <a16:creationId xmlns:a16="http://schemas.microsoft.com/office/drawing/2014/main" id="{71DCA881-B7FB-03D3-44A4-C1087A5434DC}"/>
            </a:ext>
          </a:extLst>
        </cdr:cNvPr>
        <cdr:cNvCxnSpPr/>
      </cdr:nvCxnSpPr>
      <cdr:spPr>
        <a:xfrm xmlns:a="http://schemas.openxmlformats.org/drawingml/2006/main">
          <a:off x="627484" y="809440"/>
          <a:ext cx="1673557" cy="0"/>
        </a:xfrm>
        <a:prstGeom xmlns:a="http://schemas.openxmlformats.org/drawingml/2006/main" prst="line">
          <a:avLst/>
        </a:prstGeom>
        <a:ln xmlns:a="http://schemas.openxmlformats.org/drawingml/2006/main" w="12700">
          <a:solidFill>
            <a:srgbClr val="0000FF"/>
          </a:solidFill>
          <a:prstDash val="solid"/>
          <a:head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0.05178</cdr:x>
      <cdr:y>0.20908</cdr:y>
    </cdr:from>
    <cdr:to>
      <cdr:x>0.23372</cdr:x>
      <cdr:y>0.3708</cdr:y>
    </cdr:to>
    <cdr:sp macro="" textlink="">
      <cdr:nvSpPr>
        <cdr:cNvPr id="10" name="Caixa de texto 9"/>
        <cdr:cNvSpPr txBox="1"/>
      </cdr:nvSpPr>
      <cdr:spPr>
        <a:xfrm xmlns:a="http://schemas.openxmlformats.org/drawingml/2006/main">
          <a:off x="134155" y="477267"/>
          <a:ext cx="471370" cy="369161"/>
        </a:xfrm>
        <a:prstGeom xmlns:a="http://schemas.openxmlformats.org/drawingml/2006/main" prst="rect">
          <a:avLst/>
        </a:prstGeom>
      </cdr:spPr>
      <cdr:txBody>
        <a:bodyPr xmlns:a="http://schemas.openxmlformats.org/drawingml/2006/main" vertOverflow="clip" wrap="square" lIns="0" tIns="0" rIns="0" bIns="0" rtlCol="0"/>
        <a:lstStyle xmlns:a="http://schemas.openxmlformats.org/drawingml/2006/main"/>
        <a:p xmlns:a="http://schemas.openxmlformats.org/drawingml/2006/main">
          <a:r>
            <a:rPr lang="en-US" sz="1400" b="1" dirty="0">
              <a:solidFill>
                <a:srgbClr val="0000FF"/>
              </a:solidFill>
            </a:rPr>
            <a:t>74%</a:t>
          </a:r>
          <a:endParaRPr lang="pt-BR" sz="1400" b="1" dirty="0">
            <a:solidFill>
              <a:srgbClr val="0000FF"/>
            </a:solidFill>
          </a:endParaRPr>
        </a:p>
      </cdr:txBody>
    </cdr:sp>
  </cdr:relSizeAnchor>
  <cdr:relSizeAnchor xmlns:cdr="http://schemas.openxmlformats.org/drawingml/2006/chartDrawing">
    <cdr:from>
      <cdr:x>0.71673</cdr:x>
      <cdr:y>0.89847</cdr:y>
    </cdr:from>
    <cdr:to>
      <cdr:x>0.81936</cdr:x>
      <cdr:y>0.97285</cdr:y>
    </cdr:to>
    <cdr:sp macro="" textlink="">
      <cdr:nvSpPr>
        <cdr:cNvPr id="11" name="Retângulo 10"/>
        <cdr:cNvSpPr/>
      </cdr:nvSpPr>
      <cdr:spPr>
        <a:xfrm xmlns:a="http://schemas.openxmlformats.org/drawingml/2006/main">
          <a:off x="1834922" y="2260591"/>
          <a:ext cx="262737" cy="187143"/>
        </a:xfrm>
        <a:prstGeom xmlns:a="http://schemas.openxmlformats.org/drawingml/2006/main" prst="rect">
          <a:avLst/>
        </a:prstGeom>
        <a:noFill xmlns:a="http://schemas.openxmlformats.org/drawingml/2006/main"/>
        <a:ln xmlns:a="http://schemas.openxmlformats.org/drawingml/2006/main" w="28575">
          <a:solidFill>
            <a:srgbClr val="0000FF"/>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0.03147</cdr:x>
      <cdr:y>0.21323</cdr:y>
    </cdr:from>
    <cdr:to>
      <cdr:x>0.18908</cdr:x>
      <cdr:y>0.28902</cdr:y>
    </cdr:to>
    <cdr:sp macro="" textlink="">
      <cdr:nvSpPr>
        <cdr:cNvPr id="3" name="Retângulo 10">
          <a:extLst xmlns:a="http://schemas.openxmlformats.org/drawingml/2006/main">
            <a:ext uri="{FF2B5EF4-FFF2-40B4-BE49-F238E27FC236}">
              <a16:creationId xmlns:a16="http://schemas.microsoft.com/office/drawing/2014/main" id="{42EC41B4-CF25-FFA0-772C-D6ADC57B8F68}"/>
            </a:ext>
          </a:extLst>
        </cdr:cNvPr>
        <cdr:cNvSpPr/>
      </cdr:nvSpPr>
      <cdr:spPr>
        <a:xfrm xmlns:a="http://schemas.openxmlformats.org/drawingml/2006/main">
          <a:off x="80564" y="536498"/>
          <a:ext cx="403507" cy="190681"/>
        </a:xfrm>
        <a:prstGeom xmlns:a="http://schemas.openxmlformats.org/drawingml/2006/main" prst="rect">
          <a:avLst/>
        </a:prstGeom>
        <a:noFill xmlns:a="http://schemas.openxmlformats.org/drawingml/2006/main"/>
        <a:ln xmlns:a="http://schemas.openxmlformats.org/drawingml/2006/main" w="28575">
          <a:solidFill>
            <a:srgbClr val="0000FF"/>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0.00552</cdr:x>
      <cdr:y>0.03686</cdr:y>
    </cdr:from>
    <cdr:to>
      <cdr:x>0.13545</cdr:x>
      <cdr:y>0.13799</cdr:y>
    </cdr:to>
    <cdr:sp macro="" textlink="">
      <cdr:nvSpPr>
        <cdr:cNvPr id="2" name="TextBox 20">
          <a:extLst xmlns:a="http://schemas.openxmlformats.org/drawingml/2006/main">
            <a:ext uri="{FF2B5EF4-FFF2-40B4-BE49-F238E27FC236}">
              <a16:creationId xmlns:a16="http://schemas.microsoft.com/office/drawing/2014/main" id="{55263FD9-6DB6-ECB7-EF05-0DCA32BE8531}"/>
            </a:ext>
          </a:extLst>
        </cdr:cNvPr>
        <cdr:cNvSpPr txBox="1"/>
      </cdr:nvSpPr>
      <cdr:spPr>
        <a:xfrm xmlns:a="http://schemas.openxmlformats.org/drawingml/2006/main">
          <a:off x="25687" y="55620"/>
          <a:ext cx="604571" cy="152580"/>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defPPr>
            <a:defRPr lang="LID4096"/>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xmlns:a="http://schemas.openxmlformats.org/drawingml/2006/main">
          <a:r>
            <a:rPr lang="pt-BR" sz="1100" b="1" dirty="0"/>
            <a:t>m</a:t>
          </a:r>
          <a:r>
            <a:rPr lang="pt-BR" sz="1100" b="1" baseline="30000" dirty="0"/>
            <a:t>3</a:t>
          </a:r>
          <a:r>
            <a:rPr lang="pt-BR" sz="1100" b="1" dirty="0"/>
            <a:t>/d</a:t>
          </a:r>
          <a:endParaRPr lang="LID4096" sz="11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318B1-9E23-42F0-B5B6-9CC174A04F7D}" type="datetimeFigureOut">
              <a:rPr lang="LID4096" smtClean="0"/>
              <a:t>08/14/2024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26E30-B131-45DD-89BC-CC9B232506CD}" type="slidenum">
              <a:rPr lang="LID4096" smtClean="0"/>
              <a:t>‹#›</a:t>
            </a:fld>
            <a:endParaRPr lang="LID4096"/>
          </a:p>
        </p:txBody>
      </p:sp>
    </p:spTree>
    <p:extLst>
      <p:ext uri="{BB962C8B-B14F-4D97-AF65-F5344CB8AC3E}">
        <p14:creationId xmlns:p14="http://schemas.microsoft.com/office/powerpoint/2010/main" val="3302827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client has a solid database. </a:t>
            </a:r>
          </a:p>
          <a:p>
            <a:r>
              <a:rPr lang="en-GB" noProof="0" dirty="0"/>
              <a:t>…</a:t>
            </a:r>
          </a:p>
          <a:p>
            <a:r>
              <a:rPr lang="en-GB" noProof="0" dirty="0"/>
              <a:t>Nevertheless, his extensive set of site specific information proclaims, peremptorily, a very consistent “unusual” flow pattern:</a:t>
            </a:r>
          </a:p>
          <a:p>
            <a:r>
              <a:rPr lang="en-GB" noProof="0" dirty="0"/>
              <a:t>- “There appears to be both an apparent rising and falling of groundwater flux at the same time, for the same location”. How is it possible? </a:t>
            </a:r>
          </a:p>
          <a:p>
            <a:r>
              <a:rPr lang="en-GB" noProof="0" dirty="0"/>
              <a:t>A numerical model has have to be built in order to find clues to explain this situation. </a:t>
            </a:r>
          </a:p>
          <a:p>
            <a:r>
              <a:rPr lang="en-GB" noProof="0" dirty="0"/>
              <a:t>…</a:t>
            </a:r>
          </a:p>
          <a:p>
            <a:r>
              <a:rPr lang="en-GB" noProof="0" dirty="0"/>
              <a:t>First hypothesis: - The exhibition of a truly artesian expression at the lower portions </a:t>
            </a:r>
            <a:r>
              <a:rPr lang="en-GB" sz="1200" kern="1200" noProof="0" dirty="0">
                <a:solidFill>
                  <a:schemeClr val="tx1"/>
                </a:solidFill>
                <a:latin typeface="+mn-lt"/>
                <a:ea typeface="+mn-ea"/>
                <a:cs typeface="+mn-cs"/>
              </a:rPr>
              <a:t>of the scrutinized area</a:t>
            </a:r>
            <a:r>
              <a:rPr lang="en-GB" noProof="0" dirty="0"/>
              <a:t>.</a:t>
            </a:r>
          </a:p>
        </p:txBody>
      </p:sp>
      <p:sp>
        <p:nvSpPr>
          <p:cNvPr id="4" name="Slide Number Placeholder 3"/>
          <p:cNvSpPr>
            <a:spLocks noGrp="1"/>
          </p:cNvSpPr>
          <p:nvPr>
            <p:ph type="sldNum" sz="quarter" idx="5"/>
          </p:nvPr>
        </p:nvSpPr>
        <p:spPr/>
        <p:txBody>
          <a:bodyPr/>
          <a:lstStyle/>
          <a:p>
            <a:fld id="{CA326E30-B131-45DD-89BC-CC9B232506CD}" type="slidenum">
              <a:rPr lang="LID4096" smtClean="0"/>
              <a:t>1</a:t>
            </a:fld>
            <a:endParaRPr lang="LID4096"/>
          </a:p>
        </p:txBody>
      </p:sp>
    </p:spTree>
    <p:extLst>
      <p:ext uri="{BB962C8B-B14F-4D97-AF65-F5344CB8AC3E}">
        <p14:creationId xmlns:p14="http://schemas.microsoft.com/office/powerpoint/2010/main" val="1712743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latin typeface="Calibri (Body)"/>
              </a:rPr>
              <a:t>T-Progs operates with </a:t>
            </a:r>
            <a:r>
              <a:rPr lang="en-US" sz="1200" b="1" dirty="0">
                <a:latin typeface="Calibri (Body)"/>
              </a:rPr>
              <a:t>the matrixial notation of an 2D regionalized type of database, the borehole.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Body)"/>
              </a:rPr>
              <a:t>It collets the data sequence (in a bottom-up direction), … varying its steps ( h</a:t>
            </a:r>
            <a:r>
              <a:rPr lang="en-US" sz="1200" baseline="-25000" dirty="0">
                <a:latin typeface="Calibri (Body)"/>
              </a:rPr>
              <a:t>n </a:t>
            </a:r>
            <a:r>
              <a:rPr lang="en-US" sz="1200" dirty="0">
                <a:latin typeface="Calibri (Body)"/>
              </a:rPr>
              <a:t>) … and distances (</a:t>
            </a:r>
            <a:r>
              <a:rPr lang="el-GR" sz="1200" dirty="0">
                <a:latin typeface="Calibri (Body)"/>
                <a:cs typeface="Calibri" panose="020F0502020204030204" pitchFamily="34" charset="0"/>
              </a:rPr>
              <a:t>Δ</a:t>
            </a:r>
            <a:r>
              <a:rPr lang="pt-BR" sz="1200" dirty="0">
                <a:latin typeface="Calibri (Body)"/>
                <a:cs typeface="Calibri" panose="020F0502020204030204" pitchFamily="34" charset="0"/>
              </a:rPr>
              <a:t>h</a:t>
            </a:r>
            <a:r>
              <a:rPr lang="en-US" sz="1200" dirty="0">
                <a:latin typeface="Calibri (Body)"/>
              </a:rPr>
              <a:t>), in order to represent vertically oriented transitions probabilities.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Body)"/>
              </a:rPr>
              <a:t>It’s a bit trick to understand, but after matrixial </a:t>
            </a:r>
            <a:r>
              <a:rPr lang="en" dirty="0">
                <a:latin typeface="Calibri (Body)"/>
              </a:rPr>
              <a:t>accountings | T</a:t>
            </a:r>
            <a:r>
              <a:rPr lang="en" baseline="-25000" dirty="0">
                <a:latin typeface="Calibri (Body)"/>
              </a:rPr>
              <a:t>jk</a:t>
            </a:r>
            <a:r>
              <a:rPr lang="en" dirty="0">
                <a:latin typeface="Calibri (Body)"/>
              </a:rPr>
              <a:t> | and unfathomable mathematical handilings</a:t>
            </a:r>
            <a:r>
              <a:rPr lang="en-US" sz="1200" dirty="0">
                <a:latin typeface="Calibri (Body)"/>
              </a:rPr>
              <a:t>, it rests on a matrix of charts, the transiogram | </a:t>
            </a:r>
            <a:r>
              <a:rPr lang="pt-BR" sz="1200" b="1" dirty="0">
                <a:solidFill>
                  <a:srgbClr val="000000"/>
                </a:solidFill>
                <a:effectLst/>
                <a:latin typeface="Calibri (Body)"/>
                <a:ea typeface="Calibri" panose="020F0502020204030204" pitchFamily="34" charset="0"/>
                <a:cs typeface="Calibri Light" panose="020F0302020204030204" pitchFamily="34" charset="0"/>
                <a:sym typeface="Symbol" panose="05050102010706020507" pitchFamily="18" charset="2"/>
              </a:rPr>
              <a:t> </a:t>
            </a:r>
            <a:r>
              <a:rPr lang="en-US" sz="1200" dirty="0">
                <a:latin typeface="Calibri (Body)"/>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latin typeface="Calibri (Body)"/>
              </a:rPr>
              <a:t>Remembering from the </a:t>
            </a:r>
            <a:r>
              <a:rPr lang="en-US" b="0" i="0" dirty="0">
                <a:latin typeface="Calibri (Body)"/>
              </a:rPr>
              <a:t>Euclidean geometry</a:t>
            </a:r>
            <a:r>
              <a:rPr lang="en-US" sz="1200" i="0" dirty="0">
                <a:latin typeface="Calibri (Body)"/>
              </a:rPr>
              <a:t>: </a:t>
            </a:r>
            <a:r>
              <a:rPr lang="en-US" sz="1200" i="1" dirty="0">
                <a:latin typeface="Calibri (Body)"/>
              </a:rPr>
              <a:t>A vector is a linear (2D) array of quantities. </a:t>
            </a:r>
            <a:r>
              <a:rPr lang="en-US" b="0" i="1" dirty="0">
                <a:latin typeface="Calibri (Body)"/>
              </a:rPr>
              <a:t>When a matrix has only one row or only one column it is called a vector.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Calibri (Body)"/>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dirty="0">
                <a:latin typeface="Calibri (Body)"/>
              </a:rPr>
              <a:t>Here all the observations comes in a very condensed form:  The so called [covariance matrix] main diagonal elements | t</a:t>
            </a:r>
            <a:r>
              <a:rPr lang="en-US" sz="1200" b="0" i="0" baseline="-25000" dirty="0">
                <a:latin typeface="Calibri (Body)"/>
              </a:rPr>
              <a:t>jj </a:t>
            </a:r>
            <a:r>
              <a:rPr lang="en-US" sz="1200" b="0" i="0" dirty="0">
                <a:latin typeface="Calibri (Body)"/>
              </a:rPr>
              <a:t>| got the hydrofacies </a:t>
            </a:r>
            <a:r>
              <a:rPr lang="en-US" dirty="0">
                <a:latin typeface="Calibri (Body)"/>
              </a:rPr>
              <a:t>continuity </a:t>
            </a:r>
            <a:r>
              <a:rPr lang="en-US" sz="1200" b="0" i="0" dirty="0">
                <a:latin typeface="Calibri (Body)"/>
              </a:rPr>
              <a:t>in a given direction. While its remaining | t</a:t>
            </a:r>
            <a:r>
              <a:rPr lang="en-US" sz="1200" b="0" i="0" baseline="-25000" dirty="0">
                <a:latin typeface="Calibri (Body)"/>
              </a:rPr>
              <a:t>jk </a:t>
            </a:r>
            <a:r>
              <a:rPr lang="en-US" sz="1200" b="0" i="0" dirty="0">
                <a:latin typeface="Calibri (Body)"/>
              </a:rPr>
              <a:t>| elements responds for the (transitional) probabilities to see changes of a hydrofacies of reference to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dirty="0">
                <a:latin typeface="Calibri (Body)"/>
              </a:rPr>
              <a:t>The algorism compiles an unique equation, then transfers these </a:t>
            </a:r>
            <a:r>
              <a:rPr lang="en" b="0" dirty="0">
                <a:latin typeface="Calibri (Body)"/>
              </a:rPr>
              <a:t>guid</a:t>
            </a:r>
            <a:r>
              <a:rPr lang="en-US" b="0" dirty="0">
                <a:latin typeface="Calibri (Body)"/>
              </a:rPr>
              <a:t>e</a:t>
            </a:r>
            <a:r>
              <a:rPr lang="en" b="0" dirty="0">
                <a:latin typeface="Calibri (Body)"/>
              </a:rPr>
              <a:t>lines to the remaing cardinal directions (x, y), after </a:t>
            </a:r>
            <a:r>
              <a:rPr lang="en-US" sz="1200" b="0" dirty="0">
                <a:latin typeface="Calibri (Body)"/>
              </a:rPr>
              <a:t>Walther’s Law classical principles</a:t>
            </a:r>
            <a:r>
              <a:rPr lang="en" b="0" dirty="0">
                <a:latin typeface="Calibri (Body)"/>
              </a:rPr>
              <a:t>.</a:t>
            </a:r>
            <a:r>
              <a:rPr lang="en" dirty="0">
                <a:latin typeface="Calibri (Body)"/>
              </a:rPr>
              <a:t> </a:t>
            </a:r>
            <a:endParaRPr lang="en-US" sz="1200" b="0" i="0" dirty="0">
              <a:latin typeface="Calibri (Body)"/>
            </a:endParaRPr>
          </a:p>
        </p:txBody>
      </p:sp>
      <p:sp>
        <p:nvSpPr>
          <p:cNvPr id="4" name="Slide Number Placeholder 3"/>
          <p:cNvSpPr>
            <a:spLocks noGrp="1"/>
          </p:cNvSpPr>
          <p:nvPr>
            <p:ph type="sldNum" sz="quarter" idx="5"/>
          </p:nvPr>
        </p:nvSpPr>
        <p:spPr/>
        <p:txBody>
          <a:bodyPr/>
          <a:lstStyle/>
          <a:p>
            <a:fld id="{CA326E30-B131-45DD-89BC-CC9B232506CD}" type="slidenum">
              <a:rPr lang="LID4096" smtClean="0"/>
              <a:t>10</a:t>
            </a:fld>
            <a:endParaRPr lang="LID4096"/>
          </a:p>
        </p:txBody>
      </p:sp>
    </p:spTree>
    <p:extLst>
      <p:ext uri="{BB962C8B-B14F-4D97-AF65-F5344CB8AC3E}">
        <p14:creationId xmlns:p14="http://schemas.microsoft.com/office/powerpoint/2010/main" val="96682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For the synthetic combination above, all the information stored at this didactical 84848 binary kind of borehole </a:t>
            </a:r>
            <a:r>
              <a:rPr lang="en-GB" noProof="0" dirty="0">
                <a:effectLst/>
              </a:rPr>
              <a:t>has been rendered in the </a:t>
            </a:r>
            <a:r>
              <a:rPr lang="en-US" noProof="0" dirty="0">
                <a:effectLst/>
              </a:rPr>
              <a:t>2 x 2 simplest matrixial format.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In order to predict the next material, let’s say, 40 unities below the starting point (</a:t>
            </a:r>
            <a:r>
              <a:rPr lang="el-GR" noProof="0" dirty="0">
                <a:effectLst/>
                <a:latin typeface="Calibri" panose="020F0502020204030204" pitchFamily="34" charset="0"/>
                <a:cs typeface="Calibri" panose="020F0502020204030204" pitchFamily="34" charset="0"/>
              </a:rPr>
              <a:t>Δ</a:t>
            </a:r>
            <a:r>
              <a:rPr lang="pt-BR" noProof="0" dirty="0">
                <a:effectLst/>
                <a:latin typeface="Calibri" panose="020F0502020204030204" pitchFamily="34" charset="0"/>
                <a:cs typeface="Calibri" panose="020F0502020204030204" pitchFamily="34" charset="0"/>
              </a:rPr>
              <a:t>h</a:t>
            </a:r>
            <a:r>
              <a:rPr lang="el-GR" noProof="0" dirty="0">
                <a:effectLst/>
                <a:latin typeface="Calibri" panose="020F0502020204030204" pitchFamily="34" charset="0"/>
                <a:cs typeface="Calibri" panose="020F0502020204030204" pitchFamily="34" charset="0"/>
              </a:rPr>
              <a:t>→</a:t>
            </a:r>
            <a:r>
              <a:rPr lang="pt-BR" noProof="0" dirty="0">
                <a:effectLst/>
                <a:latin typeface="Calibri" panose="020F0502020204030204" pitchFamily="34" charset="0"/>
                <a:cs typeface="Calibri" panose="020F0502020204030204" pitchFamily="34" charset="0"/>
              </a:rPr>
              <a:t>0</a:t>
            </a:r>
            <a:r>
              <a:rPr lang="en-US" noProof="0" dirty="0">
                <a:effectLst/>
              </a:rPr>
              <a:t>), or beyond, T-Progs works the matrixial potentiation of | T | </a:t>
            </a:r>
            <a:r>
              <a:rPr lang="en-US" baseline="30000" noProof="0" dirty="0">
                <a:effectLst/>
              </a:rPr>
              <a:t>n</a:t>
            </a:r>
            <a:r>
              <a:rPr lang="en-US" noProof="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The average odds are 26%A, 74%B.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Note that the original experimental curve (</a:t>
            </a:r>
            <a:r>
              <a:rPr lang="en" dirty="0"/>
              <a:t>dotted </a:t>
            </a:r>
            <a:r>
              <a:rPr lang="en-US" noProof="0" dirty="0">
                <a:effectLst/>
              </a:rPr>
              <a:t>red) and the exponential one (</a:t>
            </a:r>
            <a:r>
              <a:rPr lang="en" dirty="0"/>
              <a:t>dotted </a:t>
            </a:r>
            <a:r>
              <a:rPr lang="en-US" noProof="0" dirty="0">
                <a:effectLst/>
              </a:rPr>
              <a:t>black) only succeeds in finding the probabilities for certain categorical distances.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effectLst/>
              </a:rPr>
              <a:t>So instead of working the true matrixial elements, the algorithm process </a:t>
            </a:r>
            <a:r>
              <a:rPr lang="en" dirty="0"/>
              <a:t>commonplace </a:t>
            </a:r>
            <a:r>
              <a:rPr lang="en-US" noProof="0" dirty="0">
                <a:effectLst/>
              </a:rPr>
              <a:t>fundamental </a:t>
            </a:r>
            <a:r>
              <a:rPr lang="en-US" dirty="0"/>
              <a:t>mathematical </a:t>
            </a:r>
            <a:r>
              <a:rPr lang="en-US" noProof="0" dirty="0">
                <a:effectLst/>
              </a:rPr>
              <a:t>relationships within any matrixial formulation. </a:t>
            </a:r>
            <a:endParaRPr lang="en-US" noProof="0" dirty="0"/>
          </a:p>
        </p:txBody>
      </p:sp>
      <p:sp>
        <p:nvSpPr>
          <p:cNvPr id="4" name="Slide Number Placeholder 3"/>
          <p:cNvSpPr>
            <a:spLocks noGrp="1"/>
          </p:cNvSpPr>
          <p:nvPr>
            <p:ph type="sldNum" sz="quarter" idx="5"/>
          </p:nvPr>
        </p:nvSpPr>
        <p:spPr/>
        <p:txBody>
          <a:bodyPr/>
          <a:lstStyle/>
          <a:p>
            <a:fld id="{CA326E30-B131-45DD-89BC-CC9B232506CD}" type="slidenum">
              <a:rPr lang="LID4096" smtClean="0"/>
              <a:t>11</a:t>
            </a:fld>
            <a:endParaRPr lang="LID4096"/>
          </a:p>
        </p:txBody>
      </p:sp>
    </p:spTree>
    <p:extLst>
      <p:ext uri="{BB962C8B-B14F-4D97-AF65-F5344CB8AC3E}">
        <p14:creationId xmlns:p14="http://schemas.microsoft.com/office/powerpoint/2010/main" val="1453443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For those who have followed along with these arguments thus far, this eigenvalues | eigenvectors introduction has intentionally been displayed </a:t>
            </a:r>
            <a:r>
              <a:rPr lang="en-US" dirty="0"/>
              <a:t>in this level of detail here</a:t>
            </a:r>
            <a:r>
              <a:rPr lang="en-US" sz="1200" noProof="0" dirty="0">
                <a:latin typeface="Calibri (Body)"/>
              </a:rPr>
              <a:t>, to </a:t>
            </a:r>
            <a:r>
              <a:rPr lang="en-US" dirty="0"/>
              <a:t>emphasize </a:t>
            </a:r>
            <a:r>
              <a:rPr lang="en-US" sz="1200" noProof="0" dirty="0">
                <a:latin typeface="Calibri (Body)"/>
              </a:rPr>
              <a:t>the use of the same principals by T-Progs, MODFLOW and PEST.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 It implies that is always worth to keep in mind the cyclical nature of the matrixial relationships. I.e.: That any modification on the parameter dataset (should) lead to many variations on the results, the observation / compiled dataset. Or vice versa, that any </a:t>
            </a:r>
            <a:r>
              <a:rPr lang="en-US" sz="1200" dirty="0">
                <a:latin typeface="Calibri (Body)"/>
              </a:rPr>
              <a:t>pursued observational dataset expectation, or combination of targets / expressions, must be addressed by some form of parameter or structural measure, accordingly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 This is just as an expedite introduction of how the present GRU project benefits from the use of PEST methodology, </a:t>
            </a:r>
            <a:r>
              <a:rPr lang="en-GB" sz="1200" noProof="0" dirty="0">
                <a:latin typeface="Calibri (Body)"/>
              </a:rPr>
              <a:t>just as it has profited from </a:t>
            </a:r>
            <a:r>
              <a:rPr lang="en-US" sz="1200" noProof="0" dirty="0">
                <a:latin typeface="Calibri (Body)"/>
              </a:rPr>
              <a:t>T-Progs.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The ma</a:t>
            </a:r>
            <a:r>
              <a:rPr lang="en-US" sz="1200" kern="100" dirty="0">
                <a:effectLst/>
                <a:latin typeface="Calibri (Body)"/>
                <a:ea typeface="Calibri" panose="020F0502020204030204" pitchFamily="34" charset="0"/>
                <a:cs typeface="Arial" panose="020B0604020202020204" pitchFamily="34" charset="0"/>
              </a:rPr>
              <a:t>thematical regularization, or how the parameters were chosen, and doing so, the consequences of this choices, comes in the next two pages GRU report.</a:t>
            </a:r>
            <a:endParaRPr lang="en-US" sz="1200" noProof="0" dirty="0">
              <a:latin typeface="Calibri (Body)"/>
            </a:endParaRPr>
          </a:p>
        </p:txBody>
      </p:sp>
      <p:sp>
        <p:nvSpPr>
          <p:cNvPr id="4" name="Slide Number Placeholder 3"/>
          <p:cNvSpPr>
            <a:spLocks noGrp="1"/>
          </p:cNvSpPr>
          <p:nvPr>
            <p:ph type="sldNum" sz="quarter" idx="5"/>
          </p:nvPr>
        </p:nvSpPr>
        <p:spPr/>
        <p:txBody>
          <a:bodyPr/>
          <a:lstStyle/>
          <a:p>
            <a:fld id="{CA326E30-B131-45DD-89BC-CC9B232506CD}" type="slidenum">
              <a:rPr lang="LID4096" smtClean="0"/>
              <a:t>12</a:t>
            </a:fld>
            <a:endParaRPr lang="LID4096"/>
          </a:p>
        </p:txBody>
      </p:sp>
    </p:spTree>
    <p:extLst>
      <p:ext uri="{BB962C8B-B14F-4D97-AF65-F5344CB8AC3E}">
        <p14:creationId xmlns:p14="http://schemas.microsoft.com/office/powerpoint/2010/main" val="210195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200" kern="100" dirty="0">
                <a:effectLst/>
                <a:latin typeface="Calibri (Body)"/>
                <a:ea typeface="Calibri" panose="020F0502020204030204" pitchFamily="34" charset="0"/>
                <a:cs typeface="Arial" panose="020B0604020202020204" pitchFamily="34" charset="0"/>
              </a:rPr>
              <a:t>Covariance Matrix, Singular Value Decomposition, the degenerative transformation that deals with the high dimensionality curse, Parameter Space, Null Space, etc. </a:t>
            </a:r>
          </a:p>
          <a:p>
            <a:pPr marL="0" marR="0">
              <a:lnSpc>
                <a:spcPct val="107000"/>
              </a:lnSpc>
              <a:spcBef>
                <a:spcPts val="0"/>
              </a:spcBef>
              <a:spcAft>
                <a:spcPts val="800"/>
              </a:spcAft>
            </a:pPr>
            <a:r>
              <a:rPr lang="en-GB" sz="1200" kern="100" dirty="0">
                <a:effectLst/>
                <a:latin typeface="Calibri (Body)"/>
                <a:ea typeface="Calibri" panose="020F0502020204030204" pitchFamily="34" charset="0"/>
                <a:cs typeface="Arial" panose="020B0604020202020204" pitchFamily="34" charset="0"/>
              </a:rPr>
              <a:t>All those concepts were used in the semi automatised task of choosing the best possible combination of modelling design and parametrization of a given context. With the aim to replicate, numerically, the best set of compiled results which, in its turn, tries to be in a close enough range regarding the true observation database.  </a:t>
            </a:r>
          </a:p>
          <a:p>
            <a:pPr marL="0" marR="0">
              <a:lnSpc>
                <a:spcPct val="107000"/>
              </a:lnSpc>
              <a:spcBef>
                <a:spcPts val="0"/>
              </a:spcBef>
              <a:spcAft>
                <a:spcPts val="800"/>
              </a:spcAft>
            </a:pPr>
            <a:r>
              <a:rPr lang="en-GB" sz="1200" kern="100" dirty="0">
                <a:effectLst/>
                <a:latin typeface="Calibri (Body)"/>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GB" sz="1200" kern="100" dirty="0">
                <a:effectLst/>
                <a:latin typeface="Calibri (Body)"/>
                <a:ea typeface="Calibri" panose="020F0502020204030204" pitchFamily="34" charset="0"/>
                <a:cs typeface="Arial" panose="020B0604020202020204" pitchFamily="34" charset="0"/>
              </a:rPr>
              <a:t>– The results of this GRU report brings calibrated Hydraulic Heads. And in extension a god estimative of all the modelled fluxes involved. Comes along a set of interrelated information’s used to ascertain that every decision was made using a minimum burden of discrepancy to avoid biased results. Through sensibilities. </a:t>
            </a:r>
          </a:p>
          <a:p>
            <a:pPr marL="0" marR="0">
              <a:lnSpc>
                <a:spcPct val="107000"/>
              </a:lnSpc>
              <a:spcBef>
                <a:spcPts val="0"/>
              </a:spcBef>
              <a:spcAft>
                <a:spcPts val="800"/>
              </a:spcAft>
            </a:pPr>
            <a:r>
              <a:rPr lang="en-GB" sz="1200" kern="100" dirty="0">
                <a:effectLst/>
                <a:latin typeface="Calibri (Body)"/>
                <a:ea typeface="Calibri" panose="020F0502020204030204" pitchFamily="34" charset="0"/>
                <a:cs typeface="Arial" panose="020B0604020202020204" pitchFamily="34" charset="0"/>
              </a:rPr>
              <a:t>For example: These charts points out on purpose the aV parameter high deviation for the second upper clay (0.01) hydrofacies (aV</a:t>
            </a:r>
            <a:r>
              <a:rPr lang="en-GB" sz="1200" kern="100" baseline="-25000" dirty="0">
                <a:effectLst/>
                <a:latin typeface="Calibri (Body)"/>
                <a:ea typeface="Calibri" panose="020F0502020204030204" pitchFamily="34" charset="0"/>
                <a:cs typeface="Arial" panose="020B0604020202020204" pitchFamily="34" charset="0"/>
              </a:rPr>
              <a:t>2</a:t>
            </a:r>
            <a:r>
              <a:rPr lang="en-GB" sz="1200" kern="100" dirty="0">
                <a:effectLst/>
                <a:latin typeface="Calibri (Body)"/>
                <a:ea typeface="Calibri" panose="020F0502020204030204" pitchFamily="34" charset="0"/>
                <a:cs typeface="Arial" panose="020B0604020202020204" pitchFamily="34" charset="0"/>
              </a:rPr>
              <a:t>). More attention must be paid here.</a:t>
            </a:r>
          </a:p>
          <a:p>
            <a:pPr marL="0" marR="0">
              <a:lnSpc>
                <a:spcPct val="107000"/>
              </a:lnSpc>
              <a:spcBef>
                <a:spcPts val="0"/>
              </a:spcBef>
              <a:spcAft>
                <a:spcPts val="800"/>
              </a:spcAft>
            </a:pPr>
            <a:r>
              <a:rPr lang="en-GB" sz="1200" kern="100" dirty="0">
                <a:effectLst/>
                <a:latin typeface="Calibri (Body)"/>
                <a:ea typeface="Calibri" panose="020F0502020204030204" pitchFamily="34" charset="0"/>
                <a:cs typeface="Arial" panose="020B0604020202020204" pitchFamily="34" charset="0"/>
              </a:rPr>
              <a:t>- Besides, this is a stochastic process. Alternative, similar results are readily available, just changing the T-Progs realization of a new model - easily re-</a:t>
            </a:r>
            <a:r>
              <a:rPr lang="en" dirty="0"/>
              <a:t>calibrable</a:t>
            </a:r>
            <a:r>
              <a:rPr lang="en-GB" sz="1200" kern="100" dirty="0">
                <a:effectLst/>
                <a:latin typeface="Calibri (Body)"/>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A326E30-B131-45DD-89BC-CC9B232506CD}" type="slidenum">
              <a:rPr lang="LID4096" smtClean="0"/>
              <a:t>13</a:t>
            </a:fld>
            <a:endParaRPr lang="LID4096"/>
          </a:p>
        </p:txBody>
      </p:sp>
    </p:spTree>
    <p:extLst>
      <p:ext uri="{BB962C8B-B14F-4D97-AF65-F5344CB8AC3E}">
        <p14:creationId xmlns:p14="http://schemas.microsoft.com/office/powerpoint/2010/main" val="722902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Final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solely GRU calibration case reference points </a:t>
            </a:r>
            <a:r>
              <a:rPr lang="en" dirty="0"/>
              <a:t>comes down to a </a:t>
            </a:r>
            <a:r>
              <a:rPr lang="en-US" dirty="0"/>
              <a:t>database of 47 useful monitored hydraulic heads, as well as conductivities estimations from a couple of pumping tests. Here </a:t>
            </a:r>
            <a:r>
              <a:rPr lang="en-US" noProof="0" dirty="0"/>
              <a:t>35 heads, 74% of it were respected in its pristine real contents, but 7 shallow observations received slightly modifications in order to compensate recent soil subtraction of remediation interventions. And 5 other heads received little adjustments because wide variations on respect to close neighbors were </a:t>
            </a:r>
            <a:r>
              <a:rPr lang="en" dirty="0"/>
              <a:t>identified</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 This project is a debt I’m paying to myself, perhaps also to the real owners of the costly borehole database. And in extension to the investment of GMS | Aquaveo, the software company who </a:t>
            </a:r>
            <a:r>
              <a:rPr lang="en" dirty="0"/>
              <a:t>patienctly </a:t>
            </a:r>
            <a:r>
              <a:rPr lang="en-US" noProof="0" dirty="0"/>
              <a:t>allowed these studies endeavors, indeed a remake of my master’s thesis back there in 2020 at CEPAS | IGC | USP.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 If you found this text interesting, consider hitting the like bottom or leave a comment. The database and all needed, related info can be found at www.betami.com.br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Thank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RMG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08/2024</a:t>
            </a:r>
          </a:p>
        </p:txBody>
      </p:sp>
      <p:sp>
        <p:nvSpPr>
          <p:cNvPr id="4" name="Slide Number Placeholder 3"/>
          <p:cNvSpPr>
            <a:spLocks noGrp="1"/>
          </p:cNvSpPr>
          <p:nvPr>
            <p:ph type="sldNum" sz="quarter" idx="5"/>
          </p:nvPr>
        </p:nvSpPr>
        <p:spPr/>
        <p:txBody>
          <a:bodyPr/>
          <a:lstStyle/>
          <a:p>
            <a:fld id="{CA326E30-B131-45DD-89BC-CC9B232506CD}" type="slidenum">
              <a:rPr lang="LID4096" smtClean="0"/>
              <a:t>14</a:t>
            </a:fld>
            <a:endParaRPr lang="LID4096"/>
          </a:p>
        </p:txBody>
      </p:sp>
    </p:spTree>
    <p:extLst>
      <p:ext uri="{BB962C8B-B14F-4D97-AF65-F5344CB8AC3E}">
        <p14:creationId xmlns:p14="http://schemas.microsoft.com/office/powerpoint/2010/main" val="24669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latin typeface="Calibri (Body)"/>
              </a:rPr>
              <a:t>This is not a ordinary place:	</a:t>
            </a:r>
          </a:p>
          <a:p>
            <a:r>
              <a:rPr lang="en-US" sz="1200" noProof="0" dirty="0">
                <a:latin typeface="Calibri (Body)"/>
              </a:rPr>
              <a:t>It sits just a couple of meters apart from the Brazilian busiest highway, an urban portion of the Rodovia President Dutra at Guarulhos (GRU), São Paulo. </a:t>
            </a:r>
          </a:p>
          <a:p>
            <a:r>
              <a:rPr lang="en-US" sz="1200" noProof="0" dirty="0">
                <a:latin typeface="Calibri (Body)"/>
              </a:rPr>
              <a:t>- </a:t>
            </a:r>
            <a:r>
              <a:rPr lang="en-US" sz="1200" dirty="0">
                <a:effectLst/>
                <a:latin typeface="Calibri (Body)"/>
              </a:rPr>
              <a:t>Let's look at two of this location's most notable geologic characteristics</a:t>
            </a:r>
            <a:r>
              <a:rPr lang="en-US" sz="1200" noProof="0" dirty="0">
                <a:latin typeface="Calibri (Body)"/>
              </a:rPr>
              <a:t>:</a:t>
            </a:r>
          </a:p>
          <a:p>
            <a:pPr marL="628650" lvl="1" indent="-171450">
              <a:buFontTx/>
              <a:buChar char="-"/>
            </a:pPr>
            <a:r>
              <a:rPr lang="en-US" sz="1200" dirty="0">
                <a:latin typeface="Calibri (Body)"/>
              </a:rPr>
              <a:t>1</a:t>
            </a:r>
            <a:r>
              <a:rPr lang="en-US" sz="1200" baseline="30000" dirty="0">
                <a:latin typeface="Calibri (Body)"/>
              </a:rPr>
              <a:t>st</a:t>
            </a:r>
            <a:r>
              <a:rPr lang="en-US" sz="1200" dirty="0">
                <a:latin typeface="Calibri (Body)"/>
              </a:rPr>
              <a:t>: The NE-SW deposition direction of these old sediments from – </a:t>
            </a:r>
            <a:r>
              <a:rPr lang="en-US" sz="1200" i="1" dirty="0">
                <a:latin typeface="Calibri (Body)"/>
              </a:rPr>
              <a:t>The Continental Rift of Southeastern Brazil </a:t>
            </a:r>
            <a:r>
              <a:rPr lang="en-US" sz="1200" i="0" dirty="0">
                <a:latin typeface="Calibri (Body)"/>
              </a:rPr>
              <a:t>(CRSB </a:t>
            </a:r>
            <a:r>
              <a:rPr lang="en-US" sz="1200" i="0" dirty="0">
                <a:solidFill>
                  <a:srgbClr val="000000"/>
                </a:solidFill>
                <a:effectLst/>
                <a:latin typeface="Calibri (Body)"/>
                <a:ea typeface="Calibri" panose="020F0502020204030204" pitchFamily="34" charset="0"/>
              </a:rPr>
              <a:t>Riccomini, 1990) – T</a:t>
            </a:r>
            <a:r>
              <a:rPr lang="en-US" sz="1200" dirty="0">
                <a:latin typeface="Calibri (Body)"/>
              </a:rPr>
              <a:t>win basins in x’. </a:t>
            </a:r>
          </a:p>
          <a:p>
            <a:pPr marL="628650" lvl="1" indent="-171450">
              <a:buFontTx/>
              <a:buChar char="-"/>
            </a:pPr>
            <a:r>
              <a:rPr lang="en-US" sz="1200" dirty="0">
                <a:latin typeface="Calibri (Body)"/>
              </a:rPr>
              <a:t>2</a:t>
            </a:r>
            <a:r>
              <a:rPr lang="en-US" sz="1200" baseline="30000" dirty="0">
                <a:latin typeface="Calibri (Body)"/>
              </a:rPr>
              <a:t>nd</a:t>
            </a:r>
            <a:r>
              <a:rPr lang="en-US" sz="1200" dirty="0">
                <a:latin typeface="Calibri (Body)"/>
              </a:rPr>
              <a:t>: And the perpendicular NW-SE deposition direction for the most recent erosional scenario, driven by the weathering of the current hills in y’. </a:t>
            </a:r>
          </a:p>
          <a:p>
            <a:r>
              <a:rPr lang="en-US" sz="1200" i="0" dirty="0">
                <a:latin typeface="Calibri (Body)"/>
              </a:rPr>
              <a:t>…</a:t>
            </a:r>
          </a:p>
          <a:p>
            <a:r>
              <a:rPr lang="en-US" sz="1200" i="0" dirty="0">
                <a:latin typeface="Calibri (Body)"/>
              </a:rPr>
              <a:t>Above and beyond, how can we access </a:t>
            </a:r>
            <a:r>
              <a:rPr lang="en-US" sz="1200" dirty="0">
                <a:latin typeface="Calibri (Body)"/>
              </a:rPr>
              <a:t>a </a:t>
            </a:r>
            <a:r>
              <a:rPr lang="en" dirty="0">
                <a:latin typeface="Calibri (Body)"/>
              </a:rPr>
              <a:t>porous</a:t>
            </a:r>
            <a:r>
              <a:rPr lang="en-US" sz="1200" dirty="0">
                <a:latin typeface="Calibri (Body)"/>
              </a:rPr>
              <a:t> aquifer behavior not taking in consideration its main sedimentological aspects?</a:t>
            </a:r>
            <a:endParaRPr lang="en-US" sz="1200" noProof="0" dirty="0">
              <a:latin typeface="Calibri (Body)"/>
            </a:endParaRPr>
          </a:p>
        </p:txBody>
      </p:sp>
      <p:sp>
        <p:nvSpPr>
          <p:cNvPr id="4" name="Slide Number Placeholder 3"/>
          <p:cNvSpPr>
            <a:spLocks noGrp="1"/>
          </p:cNvSpPr>
          <p:nvPr>
            <p:ph type="sldNum" sz="quarter" idx="5"/>
          </p:nvPr>
        </p:nvSpPr>
        <p:spPr/>
        <p:txBody>
          <a:bodyPr/>
          <a:lstStyle/>
          <a:p>
            <a:fld id="{CA326E30-B131-45DD-89BC-CC9B232506CD}" type="slidenum">
              <a:rPr lang="LID4096" smtClean="0"/>
              <a:t>2</a:t>
            </a:fld>
            <a:endParaRPr lang="LID4096"/>
          </a:p>
        </p:txBody>
      </p:sp>
    </p:spTree>
    <p:extLst>
      <p:ext uri="{BB962C8B-B14F-4D97-AF65-F5344CB8AC3E}">
        <p14:creationId xmlns:p14="http://schemas.microsoft.com/office/powerpoint/2010/main" val="194862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database must be respected. But… so mush so, it is also good to honor the </a:t>
            </a:r>
            <a:r>
              <a:rPr lang="en-US" b="0" noProof="0" dirty="0"/>
              <a:t>conceptual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Thus we can expect the interaction of two groundwater flow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 The main one, since time immemorial, the groundwater </a:t>
            </a:r>
            <a:r>
              <a:rPr lang="en-US" dirty="0"/>
              <a:t>flow direction following </a:t>
            </a:r>
            <a:r>
              <a:rPr lang="en-US" noProof="0" dirty="0"/>
              <a:t>the original </a:t>
            </a:r>
            <a:r>
              <a:rPr lang="en-US" dirty="0"/>
              <a:t>NE-SW (x’) Tietê River channel;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 And a flow pattern arriving from an 3.5 Km distant </a:t>
            </a:r>
            <a:r>
              <a:rPr lang="en-US" b="0" dirty="0"/>
              <a:t>watershed top divide </a:t>
            </a:r>
            <a:r>
              <a:rPr lang="en-US" noProof="0" dirty="0"/>
              <a:t>– assisted by a consistent 100 m gradient – the groundwater flowing the complementary y’ axis direction. </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Sure enough, </a:t>
            </a:r>
            <a:r>
              <a:rPr lang="en-US" b="0" noProof="0" dirty="0"/>
              <a:t>the local flux rightly </a:t>
            </a:r>
            <a:r>
              <a:rPr lang="en-US" noProof="0" dirty="0"/>
              <a:t>within this very tinny modelled area</a:t>
            </a:r>
            <a:r>
              <a:rPr lang="en-US" b="0" noProof="0" dirty="0"/>
              <a:t>, as in any discharge region of its kind, must be ascendent, from the aquifer to the river above. </a:t>
            </a:r>
            <a:endParaRPr lang="en-US" noProof="0" dirty="0"/>
          </a:p>
        </p:txBody>
      </p:sp>
      <p:sp>
        <p:nvSpPr>
          <p:cNvPr id="4" name="Slide Number Placeholder 3"/>
          <p:cNvSpPr>
            <a:spLocks noGrp="1"/>
          </p:cNvSpPr>
          <p:nvPr>
            <p:ph type="sldNum" sz="quarter" idx="5"/>
          </p:nvPr>
        </p:nvSpPr>
        <p:spPr/>
        <p:txBody>
          <a:bodyPr/>
          <a:lstStyle/>
          <a:p>
            <a:fld id="{CA326E30-B131-45DD-89BC-CC9B232506CD}" type="slidenum">
              <a:rPr lang="LID4096" smtClean="0"/>
              <a:t>3</a:t>
            </a:fld>
            <a:endParaRPr lang="LID4096"/>
          </a:p>
        </p:txBody>
      </p:sp>
    </p:spTree>
    <p:extLst>
      <p:ext uri="{BB962C8B-B14F-4D97-AF65-F5344CB8AC3E}">
        <p14:creationId xmlns:p14="http://schemas.microsoft.com/office/powerpoint/2010/main" val="426551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alibri (Body)"/>
              </a:rPr>
              <a:t>The allocation of the materials inside the modelling domain is the primary inquiry being examined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Body)"/>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Body)"/>
              </a:rPr>
              <a:t>changing from a state of relatively indefinite, </a:t>
            </a:r>
            <a:r>
              <a:rPr lang="en-GB" sz="1200" i="1" dirty="0">
                <a:latin typeface="Calibri (Body)"/>
              </a:rPr>
              <a:t>incoherent</a:t>
            </a:r>
            <a:r>
              <a:rPr lang="en-GB" sz="1200" dirty="0">
                <a:latin typeface="Calibri (Body)"/>
              </a:rPr>
              <a:t>, </a:t>
            </a:r>
            <a:r>
              <a:rPr lang="en-GB" sz="1200" i="1" dirty="0">
                <a:latin typeface="Calibri (Body)"/>
              </a:rPr>
              <a:t>homogeneity</a:t>
            </a:r>
            <a:r>
              <a:rPr lang="en-GB" sz="1200" dirty="0">
                <a:latin typeface="Calibri (Body)"/>
              </a:rPr>
              <a:t> to a state of relatively definite, coherent, </a:t>
            </a:r>
            <a:r>
              <a:rPr lang="en-GB" sz="1200" i="1" dirty="0">
                <a:latin typeface="Calibri (Body)"/>
              </a:rPr>
              <a:t>heterogeneity </a:t>
            </a:r>
            <a:r>
              <a:rPr lang="en-GB" sz="1200" i="0" dirty="0">
                <a:latin typeface="Calibri (Body)"/>
              </a:rPr>
              <a:t>(Spencer 1820-1903)”, this is a discussion of concepts as </a:t>
            </a:r>
            <a:r>
              <a:rPr lang="en-GB" sz="1200" b="0" i="0" dirty="0">
                <a:latin typeface="Calibri (Body)"/>
              </a:rPr>
              <a:t>lateral continuity, juxtaposition’s tendencies, recurrence, frequency and average lengths of the observed hydrofacies, from an 120 boreholes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alibri (Body)"/>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alibri (Body)"/>
              </a:rPr>
              <a:t>In this manner we deal with uncertainties, related (let’s say), to the organic content’s of clayey material in a future reactive transportation model, for instance.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alibri (Body)"/>
              </a:rPr>
              <a:t>This is a question of interpolation, of interpretation, cause we know that </a:t>
            </a:r>
            <a:r>
              <a:rPr lang="en-GB" sz="1200" kern="100" dirty="0">
                <a:effectLst/>
                <a:latin typeface="Calibri (Body)"/>
                <a:ea typeface="Calibri" panose="020F0502020204030204" pitchFamily="34" charset="0"/>
                <a:cs typeface="Arial" panose="020B0604020202020204" pitchFamily="34" charset="0"/>
              </a:rPr>
              <a:t>the depositional process is seldom seen in the simpler layer cake mode. </a:t>
            </a:r>
            <a:endParaRPr lang="en-GB" sz="1200" b="0" i="0" dirty="0">
              <a:latin typeface="Calibri (Body)"/>
            </a:endParaRPr>
          </a:p>
        </p:txBody>
      </p:sp>
      <p:sp>
        <p:nvSpPr>
          <p:cNvPr id="4" name="Slide Number Placeholder 3"/>
          <p:cNvSpPr>
            <a:spLocks noGrp="1"/>
          </p:cNvSpPr>
          <p:nvPr>
            <p:ph type="sldNum" sz="quarter" idx="5"/>
          </p:nvPr>
        </p:nvSpPr>
        <p:spPr/>
        <p:txBody>
          <a:bodyPr/>
          <a:lstStyle/>
          <a:p>
            <a:fld id="{CA326E30-B131-45DD-89BC-CC9B232506CD}" type="slidenum">
              <a:rPr lang="LID4096" smtClean="0"/>
              <a:t>4</a:t>
            </a:fld>
            <a:endParaRPr lang="LID4096"/>
          </a:p>
        </p:txBody>
      </p:sp>
    </p:spTree>
    <p:extLst>
      <p:ext uri="{BB962C8B-B14F-4D97-AF65-F5344CB8AC3E}">
        <p14:creationId xmlns:p14="http://schemas.microsoft.com/office/powerpoint/2010/main" val="396829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Uncertainty, again. - Unfortunately we can’t deal with the modelling of </a:t>
            </a:r>
            <a:r>
              <a:rPr lang="en-US" dirty="0"/>
              <a:t>Hydraulic Conductivities (K</a:t>
            </a:r>
            <a:r>
              <a:rPr lang="en-US" baseline="-25000" dirty="0"/>
              <a:t>1,2,3,4,5</a:t>
            </a:r>
            <a:r>
              <a:rPr lang="en-US" dirty="0"/>
              <a:t>), without contemplating the problem as a whole, without the careful consideration of how these materials got itself “physically” dispersed in the modelling domain, in the first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top of that (in this and many other cases as well), there is the need of further rearrangements much better achievable by the interpolations of the pilot point strategy, with chooses the better combination of K in and its correlation with Horizontal end Vertical anisotropy coefficient’s (aH_HANI, aV_VANI),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this </a:t>
            </a:r>
            <a:r>
              <a:rPr lang="en-US" sz="1200" b="0" dirty="0"/>
              <a:t>hydraulic conductivities estimations are connected with </a:t>
            </a:r>
            <a:r>
              <a:rPr lang="en-US" noProof="0" dirty="0"/>
              <a:t>all boundary conditions selection and parametrization. Plus, keeping in mind that each of these decisions are an </a:t>
            </a:r>
            <a:r>
              <a:rPr lang="en" dirty="0"/>
              <a:t>indelible </a:t>
            </a:r>
            <a:r>
              <a:rPr lang="en-US" noProof="0" dirty="0"/>
              <a:t>consequence of prior expectations embedded in the objectives function definition of any model calibration exercise. </a:t>
            </a:r>
          </a:p>
        </p:txBody>
      </p:sp>
      <p:sp>
        <p:nvSpPr>
          <p:cNvPr id="4" name="Slide Number Placeholder 3"/>
          <p:cNvSpPr>
            <a:spLocks noGrp="1"/>
          </p:cNvSpPr>
          <p:nvPr>
            <p:ph type="sldNum" sz="quarter" idx="5"/>
          </p:nvPr>
        </p:nvSpPr>
        <p:spPr/>
        <p:txBody>
          <a:bodyPr/>
          <a:lstStyle/>
          <a:p>
            <a:fld id="{CA326E30-B131-45DD-89BC-CC9B232506CD}" type="slidenum">
              <a:rPr lang="LID4096" smtClean="0"/>
              <a:t>5</a:t>
            </a:fld>
            <a:endParaRPr lang="LID4096"/>
          </a:p>
        </p:txBody>
      </p:sp>
    </p:spTree>
    <p:extLst>
      <p:ext uri="{BB962C8B-B14F-4D97-AF65-F5344CB8AC3E}">
        <p14:creationId xmlns:p14="http://schemas.microsoft.com/office/powerpoint/2010/main" val="60742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noProof="0" dirty="0">
                <a:latin typeface="Calibri (Body)"/>
              </a:rPr>
              <a:t>At first a solution was thought for two separated instances. This </a:t>
            </a:r>
            <a:r>
              <a:rPr lang="en-US" sz="1200" dirty="0">
                <a:latin typeface="Calibri (Body)"/>
              </a:rPr>
              <a:t>move, </a:t>
            </a:r>
            <a:r>
              <a:rPr lang="en-US" sz="1200" b="0" noProof="0" dirty="0">
                <a:latin typeface="Calibri (Body)"/>
              </a:rPr>
              <a:t>detaching the </a:t>
            </a:r>
            <a:r>
              <a:rPr lang="en-US" sz="1200" dirty="0">
                <a:effectLst/>
                <a:latin typeface="Calibri (Body)"/>
                <a:ea typeface="Calibri" panose="020F0502020204030204" pitchFamily="34" charset="0"/>
                <a:cs typeface="Arial" panose="020B0604020202020204" pitchFamily="34" charset="0"/>
              </a:rPr>
              <a:t>São Paulo and Resende formations / </a:t>
            </a:r>
            <a:r>
              <a:rPr lang="en-US" sz="1200" b="0" noProof="0" dirty="0">
                <a:latin typeface="Calibri (Body)"/>
              </a:rPr>
              <a:t>aquifers,</a:t>
            </a:r>
            <a:r>
              <a:rPr lang="en-US" sz="1200" dirty="0">
                <a:effectLst/>
                <a:latin typeface="Calibri (Body)"/>
                <a:ea typeface="Calibri" panose="020F0502020204030204" pitchFamily="34" charset="0"/>
                <a:cs typeface="Arial" panose="020B0604020202020204" pitchFamily="34" charset="0"/>
              </a:rPr>
              <a:t> inspired the aquitard proposition. </a:t>
            </a:r>
          </a:p>
          <a:p>
            <a:pPr marL="0" indent="0">
              <a:buFontTx/>
              <a:buNone/>
            </a:pPr>
            <a:r>
              <a:rPr lang="en-US" sz="1200" dirty="0">
                <a:effectLst/>
                <a:latin typeface="Calibri (Body)"/>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Body)"/>
                <a:ea typeface="Calibri" panose="020F0502020204030204" pitchFamily="34" charset="0"/>
                <a:cs typeface="Arial" panose="020B0604020202020204" pitchFamily="34" charset="0"/>
              </a:rPr>
              <a:t>The lower bottom surface follows the borehole maximum depths and the topography. Then a discretization initial effort tried to emulate this supposed regional discontinuity at the 6</a:t>
            </a:r>
            <a:r>
              <a:rPr lang="en-US" sz="1200" baseline="30000" dirty="0">
                <a:effectLst/>
                <a:latin typeface="Calibri (Body)"/>
                <a:ea typeface="Calibri" panose="020F0502020204030204" pitchFamily="34" charset="0"/>
                <a:cs typeface="Arial" panose="020B0604020202020204" pitchFamily="34" charset="0"/>
              </a:rPr>
              <a:t>th</a:t>
            </a:r>
            <a:r>
              <a:rPr lang="en-US" sz="1200" dirty="0">
                <a:effectLst/>
                <a:latin typeface="Calibri (Body)"/>
                <a:ea typeface="Calibri" panose="020F0502020204030204" pitchFamily="34" charset="0"/>
                <a:cs typeface="Arial" panose="020B0604020202020204" pitchFamily="34" charset="0"/>
              </a:rPr>
              <a:t> numerical layer (out of 12). A feature accomplished by offsetting the conspicuous topographical lines till a probable retrograde erosion surface, following the two gorges greater erosion advance capabilities at the runoff superficial water path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Body)"/>
                <a:ea typeface="Calibri" panose="020F0502020204030204" pitchFamily="34" charset="0"/>
                <a:cs typeface="Arial" panose="020B0604020202020204" pitchFamily="34" charset="0"/>
              </a:rPr>
              <a:t>…</a:t>
            </a:r>
          </a:p>
          <a:p>
            <a:pPr marL="0" indent="0">
              <a:buFontTx/>
              <a:buNone/>
            </a:pPr>
            <a:r>
              <a:rPr lang="en-US" sz="1200" dirty="0">
                <a:effectLst/>
                <a:latin typeface="Calibri (Body)"/>
                <a:ea typeface="Calibri" panose="020F0502020204030204" pitchFamily="34" charset="0"/>
                <a:cs typeface="Arial" panose="020B0604020202020204" pitchFamily="34" charset="0"/>
              </a:rPr>
              <a:t>But then the parameter selection phase – guided by the observed targets – required an extra water </a:t>
            </a:r>
            <a:r>
              <a:rPr lang="en-US" sz="1200" dirty="0">
                <a:latin typeface="Calibri (Body)"/>
              </a:rPr>
              <a:t>GHB intake as a way to put enough pressure at the deepest hydraulic heads. </a:t>
            </a:r>
            <a:r>
              <a:rPr lang="en-US" sz="1200" dirty="0">
                <a:effectLst/>
                <a:latin typeface="Calibri (Body)"/>
                <a:ea typeface="Calibri" panose="020F0502020204030204" pitchFamily="34" charset="0"/>
                <a:cs typeface="Arial" panose="020B0604020202020204" pitchFamily="34" charset="0"/>
              </a:rPr>
              <a:t>Then again just until a certain point, </a:t>
            </a:r>
            <a:r>
              <a:rPr lang="pt-BR" sz="1200" dirty="0">
                <a:latin typeface="Calibri (Body)"/>
              </a:rPr>
              <a:t>to preserve the </a:t>
            </a:r>
            <a:r>
              <a:rPr lang="en-US" sz="1200" dirty="0">
                <a:latin typeface="Calibri (Body)"/>
              </a:rPr>
              <a:t>low heads at shallow aquifer... It </a:t>
            </a:r>
            <a:r>
              <a:rPr lang="en" dirty="0">
                <a:latin typeface="Calibri (Body)"/>
              </a:rPr>
              <a:t>honored </a:t>
            </a:r>
            <a:r>
              <a:rPr lang="en-US" sz="1200" dirty="0">
                <a:latin typeface="Calibri (Body)"/>
              </a:rPr>
              <a:t>the anticipated ascensional groundwater flow pattern.</a:t>
            </a:r>
            <a:endParaRPr lang="en-US" sz="1200" b="0" noProof="0" dirty="0">
              <a:latin typeface="Calibri (Body)"/>
            </a:endParaRPr>
          </a:p>
        </p:txBody>
      </p:sp>
      <p:sp>
        <p:nvSpPr>
          <p:cNvPr id="4" name="Slide Number Placeholder 3"/>
          <p:cNvSpPr>
            <a:spLocks noGrp="1"/>
          </p:cNvSpPr>
          <p:nvPr>
            <p:ph type="sldNum" sz="quarter" idx="5"/>
          </p:nvPr>
        </p:nvSpPr>
        <p:spPr/>
        <p:txBody>
          <a:bodyPr/>
          <a:lstStyle/>
          <a:p>
            <a:fld id="{CA326E30-B131-45DD-89BC-CC9B232506CD}" type="slidenum">
              <a:rPr lang="LID4096" smtClean="0"/>
              <a:t>6</a:t>
            </a:fld>
            <a:endParaRPr lang="LID4096"/>
          </a:p>
        </p:txBody>
      </p:sp>
    </p:spTree>
    <p:extLst>
      <p:ext uri="{BB962C8B-B14F-4D97-AF65-F5344CB8AC3E}">
        <p14:creationId xmlns:p14="http://schemas.microsoft.com/office/powerpoint/2010/main" val="130800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Calibri (Body)"/>
              </a:rPr>
              <a:t>These outcomes are accompanied by </a:t>
            </a:r>
            <a:r>
              <a:rPr lang="en-US" sz="1200" noProof="0" dirty="0">
                <a:latin typeface="Calibri (Body)"/>
              </a:rPr>
              <a:t>the usual </a:t>
            </a:r>
            <a:r>
              <a:rPr lang="en-GB" sz="1200" kern="100" dirty="0">
                <a:effectLst/>
                <a:latin typeface="Calibri (Body)"/>
                <a:ea typeface="Calibri" panose="020F0502020204030204" pitchFamily="34" charset="0"/>
                <a:cs typeface="Arial" panose="020B0604020202020204" pitchFamily="34" charset="0"/>
              </a:rPr>
              <a:t>mass balance and acceptable MSE / RMSE errors, calibration details to be brought up in a later discussion.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Calibri (Body)"/>
              </a:rPr>
              <a:t>According to the theoretical, hydrological modelling conceptions</a:t>
            </a:r>
            <a:r>
              <a:rPr lang="en-US" sz="1200" dirty="0">
                <a:effectLst/>
                <a:latin typeface="Calibri (Body)"/>
                <a:ea typeface="Calibri" panose="020F0502020204030204" pitchFamily="34" charset="0"/>
                <a:cs typeface="Arial" panose="020B0604020202020204" pitchFamily="34" charset="0"/>
              </a:rPr>
              <a:t>, this scenario must defend the enforcement of the following site specific rules: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Body)"/>
                <a:ea typeface="Calibri" panose="020F0502020204030204" pitchFamily="34" charset="0"/>
                <a:cs typeface="Arial" panose="020B0604020202020204" pitchFamily="34" charset="0"/>
              </a:rPr>
              <a:t>- The </a:t>
            </a:r>
            <a:r>
              <a:rPr lang="en-GB" sz="1200" kern="100" dirty="0">
                <a:effectLst/>
                <a:latin typeface="Calibri (Body)"/>
                <a:ea typeface="Calibri" panose="020F0502020204030204" pitchFamily="34" charset="0"/>
                <a:cs typeface="Arial" panose="020B0604020202020204" pitchFamily="34" charset="0"/>
              </a:rPr>
              <a:t>water must leave the domain by the CHD boundary, not the other way around;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Calibri (Body)"/>
                <a:ea typeface="Calibri" panose="020F0502020204030204" pitchFamily="34" charset="0"/>
                <a:cs typeface="Arial" panose="020B0604020202020204" pitchFamily="34" charset="0"/>
              </a:rPr>
              <a:t>- Some deep water can </a:t>
            </a:r>
            <a:r>
              <a:rPr lang="en" sz="1200" dirty="0">
                <a:latin typeface="Calibri (Body)"/>
              </a:rPr>
              <a:t>justifiably</a:t>
            </a:r>
            <a:r>
              <a:rPr lang="en-GB" sz="1200" kern="100" dirty="0">
                <a:effectLst/>
                <a:latin typeface="Calibri (Body)"/>
                <a:ea typeface="Calibri" panose="020F0502020204030204" pitchFamily="34" charset="0"/>
                <a:cs typeface="Arial" panose="020B0604020202020204" pitchFamily="34" charset="0"/>
              </a:rPr>
              <a:t> being added in tandem with the 3.5 Km long plato uphill, if consideration has been given to the evident water table depletion induced by the two excavated gorges in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noProof="0" dirty="0">
                <a:latin typeface="Calibri (Body)"/>
              </a:rPr>
              <a:t>Let's expand this conversation by adding a few theoretical justifications in between. </a:t>
            </a:r>
            <a:endParaRPr lang="en-US" sz="1200" b="1" noProof="0" dirty="0">
              <a:latin typeface="Calibri (Body)"/>
            </a:endParaRPr>
          </a:p>
        </p:txBody>
      </p:sp>
      <p:sp>
        <p:nvSpPr>
          <p:cNvPr id="4" name="Slide Number Placeholder 3"/>
          <p:cNvSpPr>
            <a:spLocks noGrp="1"/>
          </p:cNvSpPr>
          <p:nvPr>
            <p:ph type="sldNum" sz="quarter" idx="5"/>
          </p:nvPr>
        </p:nvSpPr>
        <p:spPr/>
        <p:txBody>
          <a:bodyPr/>
          <a:lstStyle/>
          <a:p>
            <a:fld id="{CA326E30-B131-45DD-89BC-CC9B232506CD}" type="slidenum">
              <a:rPr lang="LID4096" smtClean="0"/>
              <a:t>7</a:t>
            </a:fld>
            <a:endParaRPr lang="LID4096"/>
          </a:p>
        </p:txBody>
      </p:sp>
    </p:spTree>
    <p:extLst>
      <p:ext uri="{BB962C8B-B14F-4D97-AF65-F5344CB8AC3E}">
        <p14:creationId xmlns:p14="http://schemas.microsoft.com/office/powerpoint/2010/main" val="43644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Body)"/>
                <a:ea typeface="Calibri" panose="020F0502020204030204" pitchFamily="34" charset="0"/>
              </a:rPr>
              <a:t>T-Progs responds for Transitional Probability Software. It operates on a dual analysis of both geostatistic and sedimentological principles.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Body)"/>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Body)"/>
                <a:ea typeface="Calibri" panose="020F0502020204030204" pitchFamily="34" charset="0"/>
              </a:rPr>
              <a:t>- </a:t>
            </a:r>
            <a:r>
              <a:rPr lang="en-US" sz="1200" noProof="0" dirty="0">
                <a:latin typeface="Calibri (Body)"/>
              </a:rPr>
              <a:t>It extracts information from an 2D borehole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effectLst/>
                <a:latin typeface="Calibri (Body)"/>
                <a:ea typeface="Calibri" panose="020F0502020204030204" pitchFamily="34" charset="0"/>
              </a:rPr>
              <a:t>- And d</a:t>
            </a:r>
            <a:r>
              <a:rPr lang="en-US" sz="1200" noProof="0" dirty="0">
                <a:latin typeface="Calibri (Body)"/>
              </a:rPr>
              <a:t>escribes these database contents in a very powerful way, the matrixial notation of transiograms | </a:t>
            </a:r>
            <a:r>
              <a:rPr lang="pt-BR" sz="1200" b="1" dirty="0">
                <a:solidFill>
                  <a:srgbClr val="000000"/>
                </a:solidFill>
                <a:effectLst/>
                <a:latin typeface="Calibri (Body)"/>
                <a:ea typeface="Calibri" panose="020F0502020204030204" pitchFamily="34" charset="0"/>
                <a:cs typeface="Calibri Light" panose="020F0302020204030204" pitchFamily="34" charset="0"/>
                <a:sym typeface="Symbol" panose="05050102010706020507" pitchFamily="18" charset="2"/>
              </a:rPr>
              <a:t> </a:t>
            </a:r>
            <a:r>
              <a:rPr lang="en-US" sz="1200" noProof="0" dirty="0">
                <a:latin typeface="Calibri (Body)"/>
              </a:rPr>
              <a:t>| T(</a:t>
            </a:r>
            <a:r>
              <a:rPr lang="el-GR" sz="1200" noProof="0" dirty="0">
                <a:latin typeface="Calibri (Body)"/>
                <a:cs typeface="Calibri" panose="020F0502020204030204" pitchFamily="34" charset="0"/>
              </a:rPr>
              <a:t>Δ</a:t>
            </a:r>
            <a:r>
              <a:rPr lang="pt-BR" sz="1200" noProof="0" dirty="0">
                <a:latin typeface="Calibri (Body)"/>
                <a:cs typeface="Calibri" panose="020F0502020204030204" pitchFamily="34" charset="0"/>
              </a:rPr>
              <a:t>h</a:t>
            </a:r>
            <a:r>
              <a:rPr lang="en-US" sz="1200" noProof="0" dirty="0">
                <a:latin typeface="Calibri (Body)"/>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T-Progs makes all of its measurements fully available to some required adjustments, depending on the user interpretation for different case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Calibri (Body)"/>
              </a:rPr>
              <a:t>Afterwords, it implements stochastic 3D interpolations in order to infer the unknow contents for the whole modelling domain. That is to say, to determine the most probable hydrofacies distribution for the vast majority of the cells that did not got the opportunity to be set as one of the sampled (fixed) points.</a:t>
            </a:r>
          </a:p>
        </p:txBody>
      </p:sp>
      <p:sp>
        <p:nvSpPr>
          <p:cNvPr id="4" name="Slide Number Placeholder 3"/>
          <p:cNvSpPr>
            <a:spLocks noGrp="1"/>
          </p:cNvSpPr>
          <p:nvPr>
            <p:ph type="sldNum" sz="quarter" idx="5"/>
          </p:nvPr>
        </p:nvSpPr>
        <p:spPr/>
        <p:txBody>
          <a:bodyPr/>
          <a:lstStyle/>
          <a:p>
            <a:fld id="{CA326E30-B131-45DD-89BC-CC9B232506CD}" type="slidenum">
              <a:rPr lang="LID4096" smtClean="0"/>
              <a:t>8</a:t>
            </a:fld>
            <a:endParaRPr lang="LID4096"/>
          </a:p>
        </p:txBody>
      </p:sp>
    </p:spTree>
    <p:extLst>
      <p:ext uri="{BB962C8B-B14F-4D97-AF65-F5344CB8AC3E}">
        <p14:creationId xmlns:p14="http://schemas.microsoft.com/office/powerpoint/2010/main" val="121064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schemeClr val="tx1"/>
                    </a:solidFill>
                    <a:latin typeface="Calibri (Body)"/>
                  </a:rPr>
                  <a:t>The method permits user interventions on any independent </a:t>
                </a:r>
                <a:r>
                  <a:rPr lang="en-US" dirty="0">
                    <a:solidFill>
                      <a:schemeClr val="tx1"/>
                    </a:solidFill>
                    <a:latin typeface="Calibri (Body)"/>
                  </a:rPr>
                  <a:t>hydrofacies or direction, despite the fact that the outcome is a weighted combination of all the involved factors. </a:t>
                </a:r>
                <a:r>
                  <a:rPr lang="en-US" noProof="0" dirty="0">
                    <a:solidFill>
                      <a:schemeClr val="tx1"/>
                    </a:solidFill>
                    <a:latin typeface="Calibri (Body)"/>
                  </a:rPr>
                  <a:t>“</a:t>
                </a:r>
                <a:r>
                  <a:rPr lang="en-US" sz="1200" dirty="0">
                    <a:solidFill>
                      <a:schemeClr val="tx1"/>
                    </a:solidFill>
                    <a:effectLst/>
                    <a:latin typeface="Calibri (Body)"/>
                    <a:ea typeface="Calibri" panose="020F0502020204030204" pitchFamily="34" charset="0"/>
                  </a:rPr>
                  <a:t>Dealing with spatial heterogeneity (de Marsily et, all. 2005)”, T-Progs implements an estimation process analogous to or compatible with the geostatistics rules of spatial variances, which normally follows</a:t>
                </a:r>
                <a:r>
                  <a:rPr lang="en-US" sz="1200" baseline="0" dirty="0">
                    <a:solidFill>
                      <a:schemeClr val="tx1"/>
                    </a:solidFill>
                    <a:effectLst/>
                    <a:latin typeface="Calibri (Body)"/>
                    <a:ea typeface="Calibri" panose="020F0502020204030204" pitchFamily="34" charset="0"/>
                  </a:rPr>
                  <a:t> </a:t>
                </a:r>
                <a:r>
                  <a:rPr lang="en-US" sz="1200" dirty="0">
                    <a:solidFill>
                      <a:schemeClr val="tx1"/>
                    </a:solidFill>
                    <a:effectLst/>
                    <a:latin typeface="Calibri (Body)"/>
                    <a:ea typeface="Calibri" panose="020F0502020204030204" pitchFamily="34" charset="0"/>
                  </a:rPr>
                  <a:t>the cokriging of categorical covariables, in extension,</a:t>
                </a:r>
                <a:r>
                  <a:rPr lang="en-US" sz="1200" baseline="0" dirty="0">
                    <a:solidFill>
                      <a:schemeClr val="tx1"/>
                    </a:solidFill>
                    <a:effectLst/>
                    <a:latin typeface="Calibri (Body)"/>
                    <a:ea typeface="Calibri" panose="020F0502020204030204" pitchFamily="34" charset="0"/>
                  </a:rPr>
                  <a:t> </a:t>
                </a:r>
                <a:r>
                  <a:rPr lang="en-US" sz="1200" dirty="0">
                    <a:solidFill>
                      <a:schemeClr val="tx1"/>
                    </a:solidFill>
                    <a:effectLst/>
                    <a:latin typeface="Calibri (Body)"/>
                    <a:ea typeface="Calibri" panose="020F0502020204030204" pitchFamily="34" charset="0"/>
                  </a:rPr>
                  <a:t>based in variograms or semi variograms</a:t>
                </a:r>
                <a:r>
                  <a:rPr lang="en-US" sz="1200" baseline="0" dirty="0">
                    <a:solidFill>
                      <a:schemeClr val="tx1"/>
                    </a:solidFill>
                    <a:effectLst/>
                    <a:latin typeface="Calibri (Body)"/>
                    <a:ea typeface="Calibri" panose="020F0502020204030204" pitchFamily="34" charset="0"/>
                  </a:rPr>
                  <a:t> </a:t>
                </a:r>
                <a:r>
                  <a:rPr lang="en-US" sz="1200" dirty="0">
                    <a:solidFill>
                      <a:schemeClr val="tx1"/>
                    </a:solidFill>
                    <a:effectLst/>
                    <a:latin typeface="Calibri (Body)"/>
                    <a:ea typeface="Calibri" panose="020F0502020204030204" pitchFamily="34" charset="0"/>
                  </a:rPr>
                  <a:t>(</a:t>
                </a:r>
                <a14:m>
                  <m:oMath xmlns:m="http://schemas.openxmlformats.org/officeDocument/2006/math">
                    <m:r>
                      <a:rPr lang="en-US" smtClean="0">
                        <a:solidFill>
                          <a:schemeClr val="tx1"/>
                        </a:solidFill>
                        <a:latin typeface="Calibri (Body)"/>
                      </a:rPr>
                      <m:t>2</m:t>
                    </m:r>
                    <m:sSub>
                      <m:sSubPr>
                        <m:ctrlPr>
                          <a:rPr lang="en-US" i="1" smtClean="0">
                            <a:solidFill>
                              <a:schemeClr val="tx1"/>
                            </a:solidFill>
                            <a:latin typeface="Calibri (Body)"/>
                          </a:rPr>
                        </m:ctrlPr>
                      </m:sSubPr>
                      <m:e>
                        <m:r>
                          <m:rPr>
                            <m:sty m:val="p"/>
                          </m:rPr>
                          <a:rPr lang="en-US" i="0" smtClean="0">
                            <a:solidFill>
                              <a:schemeClr val="tx1"/>
                            </a:solidFill>
                            <a:latin typeface="Calibri (Body)"/>
                          </a:rPr>
                          <m:t>γ</m:t>
                        </m:r>
                      </m:e>
                      <m:sub>
                        <m:r>
                          <m:rPr>
                            <m:sty m:val="p"/>
                          </m:rPr>
                          <a:rPr lang="en-US" i="0" smtClean="0">
                            <a:solidFill>
                              <a:schemeClr val="tx1"/>
                            </a:solidFill>
                            <a:latin typeface="Calibri (Body)"/>
                          </a:rPr>
                          <m:t>jk</m:t>
                        </m:r>
                      </m:sub>
                    </m:sSub>
                  </m:oMath>
                </a14:m>
                <a:r>
                  <a:rPr lang="en-US" sz="1200" dirty="0">
                    <a:solidFill>
                      <a:schemeClr val="tx1"/>
                    </a:solidFill>
                    <a:effectLst/>
                    <a:latin typeface="Calibri (Body)"/>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latin typeface="Calibri (Body)"/>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Calibri (Body)"/>
                  </a:rPr>
                  <a:t>Getting back on track: </a:t>
                </a:r>
                <a:r>
                  <a:rPr lang="en-US" dirty="0">
                    <a:solidFill>
                      <a:schemeClr val="tx1"/>
                    </a:solidFill>
                    <a:latin typeface="Calibri (Body)"/>
                  </a:rPr>
                  <a:t>- We are talking about the flux of … sediments. At this GRU site we need plenty more of the Resende Formation yellow sandy hydrofacies in the x’ direction. And quite a bit of associated grey [clay] as well. But it would be suitable also to have more of (fresh) green sandy hydrofacies coming from the uppermost perpendicular recent erosion process in the y’ direction.  T-Progs acts accordingly.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Calibri (Body)"/>
                  </a:rPr>
                  <a:t>Thus we see why there is greater yellow facies recurrence probabilities in y’, and not so unexpectedly, after (below) the orange (S) sandy ones. </a:t>
                </a:r>
                <a:endParaRPr lang="en-US" noProof="0" dirty="0">
                  <a:solidFill>
                    <a:schemeClr val="tx1"/>
                  </a:solidFill>
                  <a:latin typeface="Calibri (Body)"/>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methodology permits the management of the </a:t>
                </a:r>
                <a:r>
                  <a:rPr lang="en-US" dirty="0"/>
                  <a:t>hydrofacies occurrence in the three directions of the cartesian grid. </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t>
                </a:r>
                <a:r>
                  <a:rPr lang="en-US" sz="1200" dirty="0">
                    <a:solidFill>
                      <a:srgbClr val="000000"/>
                    </a:solidFill>
                    <a:effectLst/>
                    <a:latin typeface="Times New Roman" panose="02020603050405020304" pitchFamily="18" charset="0"/>
                    <a:ea typeface="Calibri" panose="020F0502020204030204" pitchFamily="34" charset="0"/>
                  </a:rPr>
                  <a:t>Dealing with spatial heterogeneity (de Marsily et, all. 2005)”, T-Progs implements a estimation process </a:t>
                </a:r>
                <a:r>
                  <a:rPr lang="en-GB" sz="1200" dirty="0">
                    <a:solidFill>
                      <a:srgbClr val="000000"/>
                    </a:solidFill>
                    <a:effectLst/>
                    <a:latin typeface="Times New Roman" panose="02020603050405020304" pitchFamily="18" charset="0"/>
                    <a:ea typeface="Calibri" panose="020F0502020204030204" pitchFamily="34" charset="0"/>
                  </a:rPr>
                  <a:t>analogous to or compatible with the geostatistics </a:t>
                </a:r>
                <a:r>
                  <a:rPr lang="en-US" sz="1200" dirty="0">
                    <a:solidFill>
                      <a:srgbClr val="000000"/>
                    </a:solidFill>
                    <a:effectLst/>
                    <a:latin typeface="Times New Roman" panose="02020603050405020304" pitchFamily="18" charset="0"/>
                    <a:ea typeface="Calibri" panose="020F0502020204030204" pitchFamily="34" charset="0"/>
                  </a:rPr>
                  <a:t>rules of spatial variances, where there you normally do the c</a:t>
                </a:r>
                <a:r>
                  <a:rPr lang="en-GB" sz="1200" dirty="0">
                    <a:solidFill>
                      <a:srgbClr val="000000"/>
                    </a:solidFill>
                    <a:effectLst/>
                    <a:latin typeface="Times New Roman" panose="02020603050405020304" pitchFamily="18" charset="0"/>
                    <a:ea typeface="Calibri" panose="020F0502020204030204" pitchFamily="34" charset="0"/>
                  </a:rPr>
                  <a:t>o-kriging of categorical covariables based in </a:t>
                </a:r>
                <a:r>
                  <a:rPr lang="en-US" sz="1200" dirty="0">
                    <a:solidFill>
                      <a:srgbClr val="000000"/>
                    </a:solidFill>
                    <a:effectLst/>
                    <a:latin typeface="Times New Roman" panose="02020603050405020304" pitchFamily="18" charset="0"/>
                    <a:ea typeface="Calibri" panose="020F0502020204030204" pitchFamily="34" charset="0"/>
                  </a:rPr>
                  <a:t>variograms or semi variograms</a:t>
                </a:r>
                <a:r>
                  <a:rPr lang="en-US" sz="1200" baseline="0" dirty="0">
                    <a:solidFill>
                      <a:srgbClr val="000000"/>
                    </a:solidFill>
                    <a:effectLst/>
                    <a:latin typeface="Times New Roman" panose="02020603050405020304" pitchFamily="18" charset="0"/>
                    <a:ea typeface="Calibri" panose="020F0502020204030204" pitchFamily="34" charset="0"/>
                  </a:rPr>
                  <a:t> </a:t>
                </a:r>
                <a:r>
                  <a:rPr lang="en-US" sz="1200" dirty="0">
                    <a:solidFill>
                      <a:srgbClr val="000000"/>
                    </a:solidFill>
                    <a:effectLst/>
                    <a:latin typeface="Times New Roman" panose="02020603050405020304" pitchFamily="18" charset="0"/>
                    <a:ea typeface="Calibri" panose="020F0502020204030204" pitchFamily="34" charset="0"/>
                  </a:rPr>
                  <a:t>(</a:t>
                </a:r>
                <a:r>
                  <a:rPr lang="LID4096" i="0">
                    <a:solidFill>
                      <a:srgbClr val="0000FF"/>
                    </a:solidFill>
                    <a:latin typeface="Cambria Math" panose="02040503050406030204" pitchFamily="18" charset="0"/>
                  </a:rPr>
                  <a:t>2γ_jk</a:t>
                </a:r>
                <a:r>
                  <a:rPr lang="en-US" sz="1200" dirty="0">
                    <a:solidFill>
                      <a:srgbClr val="000000"/>
                    </a:solidFill>
                    <a:effectLst/>
                    <a:latin typeface="Times New Roman" panose="02020603050405020304" pitchFamily="18" charset="0"/>
                    <a:ea typeface="Calibri" panose="020F0502020204030204" pitchFamily="34" charset="0"/>
                  </a:rPr>
                  <a:t>) instead.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Getting back on track: </a:t>
                </a:r>
                <a:r>
                  <a:rPr lang="en-US" dirty="0"/>
                  <a:t>- We need plenty more of the Resende Formation yellow sandy hydrofacies in the x’ direction. And a bit, associated grey (clay) as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it would be suitable to have also more of (fresh) green sandy hydrofacies coming from the uppermost perpendicular erosion process in the y’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T-Progs acts accordingly. Thus we see why there is greater yellow facies recurrence probabilities in y’, and not so unexpectedly, after (below) the orange (S) sandy ones. </a:t>
                </a:r>
                <a:endParaRPr lang="en-US" noProof="0" dirty="0"/>
              </a:p>
            </p:txBody>
          </p:sp>
        </mc:Fallback>
      </mc:AlternateContent>
      <p:sp>
        <p:nvSpPr>
          <p:cNvPr id="4" name="Slide Number Placeholder 3"/>
          <p:cNvSpPr>
            <a:spLocks noGrp="1"/>
          </p:cNvSpPr>
          <p:nvPr>
            <p:ph type="sldNum" sz="quarter" idx="5"/>
          </p:nvPr>
        </p:nvSpPr>
        <p:spPr/>
        <p:txBody>
          <a:bodyPr/>
          <a:lstStyle/>
          <a:p>
            <a:fld id="{CA326E30-B131-45DD-89BC-CC9B232506CD}" type="slidenum">
              <a:rPr lang="LID4096" smtClean="0"/>
              <a:t>9</a:t>
            </a:fld>
            <a:endParaRPr lang="LID4096"/>
          </a:p>
        </p:txBody>
      </p:sp>
    </p:spTree>
    <p:extLst>
      <p:ext uri="{BB962C8B-B14F-4D97-AF65-F5344CB8AC3E}">
        <p14:creationId xmlns:p14="http://schemas.microsoft.com/office/powerpoint/2010/main" val="279358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769A-A118-26FD-154E-44AEF7FABE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9A6C4692-F7EB-2C99-3311-7021C2AA38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57FC01C4-BCD2-CFDB-33BA-43BFF9D8A3A1}"/>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5" name="Footer Placeholder 4">
            <a:extLst>
              <a:ext uri="{FF2B5EF4-FFF2-40B4-BE49-F238E27FC236}">
                <a16:creationId xmlns:a16="http://schemas.microsoft.com/office/drawing/2014/main" id="{58CE522C-141C-6946-CC6F-4F5AA83EED4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6588843-54E4-DAB7-B9CD-E549891EA072}"/>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58062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87B1-A88B-05C6-0508-D407BE9C9BE3}"/>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91A5B52B-6186-B2CF-185C-AADDF15978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B609B9-FDEF-4399-2BF5-0CA11EF6F47A}"/>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5" name="Footer Placeholder 4">
            <a:extLst>
              <a:ext uri="{FF2B5EF4-FFF2-40B4-BE49-F238E27FC236}">
                <a16:creationId xmlns:a16="http://schemas.microsoft.com/office/drawing/2014/main" id="{36DBB008-18D5-0E0C-CAF6-99B7765CC63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821C189-270B-D383-F1CA-AB1FDF7BCF50}"/>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719690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3EBC8E-56BE-B12A-F479-72A35571C7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E57207C-B6DE-3F2B-AC06-5C546551B6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77BD07E-F322-2558-927E-0536935E66FB}"/>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5" name="Footer Placeholder 4">
            <a:extLst>
              <a:ext uri="{FF2B5EF4-FFF2-40B4-BE49-F238E27FC236}">
                <a16:creationId xmlns:a16="http://schemas.microsoft.com/office/drawing/2014/main" id="{A310080A-C922-B512-E339-C9ED65C0001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EF55890-B204-669D-AD12-F815B1FFBD41}"/>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3454556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88D3-541E-3FA9-826C-418D1ED95C2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9B2ABF8-4E04-FAB7-A7B6-91999955E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A4098D2-1B6D-E8D6-6A46-D41CEEA5FCE9}"/>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5" name="Footer Placeholder 4">
            <a:extLst>
              <a:ext uri="{FF2B5EF4-FFF2-40B4-BE49-F238E27FC236}">
                <a16:creationId xmlns:a16="http://schemas.microsoft.com/office/drawing/2014/main" id="{04EDF314-EF99-AC8B-55FF-B9205669FE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13544F3-A520-C947-933E-43D0C2E19EA0}"/>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303341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27AC-984F-4A78-8130-359EA8761A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C76492A9-7D12-3302-2473-54EBAAD353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6CFAD-C9F6-A082-0441-7F58B76CA201}"/>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5" name="Footer Placeholder 4">
            <a:extLst>
              <a:ext uri="{FF2B5EF4-FFF2-40B4-BE49-F238E27FC236}">
                <a16:creationId xmlns:a16="http://schemas.microsoft.com/office/drawing/2014/main" id="{4F09A093-7BDD-D1E6-0089-F4E59D0F24F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3F758D-311C-6238-6D3A-31192176F573}"/>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212533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707B-9A06-4D6C-0311-2E7590B4627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AD1DDBD-1BE1-35E7-DAFA-334012D9B4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5B1825DD-351D-4412-B63D-D93E81B4EE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C0F7BAF-4B1C-B7B6-8538-BAC7A6C6088D}"/>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6" name="Footer Placeholder 5">
            <a:extLst>
              <a:ext uri="{FF2B5EF4-FFF2-40B4-BE49-F238E27FC236}">
                <a16:creationId xmlns:a16="http://schemas.microsoft.com/office/drawing/2014/main" id="{DE50A51B-CD76-E0F2-B932-B22EFF0069E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5E0C6CD-92C7-6480-03D2-CE1277140838}"/>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366547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F773-F7C1-BD49-5B5C-8A1E51660FB7}"/>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F98DBDA-CFBE-6503-8DFD-EB42EEFE8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67C61-9D9D-B0C2-54EA-6AF1491765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ECC176F-DCB1-53DF-6067-641DC5F908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BC3E0-F544-6C1C-FFEC-A3FB481CE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7CC55F9A-D157-891C-95CA-4A7EDEFC56AF}"/>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8" name="Footer Placeholder 7">
            <a:extLst>
              <a:ext uri="{FF2B5EF4-FFF2-40B4-BE49-F238E27FC236}">
                <a16:creationId xmlns:a16="http://schemas.microsoft.com/office/drawing/2014/main" id="{28BDD113-B881-05BB-0CDB-08CD4A6EA401}"/>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2B2A0F66-7665-5129-3D2B-F7A73F8FAD01}"/>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149928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011E-4032-0640-5914-85F2022DB11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A0F8E275-4D90-E1BD-F7AC-A5A6A240B612}"/>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4" name="Footer Placeholder 3">
            <a:extLst>
              <a:ext uri="{FF2B5EF4-FFF2-40B4-BE49-F238E27FC236}">
                <a16:creationId xmlns:a16="http://schemas.microsoft.com/office/drawing/2014/main" id="{04EDD4FF-D809-0A4F-0778-80393C2E293D}"/>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78189E8-D3D6-4F3E-B6DA-BB94FE5EDACD}"/>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2420370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CA55E2-2CCF-90D1-8EB8-24BA37C08352}"/>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3" name="Footer Placeholder 2">
            <a:extLst>
              <a:ext uri="{FF2B5EF4-FFF2-40B4-BE49-F238E27FC236}">
                <a16:creationId xmlns:a16="http://schemas.microsoft.com/office/drawing/2014/main" id="{21029A4C-F6FD-9CAB-8B09-F4E5CF413966}"/>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44C5D977-580C-DBBB-6610-8C4AC7C8A30F}"/>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300183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484-E374-7C75-FC0B-C933836A4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B706C43-2716-0367-1B7A-F025EEED7B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AB867AD-8DDC-0618-1999-28A1C37A5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C5BF2E-AE74-8F9B-FEA1-1BADEF8C489F}"/>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6" name="Footer Placeholder 5">
            <a:extLst>
              <a:ext uri="{FF2B5EF4-FFF2-40B4-BE49-F238E27FC236}">
                <a16:creationId xmlns:a16="http://schemas.microsoft.com/office/drawing/2014/main" id="{65D6C43E-3DD2-2EB2-65D3-448B4B6A7A2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88CB5FA-FF27-2209-7E82-4220794857EB}"/>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270661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0D83-CBB2-A358-34A2-23B8B0CAC6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1E0ED6C9-97FF-3302-E35F-7C76066BD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B208CA5A-5D36-D6C0-51C9-88D2169D8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54E00-2141-60F7-98E2-675FD0C7158A}"/>
              </a:ext>
            </a:extLst>
          </p:cNvPr>
          <p:cNvSpPr>
            <a:spLocks noGrp="1"/>
          </p:cNvSpPr>
          <p:nvPr>
            <p:ph type="dt" sz="half" idx="10"/>
          </p:nvPr>
        </p:nvSpPr>
        <p:spPr/>
        <p:txBody>
          <a:bodyPr/>
          <a:lstStyle/>
          <a:p>
            <a:fld id="{522738BA-8784-419D-934C-DC4E66320B79}" type="datetimeFigureOut">
              <a:rPr lang="LID4096" smtClean="0"/>
              <a:t>08/14/2024</a:t>
            </a:fld>
            <a:endParaRPr lang="LID4096"/>
          </a:p>
        </p:txBody>
      </p:sp>
      <p:sp>
        <p:nvSpPr>
          <p:cNvPr id="6" name="Footer Placeholder 5">
            <a:extLst>
              <a:ext uri="{FF2B5EF4-FFF2-40B4-BE49-F238E27FC236}">
                <a16:creationId xmlns:a16="http://schemas.microsoft.com/office/drawing/2014/main" id="{7126584A-42C4-0961-F807-068C5B5508D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370CA77-602F-E73C-B315-ED76667F468A}"/>
              </a:ext>
            </a:extLst>
          </p:cNvPr>
          <p:cNvSpPr>
            <a:spLocks noGrp="1"/>
          </p:cNvSpPr>
          <p:nvPr>
            <p:ph type="sldNum" sz="quarter" idx="12"/>
          </p:nvPr>
        </p:nvSpPr>
        <p:spPr/>
        <p:txBody>
          <a:bodyPr/>
          <a:lstStyle/>
          <a:p>
            <a:fld id="{64E9D89A-12E3-4345-994F-FA0E556C7547}" type="slidenum">
              <a:rPr lang="LID4096" smtClean="0"/>
              <a:t>‹#›</a:t>
            </a:fld>
            <a:endParaRPr lang="LID4096"/>
          </a:p>
        </p:txBody>
      </p:sp>
    </p:spTree>
    <p:extLst>
      <p:ext uri="{BB962C8B-B14F-4D97-AF65-F5344CB8AC3E}">
        <p14:creationId xmlns:p14="http://schemas.microsoft.com/office/powerpoint/2010/main" val="54169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68A232-1BAD-2E22-8E06-0EF36AE5C8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FEEFC4A7-8D0D-CB82-B726-8A49ACA2A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12794E1-D38A-5C93-BDF2-03251A723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738BA-8784-419D-934C-DC4E66320B79}" type="datetimeFigureOut">
              <a:rPr lang="LID4096" smtClean="0"/>
              <a:t>08/14/2024</a:t>
            </a:fld>
            <a:endParaRPr lang="LID4096"/>
          </a:p>
        </p:txBody>
      </p:sp>
      <p:sp>
        <p:nvSpPr>
          <p:cNvPr id="5" name="Footer Placeholder 4">
            <a:extLst>
              <a:ext uri="{FF2B5EF4-FFF2-40B4-BE49-F238E27FC236}">
                <a16:creationId xmlns:a16="http://schemas.microsoft.com/office/drawing/2014/main" id="{8BFD5567-5C49-9992-4ED6-14552F203F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CA169282-4E9E-7174-6399-A0C5BFFCE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9D89A-12E3-4345-994F-FA0E556C7547}" type="slidenum">
              <a:rPr lang="LID4096" smtClean="0"/>
              <a:t>‹#›</a:t>
            </a:fld>
            <a:endParaRPr lang="LID4096"/>
          </a:p>
        </p:txBody>
      </p:sp>
    </p:spTree>
    <p:extLst>
      <p:ext uri="{BB962C8B-B14F-4D97-AF65-F5344CB8AC3E}">
        <p14:creationId xmlns:p14="http://schemas.microsoft.com/office/powerpoint/2010/main" val="504106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chart" Target="../charts/chart2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image" Target="../media/image55.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chart" Target="../charts/chart28.xml"/><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81.png"/><Relationship Id="rId7" Type="http://schemas.openxmlformats.org/officeDocument/2006/relationships/image" Target="../media/image73.emf"/><Relationship Id="rId12" Type="http://schemas.openxmlformats.org/officeDocument/2006/relationships/chart" Target="../charts/chart32.xml"/><Relationship Id="rId17" Type="http://schemas.openxmlformats.org/officeDocument/2006/relationships/image" Target="../media/image78.emf"/><Relationship Id="rId2" Type="http://schemas.openxmlformats.org/officeDocument/2006/relationships/notesSlide" Target="../notesSlides/notesSlide11.xml"/><Relationship Id="rId16" Type="http://schemas.openxmlformats.org/officeDocument/2006/relationships/image" Target="../media/image77.emf"/><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2.emf"/><Relationship Id="rId11" Type="http://schemas.openxmlformats.org/officeDocument/2006/relationships/chart" Target="../charts/chart31.xml"/><Relationship Id="rId5" Type="http://schemas.openxmlformats.org/officeDocument/2006/relationships/image" Target="../media/image71.png"/><Relationship Id="rId15" Type="http://schemas.openxmlformats.org/officeDocument/2006/relationships/image" Target="../media/image76.emf"/><Relationship Id="rId10" Type="http://schemas.openxmlformats.org/officeDocument/2006/relationships/chart" Target="../charts/chart30.xml"/><Relationship Id="rId19"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chart" Target="../charts/chart29.xml"/><Relationship Id="rId14" Type="http://schemas.openxmlformats.org/officeDocument/2006/relationships/image" Target="../media/image75.emf"/><Relationship Id="rId22"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chart" Target="../charts/chart33.xml"/><Relationship Id="rId3" Type="http://schemas.openxmlformats.org/officeDocument/2006/relationships/image" Target="../media/image8.png"/><Relationship Id="rId7" Type="http://schemas.openxmlformats.org/officeDocument/2006/relationships/image" Target="../media/image86.png"/><Relationship Id="rId12" Type="http://schemas.openxmlformats.org/officeDocument/2006/relationships/chart" Target="../charts/chart33.xml"/><Relationship Id="rId1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1.png"/></Relationships>
</file>

<file path=ppt/slides/_rels/slide13.xml.rels><?xml version="1.0" encoding="UTF-8" standalone="yes"?>
<Relationships xmlns="http://schemas.openxmlformats.org/package/2006/relationships"><Relationship Id="rId13" Type="http://schemas.openxmlformats.org/officeDocument/2006/relationships/chart" Target="../charts/chart35.xml"/><Relationship Id="rId18" Type="http://schemas.openxmlformats.org/officeDocument/2006/relationships/image" Target="../media/image95.png"/><Relationship Id="rId12" Type="http://schemas.openxmlformats.org/officeDocument/2006/relationships/chart" Target="../charts/chart34.xml"/><Relationship Id="rId17"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chart" Target="../charts/chart38.xml"/><Relationship Id="rId1" Type="http://schemas.openxmlformats.org/officeDocument/2006/relationships/slideLayout" Target="../slideLayouts/slideLayout2.xml"/><Relationship Id="rId11" Type="http://schemas.openxmlformats.org/officeDocument/2006/relationships/image" Target="../media/image8.png"/><Relationship Id="rId15" Type="http://schemas.openxmlformats.org/officeDocument/2006/relationships/chart" Target="../charts/chart37.xml"/><Relationship Id="rId19" Type="http://schemas.openxmlformats.org/officeDocument/2006/relationships/chart" Target="../charts/chart39.xml"/><Relationship Id="rId14" Type="http://schemas.openxmlformats.org/officeDocument/2006/relationships/chart" Target="../charts/chart36.xml"/></Relationships>
</file>

<file path=ppt/slides/_rels/slide14.xml.rels><?xml version="1.0" encoding="UTF-8" standalone="yes"?>
<Relationships xmlns="http://schemas.openxmlformats.org/package/2006/relationships"><Relationship Id="rId18" Type="http://schemas.openxmlformats.org/officeDocument/2006/relationships/chart" Target="../charts/chart40.xml"/><Relationship Id="rId26" Type="http://schemas.openxmlformats.org/officeDocument/2006/relationships/chart" Target="../charts/chart48.xml"/><Relationship Id="rId21" Type="http://schemas.openxmlformats.org/officeDocument/2006/relationships/chart" Target="../charts/chart43.xml"/><Relationship Id="rId34" Type="http://schemas.openxmlformats.org/officeDocument/2006/relationships/chart" Target="../charts/chart56.xml"/><Relationship Id="rId17" Type="http://schemas.openxmlformats.org/officeDocument/2006/relationships/image" Target="../media/image8.png"/><Relationship Id="rId25" Type="http://schemas.openxmlformats.org/officeDocument/2006/relationships/chart" Target="../charts/chart47.xml"/><Relationship Id="rId33" Type="http://schemas.openxmlformats.org/officeDocument/2006/relationships/chart" Target="../charts/chart55.xml"/><Relationship Id="rId2" Type="http://schemas.openxmlformats.org/officeDocument/2006/relationships/notesSlide" Target="../notesSlides/notesSlide14.xml"/><Relationship Id="rId20" Type="http://schemas.openxmlformats.org/officeDocument/2006/relationships/chart" Target="../charts/chart42.xml"/><Relationship Id="rId29" Type="http://schemas.openxmlformats.org/officeDocument/2006/relationships/chart" Target="../charts/chart51.xml"/><Relationship Id="rId1" Type="http://schemas.openxmlformats.org/officeDocument/2006/relationships/slideLayout" Target="../slideLayouts/slideLayout2.xml"/><Relationship Id="rId24" Type="http://schemas.openxmlformats.org/officeDocument/2006/relationships/chart" Target="../charts/chart46.xml"/><Relationship Id="rId32" Type="http://schemas.openxmlformats.org/officeDocument/2006/relationships/chart" Target="../charts/chart54.xml"/><Relationship Id="rId23" Type="http://schemas.openxmlformats.org/officeDocument/2006/relationships/chart" Target="../charts/chart45.xml"/><Relationship Id="rId28" Type="http://schemas.openxmlformats.org/officeDocument/2006/relationships/chart" Target="../charts/chart50.xml"/><Relationship Id="rId19" Type="http://schemas.openxmlformats.org/officeDocument/2006/relationships/chart" Target="../charts/chart41.xml"/><Relationship Id="rId31" Type="http://schemas.openxmlformats.org/officeDocument/2006/relationships/chart" Target="../charts/chart53.xml"/><Relationship Id="rId22" Type="http://schemas.openxmlformats.org/officeDocument/2006/relationships/chart" Target="../charts/chart44.xml"/><Relationship Id="rId27" Type="http://schemas.openxmlformats.org/officeDocument/2006/relationships/chart" Target="../charts/chart49.xml"/><Relationship Id="rId30" Type="http://schemas.openxmlformats.org/officeDocument/2006/relationships/chart" Target="../charts/chart52.xml"/><Relationship Id="rId35" Type="http://schemas.openxmlformats.org/officeDocument/2006/relationships/chart" Target="../charts/chart5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28.png"/><Relationship Id="rId26" Type="http://schemas.openxmlformats.org/officeDocument/2006/relationships/chart" Target="../charts/chart6.xml"/><Relationship Id="rId3" Type="http://schemas.openxmlformats.org/officeDocument/2006/relationships/image" Target="../media/image21.png"/><Relationship Id="rId7" Type="http://schemas.openxmlformats.org/officeDocument/2006/relationships/chart" Target="../charts/chart2.xml"/><Relationship Id="rId12" Type="http://schemas.openxmlformats.org/officeDocument/2006/relationships/image" Target="../media/image27.png"/><Relationship Id="rId25" Type="http://schemas.openxmlformats.org/officeDocument/2006/relationships/chart" Target="../charts/chart5.xml"/><Relationship Id="rId2" Type="http://schemas.openxmlformats.org/officeDocument/2006/relationships/notesSlide" Target="../notesSlides/notesSlide4.xml"/><Relationship Id="rId29"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hart" Target="../charts/chart1.xml"/><Relationship Id="rId11" Type="http://schemas.openxmlformats.org/officeDocument/2006/relationships/image" Target="../media/image26.png"/><Relationship Id="rId24" Type="http://schemas.openxmlformats.org/officeDocument/2006/relationships/chart" Target="../charts/chart4.xml"/><Relationship Id="rId5" Type="http://schemas.openxmlformats.org/officeDocument/2006/relationships/image" Target="../media/image23.png"/><Relationship Id="rId15" Type="http://schemas.openxmlformats.org/officeDocument/2006/relationships/image" Target="../media/image30.png"/><Relationship Id="rId23" Type="http://schemas.openxmlformats.org/officeDocument/2006/relationships/image" Target="../media/image8.png"/><Relationship Id="rId28" Type="http://schemas.openxmlformats.org/officeDocument/2006/relationships/chart" Target="../charts/chart8.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emf"/><Relationship Id="rId14" Type="http://schemas.openxmlformats.org/officeDocument/2006/relationships/image" Target="../media/image29.png"/><Relationship Id="rId27" Type="http://schemas.openxmlformats.org/officeDocument/2006/relationships/chart" Target="../charts/chart7.xml"/><Relationship Id="rId30"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chart" Target="../charts/chart13.xml"/><Relationship Id="rId18" Type="http://schemas.openxmlformats.org/officeDocument/2006/relationships/image" Target="../media/image35.png"/><Relationship Id="rId26" Type="http://schemas.openxmlformats.org/officeDocument/2006/relationships/image" Target="../media/image18.png"/><Relationship Id="rId3" Type="http://schemas.openxmlformats.org/officeDocument/2006/relationships/chart" Target="../charts/chart9.xml"/><Relationship Id="rId21" Type="http://schemas.openxmlformats.org/officeDocument/2006/relationships/chart" Target="../charts/chart14.xml"/><Relationship Id="rId7" Type="http://schemas.openxmlformats.org/officeDocument/2006/relationships/image" Target="../media/image32.emf"/><Relationship Id="rId17" Type="http://schemas.openxmlformats.org/officeDocument/2006/relationships/image" Target="../media/image34.png"/><Relationship Id="rId25" Type="http://schemas.openxmlformats.org/officeDocument/2006/relationships/chart" Target="../charts/chart18.xml"/><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hart" Target="../charts/chart12.xml"/><Relationship Id="rId24" Type="http://schemas.openxmlformats.org/officeDocument/2006/relationships/chart" Target="../charts/chart17.xml"/><Relationship Id="rId5" Type="http://schemas.openxmlformats.org/officeDocument/2006/relationships/chart" Target="../charts/chart11.xml"/><Relationship Id="rId15" Type="http://schemas.openxmlformats.org/officeDocument/2006/relationships/image" Target="../media/image8.png"/><Relationship Id="rId23" Type="http://schemas.openxmlformats.org/officeDocument/2006/relationships/chart" Target="../charts/chart16.xml"/><Relationship Id="rId19" Type="http://schemas.openxmlformats.org/officeDocument/2006/relationships/image" Target="../media/image36.png"/><Relationship Id="rId4" Type="http://schemas.openxmlformats.org/officeDocument/2006/relationships/chart" Target="../charts/chart10.xml"/><Relationship Id="rId22" Type="http://schemas.openxmlformats.org/officeDocument/2006/relationships/chart" Target="../charts/chart1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0.png"/><Relationship Id="rId7" Type="http://schemas.openxmlformats.org/officeDocument/2006/relationships/image" Target="../media/image49.png"/><Relationship Id="rId12"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8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24.emf"/><Relationship Id="rId17" Type="http://schemas.openxmlformats.org/officeDocument/2006/relationships/chart" Target="../charts/chart26.xml"/><Relationship Id="rId2" Type="http://schemas.openxmlformats.org/officeDocument/2006/relationships/notesSlide" Target="../notesSlides/notesSlide9.xml"/><Relationship Id="rId16" Type="http://schemas.openxmlformats.org/officeDocument/2006/relationships/chart" Target="../charts/chart25.xml"/><Relationship Id="rId1" Type="http://schemas.openxmlformats.org/officeDocument/2006/relationships/slideLayout" Target="../slideLayouts/slideLayout2.xml"/><Relationship Id="rId6" Type="http://schemas.openxmlformats.org/officeDocument/2006/relationships/chart" Target="../charts/chart21.xml"/><Relationship Id="rId11" Type="http://schemas.openxmlformats.org/officeDocument/2006/relationships/chart" Target="../charts/chart23.xml"/><Relationship Id="rId5" Type="http://schemas.openxmlformats.org/officeDocument/2006/relationships/chart" Target="../charts/chart20.xml"/><Relationship Id="rId15" Type="http://schemas.openxmlformats.org/officeDocument/2006/relationships/image" Target="../media/image62.emf"/><Relationship Id="rId10" Type="http://schemas.openxmlformats.org/officeDocument/2006/relationships/chart" Target="../charts/chart22.xml"/><Relationship Id="rId19"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60.emf"/><Relationship Id="rId14" Type="http://schemas.openxmlformats.org/officeDocument/2006/relationships/chart" Target="../charts/char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809" name="Rectangle 2808">
            <a:extLst>
              <a:ext uri="{FF2B5EF4-FFF2-40B4-BE49-F238E27FC236}">
                <a16:creationId xmlns:a16="http://schemas.microsoft.com/office/drawing/2014/main" id="{1178D260-15ED-AEA9-E5FC-B84F240E4BDB}"/>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08" name="Picture 2807">
            <a:extLst>
              <a:ext uri="{FF2B5EF4-FFF2-40B4-BE49-F238E27FC236}">
                <a16:creationId xmlns:a16="http://schemas.microsoft.com/office/drawing/2014/main" id="{6D1B9FDA-6B46-7075-7656-2EF94C601C06}"/>
              </a:ext>
            </a:extLst>
          </p:cNvPr>
          <p:cNvPicPr>
            <a:picLocks noChangeAspect="1"/>
          </p:cNvPicPr>
          <p:nvPr/>
        </p:nvPicPr>
        <p:blipFill rotWithShape="1">
          <a:blip r:embed="rId3"/>
          <a:srcRect l="3455" r="2513"/>
          <a:stretch/>
        </p:blipFill>
        <p:spPr>
          <a:xfrm>
            <a:off x="712644" y="546996"/>
            <a:ext cx="10892423" cy="5983228"/>
          </a:xfrm>
          <a:prstGeom prst="rect">
            <a:avLst/>
          </a:prstGeom>
        </p:spPr>
      </p:pic>
      <p:sp>
        <p:nvSpPr>
          <p:cNvPr id="2176" name="Freeform: Shape 2175">
            <a:extLst>
              <a:ext uri="{FF2B5EF4-FFF2-40B4-BE49-F238E27FC236}">
                <a16:creationId xmlns:a16="http://schemas.microsoft.com/office/drawing/2014/main" id="{8E798484-A19C-33EC-6DF3-6B5D63689A49}"/>
              </a:ext>
            </a:extLst>
          </p:cNvPr>
          <p:cNvSpPr/>
          <p:nvPr/>
        </p:nvSpPr>
        <p:spPr>
          <a:xfrm>
            <a:off x="657225" y="2353588"/>
            <a:ext cx="6340884" cy="4076313"/>
          </a:xfrm>
          <a:custGeom>
            <a:avLst/>
            <a:gdLst>
              <a:gd name="connsiteX0" fmla="*/ 129540 w 5996940"/>
              <a:gd name="connsiteY0" fmla="*/ 0 h 4358640"/>
              <a:gd name="connsiteX1" fmla="*/ 1021080 w 5996940"/>
              <a:gd name="connsiteY1" fmla="*/ 15240 h 4358640"/>
              <a:gd name="connsiteX2" fmla="*/ 1455420 w 5996940"/>
              <a:gd name="connsiteY2" fmla="*/ 53340 h 4358640"/>
              <a:gd name="connsiteX3" fmla="*/ 1699260 w 5996940"/>
              <a:gd name="connsiteY3" fmla="*/ 129540 h 4358640"/>
              <a:gd name="connsiteX4" fmla="*/ 2293620 w 5996940"/>
              <a:gd name="connsiteY4" fmla="*/ 403860 h 4358640"/>
              <a:gd name="connsiteX5" fmla="*/ 2811780 w 5996940"/>
              <a:gd name="connsiteY5" fmla="*/ 548640 h 4358640"/>
              <a:gd name="connsiteX6" fmla="*/ 3810000 w 5996940"/>
              <a:gd name="connsiteY6" fmla="*/ 1074420 h 4358640"/>
              <a:gd name="connsiteX7" fmla="*/ 4259580 w 5996940"/>
              <a:gd name="connsiteY7" fmla="*/ 1249680 h 4358640"/>
              <a:gd name="connsiteX8" fmla="*/ 4572000 w 5996940"/>
              <a:gd name="connsiteY8" fmla="*/ 1242060 h 4358640"/>
              <a:gd name="connsiteX9" fmla="*/ 4777740 w 5996940"/>
              <a:gd name="connsiteY9" fmla="*/ 1310640 h 4358640"/>
              <a:gd name="connsiteX10" fmla="*/ 5181600 w 5996940"/>
              <a:gd name="connsiteY10" fmla="*/ 1516380 h 4358640"/>
              <a:gd name="connsiteX11" fmla="*/ 5509260 w 5996940"/>
              <a:gd name="connsiteY11" fmla="*/ 1600200 h 4358640"/>
              <a:gd name="connsiteX12" fmla="*/ 5699760 w 5996940"/>
              <a:gd name="connsiteY12" fmla="*/ 1691640 h 4358640"/>
              <a:gd name="connsiteX13" fmla="*/ 5692140 w 5996940"/>
              <a:gd name="connsiteY13" fmla="*/ 2430780 h 4358640"/>
              <a:gd name="connsiteX14" fmla="*/ 5996940 w 5996940"/>
              <a:gd name="connsiteY14" fmla="*/ 3840480 h 4358640"/>
              <a:gd name="connsiteX15" fmla="*/ 5836920 w 5996940"/>
              <a:gd name="connsiteY15" fmla="*/ 4358640 h 4358640"/>
              <a:gd name="connsiteX16" fmla="*/ 5646420 w 5996940"/>
              <a:gd name="connsiteY16" fmla="*/ 4320540 h 4358640"/>
              <a:gd name="connsiteX17" fmla="*/ 45720 w 5996940"/>
              <a:gd name="connsiteY17" fmla="*/ 4351020 h 4358640"/>
              <a:gd name="connsiteX18" fmla="*/ 0 w 5996940"/>
              <a:gd name="connsiteY18" fmla="*/ 15240 h 4358640"/>
              <a:gd name="connsiteX19" fmla="*/ 129540 w 5996940"/>
              <a:gd name="connsiteY19" fmla="*/ 0 h 4358640"/>
              <a:gd name="connsiteX0" fmla="*/ 129540 w 6254679"/>
              <a:gd name="connsiteY0" fmla="*/ 0 h 4351020"/>
              <a:gd name="connsiteX1" fmla="*/ 1021080 w 6254679"/>
              <a:gd name="connsiteY1" fmla="*/ 15240 h 4351020"/>
              <a:gd name="connsiteX2" fmla="*/ 1455420 w 6254679"/>
              <a:gd name="connsiteY2" fmla="*/ 53340 h 4351020"/>
              <a:gd name="connsiteX3" fmla="*/ 1699260 w 6254679"/>
              <a:gd name="connsiteY3" fmla="*/ 129540 h 4351020"/>
              <a:gd name="connsiteX4" fmla="*/ 2293620 w 6254679"/>
              <a:gd name="connsiteY4" fmla="*/ 403860 h 4351020"/>
              <a:gd name="connsiteX5" fmla="*/ 2811780 w 6254679"/>
              <a:gd name="connsiteY5" fmla="*/ 548640 h 4351020"/>
              <a:gd name="connsiteX6" fmla="*/ 3810000 w 6254679"/>
              <a:gd name="connsiteY6" fmla="*/ 1074420 h 4351020"/>
              <a:gd name="connsiteX7" fmla="*/ 4259580 w 6254679"/>
              <a:gd name="connsiteY7" fmla="*/ 1249680 h 4351020"/>
              <a:gd name="connsiteX8" fmla="*/ 4572000 w 6254679"/>
              <a:gd name="connsiteY8" fmla="*/ 1242060 h 4351020"/>
              <a:gd name="connsiteX9" fmla="*/ 4777740 w 6254679"/>
              <a:gd name="connsiteY9" fmla="*/ 1310640 h 4351020"/>
              <a:gd name="connsiteX10" fmla="*/ 5181600 w 6254679"/>
              <a:gd name="connsiteY10" fmla="*/ 1516380 h 4351020"/>
              <a:gd name="connsiteX11" fmla="*/ 5509260 w 6254679"/>
              <a:gd name="connsiteY11" fmla="*/ 1600200 h 4351020"/>
              <a:gd name="connsiteX12" fmla="*/ 5699760 w 6254679"/>
              <a:gd name="connsiteY12" fmla="*/ 1691640 h 4351020"/>
              <a:gd name="connsiteX13" fmla="*/ 5692140 w 6254679"/>
              <a:gd name="connsiteY13" fmla="*/ 2430780 h 4351020"/>
              <a:gd name="connsiteX14" fmla="*/ 5996940 w 6254679"/>
              <a:gd name="connsiteY14" fmla="*/ 3840480 h 4351020"/>
              <a:gd name="connsiteX15" fmla="*/ 6249256 w 6254679"/>
              <a:gd name="connsiteY15" fmla="*/ 4310577 h 4351020"/>
              <a:gd name="connsiteX16" fmla="*/ 5646420 w 6254679"/>
              <a:gd name="connsiteY16" fmla="*/ 4320540 h 4351020"/>
              <a:gd name="connsiteX17" fmla="*/ 45720 w 6254679"/>
              <a:gd name="connsiteY17" fmla="*/ 4351020 h 4351020"/>
              <a:gd name="connsiteX18" fmla="*/ 0 w 6254679"/>
              <a:gd name="connsiteY18" fmla="*/ 15240 h 4351020"/>
              <a:gd name="connsiteX19" fmla="*/ 129540 w 6254679"/>
              <a:gd name="connsiteY19" fmla="*/ 0 h 4351020"/>
              <a:gd name="connsiteX0" fmla="*/ 442336 w 6254679"/>
              <a:gd name="connsiteY0" fmla="*/ 0 h 4397366"/>
              <a:gd name="connsiteX1" fmla="*/ 1021080 w 6254679"/>
              <a:gd name="connsiteY1" fmla="*/ 61586 h 4397366"/>
              <a:gd name="connsiteX2" fmla="*/ 1455420 w 6254679"/>
              <a:gd name="connsiteY2" fmla="*/ 99686 h 4397366"/>
              <a:gd name="connsiteX3" fmla="*/ 1699260 w 6254679"/>
              <a:gd name="connsiteY3" fmla="*/ 175886 h 4397366"/>
              <a:gd name="connsiteX4" fmla="*/ 2293620 w 6254679"/>
              <a:gd name="connsiteY4" fmla="*/ 450206 h 4397366"/>
              <a:gd name="connsiteX5" fmla="*/ 2811780 w 6254679"/>
              <a:gd name="connsiteY5" fmla="*/ 594986 h 4397366"/>
              <a:gd name="connsiteX6" fmla="*/ 3810000 w 6254679"/>
              <a:gd name="connsiteY6" fmla="*/ 1120766 h 4397366"/>
              <a:gd name="connsiteX7" fmla="*/ 4259580 w 6254679"/>
              <a:gd name="connsiteY7" fmla="*/ 1296026 h 4397366"/>
              <a:gd name="connsiteX8" fmla="*/ 4572000 w 6254679"/>
              <a:gd name="connsiteY8" fmla="*/ 1288406 h 4397366"/>
              <a:gd name="connsiteX9" fmla="*/ 4777740 w 6254679"/>
              <a:gd name="connsiteY9" fmla="*/ 1356986 h 4397366"/>
              <a:gd name="connsiteX10" fmla="*/ 5181600 w 6254679"/>
              <a:gd name="connsiteY10" fmla="*/ 1562726 h 4397366"/>
              <a:gd name="connsiteX11" fmla="*/ 5509260 w 6254679"/>
              <a:gd name="connsiteY11" fmla="*/ 1646546 h 4397366"/>
              <a:gd name="connsiteX12" fmla="*/ 5699760 w 6254679"/>
              <a:gd name="connsiteY12" fmla="*/ 1737986 h 4397366"/>
              <a:gd name="connsiteX13" fmla="*/ 5692140 w 6254679"/>
              <a:gd name="connsiteY13" fmla="*/ 2477126 h 4397366"/>
              <a:gd name="connsiteX14" fmla="*/ 5996940 w 6254679"/>
              <a:gd name="connsiteY14" fmla="*/ 3886826 h 4397366"/>
              <a:gd name="connsiteX15" fmla="*/ 6249256 w 6254679"/>
              <a:gd name="connsiteY15" fmla="*/ 4356923 h 4397366"/>
              <a:gd name="connsiteX16" fmla="*/ 5646420 w 6254679"/>
              <a:gd name="connsiteY16" fmla="*/ 4366886 h 4397366"/>
              <a:gd name="connsiteX17" fmla="*/ 45720 w 6254679"/>
              <a:gd name="connsiteY17" fmla="*/ 4397366 h 4397366"/>
              <a:gd name="connsiteX18" fmla="*/ 0 w 6254679"/>
              <a:gd name="connsiteY18" fmla="*/ 61586 h 4397366"/>
              <a:gd name="connsiteX19" fmla="*/ 442336 w 6254679"/>
              <a:gd name="connsiteY19" fmla="*/ 0 h 4397366"/>
              <a:gd name="connsiteX0" fmla="*/ 447075 w 6259418"/>
              <a:gd name="connsiteY0" fmla="*/ 0 h 4397366"/>
              <a:gd name="connsiteX1" fmla="*/ 1025819 w 6259418"/>
              <a:gd name="connsiteY1" fmla="*/ 61586 h 4397366"/>
              <a:gd name="connsiteX2" fmla="*/ 1460159 w 6259418"/>
              <a:gd name="connsiteY2" fmla="*/ 99686 h 4397366"/>
              <a:gd name="connsiteX3" fmla="*/ 1703999 w 6259418"/>
              <a:gd name="connsiteY3" fmla="*/ 175886 h 4397366"/>
              <a:gd name="connsiteX4" fmla="*/ 2298359 w 6259418"/>
              <a:gd name="connsiteY4" fmla="*/ 450206 h 4397366"/>
              <a:gd name="connsiteX5" fmla="*/ 2816519 w 6259418"/>
              <a:gd name="connsiteY5" fmla="*/ 594986 h 4397366"/>
              <a:gd name="connsiteX6" fmla="*/ 3814739 w 6259418"/>
              <a:gd name="connsiteY6" fmla="*/ 1120766 h 4397366"/>
              <a:gd name="connsiteX7" fmla="*/ 4264319 w 6259418"/>
              <a:gd name="connsiteY7" fmla="*/ 1296026 h 4397366"/>
              <a:gd name="connsiteX8" fmla="*/ 4576739 w 6259418"/>
              <a:gd name="connsiteY8" fmla="*/ 1288406 h 4397366"/>
              <a:gd name="connsiteX9" fmla="*/ 4782479 w 6259418"/>
              <a:gd name="connsiteY9" fmla="*/ 1356986 h 4397366"/>
              <a:gd name="connsiteX10" fmla="*/ 5186339 w 6259418"/>
              <a:gd name="connsiteY10" fmla="*/ 1562726 h 4397366"/>
              <a:gd name="connsiteX11" fmla="*/ 5513999 w 6259418"/>
              <a:gd name="connsiteY11" fmla="*/ 1646546 h 4397366"/>
              <a:gd name="connsiteX12" fmla="*/ 5704499 w 6259418"/>
              <a:gd name="connsiteY12" fmla="*/ 1737986 h 4397366"/>
              <a:gd name="connsiteX13" fmla="*/ 5696879 w 6259418"/>
              <a:gd name="connsiteY13" fmla="*/ 2477126 h 4397366"/>
              <a:gd name="connsiteX14" fmla="*/ 6001679 w 6259418"/>
              <a:gd name="connsiteY14" fmla="*/ 3886826 h 4397366"/>
              <a:gd name="connsiteX15" fmla="*/ 6253995 w 6259418"/>
              <a:gd name="connsiteY15" fmla="*/ 4356923 h 4397366"/>
              <a:gd name="connsiteX16" fmla="*/ 5651159 w 6259418"/>
              <a:gd name="connsiteY16" fmla="*/ 4366886 h 4397366"/>
              <a:gd name="connsiteX17" fmla="*/ 50459 w 6259418"/>
              <a:gd name="connsiteY17" fmla="*/ 4397366 h 4397366"/>
              <a:gd name="connsiteX18" fmla="*/ 0 w 6259418"/>
              <a:gd name="connsiteY18" fmla="*/ 20389 h 4397366"/>
              <a:gd name="connsiteX19" fmla="*/ 447075 w 6259418"/>
              <a:gd name="connsiteY19" fmla="*/ 0 h 4397366"/>
              <a:gd name="connsiteX0" fmla="*/ 497681 w 6310024"/>
              <a:gd name="connsiteY0" fmla="*/ 0 h 4397366"/>
              <a:gd name="connsiteX1" fmla="*/ 1076425 w 6310024"/>
              <a:gd name="connsiteY1" fmla="*/ 61586 h 4397366"/>
              <a:gd name="connsiteX2" fmla="*/ 1510765 w 6310024"/>
              <a:gd name="connsiteY2" fmla="*/ 99686 h 4397366"/>
              <a:gd name="connsiteX3" fmla="*/ 1754605 w 6310024"/>
              <a:gd name="connsiteY3" fmla="*/ 175886 h 4397366"/>
              <a:gd name="connsiteX4" fmla="*/ 2348965 w 6310024"/>
              <a:gd name="connsiteY4" fmla="*/ 450206 h 4397366"/>
              <a:gd name="connsiteX5" fmla="*/ 2867125 w 6310024"/>
              <a:gd name="connsiteY5" fmla="*/ 594986 h 4397366"/>
              <a:gd name="connsiteX6" fmla="*/ 3865345 w 6310024"/>
              <a:gd name="connsiteY6" fmla="*/ 1120766 h 4397366"/>
              <a:gd name="connsiteX7" fmla="*/ 4314925 w 6310024"/>
              <a:gd name="connsiteY7" fmla="*/ 1296026 h 4397366"/>
              <a:gd name="connsiteX8" fmla="*/ 4627345 w 6310024"/>
              <a:gd name="connsiteY8" fmla="*/ 1288406 h 4397366"/>
              <a:gd name="connsiteX9" fmla="*/ 4833085 w 6310024"/>
              <a:gd name="connsiteY9" fmla="*/ 1356986 h 4397366"/>
              <a:gd name="connsiteX10" fmla="*/ 5236945 w 6310024"/>
              <a:gd name="connsiteY10" fmla="*/ 1562726 h 4397366"/>
              <a:gd name="connsiteX11" fmla="*/ 5564605 w 6310024"/>
              <a:gd name="connsiteY11" fmla="*/ 1646546 h 4397366"/>
              <a:gd name="connsiteX12" fmla="*/ 5755105 w 6310024"/>
              <a:gd name="connsiteY12" fmla="*/ 1737986 h 4397366"/>
              <a:gd name="connsiteX13" fmla="*/ 5747485 w 6310024"/>
              <a:gd name="connsiteY13" fmla="*/ 2477126 h 4397366"/>
              <a:gd name="connsiteX14" fmla="*/ 6052285 w 6310024"/>
              <a:gd name="connsiteY14" fmla="*/ 3886826 h 4397366"/>
              <a:gd name="connsiteX15" fmla="*/ 6304601 w 6310024"/>
              <a:gd name="connsiteY15" fmla="*/ 4356923 h 4397366"/>
              <a:gd name="connsiteX16" fmla="*/ 5701765 w 6310024"/>
              <a:gd name="connsiteY16" fmla="*/ 4366886 h 4397366"/>
              <a:gd name="connsiteX17" fmla="*/ 101065 w 6310024"/>
              <a:gd name="connsiteY17" fmla="*/ 4397366 h 4397366"/>
              <a:gd name="connsiteX18" fmla="*/ 0 w 6310024"/>
              <a:gd name="connsiteY18" fmla="*/ 86556 h 4397366"/>
              <a:gd name="connsiteX19" fmla="*/ 50606 w 6310024"/>
              <a:gd name="connsiteY19" fmla="*/ 20389 h 4397366"/>
              <a:gd name="connsiteX20" fmla="*/ 497681 w 6310024"/>
              <a:gd name="connsiteY20" fmla="*/ 0 h 4397366"/>
              <a:gd name="connsiteX0" fmla="*/ 862608 w 6310024"/>
              <a:gd name="connsiteY0" fmla="*/ 0 h 4407665"/>
              <a:gd name="connsiteX1" fmla="*/ 1076425 w 6310024"/>
              <a:gd name="connsiteY1" fmla="*/ 71885 h 4407665"/>
              <a:gd name="connsiteX2" fmla="*/ 1510765 w 6310024"/>
              <a:gd name="connsiteY2" fmla="*/ 109985 h 4407665"/>
              <a:gd name="connsiteX3" fmla="*/ 1754605 w 6310024"/>
              <a:gd name="connsiteY3" fmla="*/ 186185 h 4407665"/>
              <a:gd name="connsiteX4" fmla="*/ 2348965 w 6310024"/>
              <a:gd name="connsiteY4" fmla="*/ 460505 h 4407665"/>
              <a:gd name="connsiteX5" fmla="*/ 2867125 w 6310024"/>
              <a:gd name="connsiteY5" fmla="*/ 605285 h 4407665"/>
              <a:gd name="connsiteX6" fmla="*/ 3865345 w 6310024"/>
              <a:gd name="connsiteY6" fmla="*/ 1131065 h 4407665"/>
              <a:gd name="connsiteX7" fmla="*/ 4314925 w 6310024"/>
              <a:gd name="connsiteY7" fmla="*/ 1306325 h 4407665"/>
              <a:gd name="connsiteX8" fmla="*/ 4627345 w 6310024"/>
              <a:gd name="connsiteY8" fmla="*/ 1298705 h 4407665"/>
              <a:gd name="connsiteX9" fmla="*/ 4833085 w 6310024"/>
              <a:gd name="connsiteY9" fmla="*/ 1367285 h 4407665"/>
              <a:gd name="connsiteX10" fmla="*/ 5236945 w 6310024"/>
              <a:gd name="connsiteY10" fmla="*/ 1573025 h 4407665"/>
              <a:gd name="connsiteX11" fmla="*/ 5564605 w 6310024"/>
              <a:gd name="connsiteY11" fmla="*/ 1656845 h 4407665"/>
              <a:gd name="connsiteX12" fmla="*/ 5755105 w 6310024"/>
              <a:gd name="connsiteY12" fmla="*/ 1748285 h 4407665"/>
              <a:gd name="connsiteX13" fmla="*/ 5747485 w 6310024"/>
              <a:gd name="connsiteY13" fmla="*/ 2487425 h 4407665"/>
              <a:gd name="connsiteX14" fmla="*/ 6052285 w 6310024"/>
              <a:gd name="connsiteY14" fmla="*/ 3897125 h 4407665"/>
              <a:gd name="connsiteX15" fmla="*/ 6304601 w 6310024"/>
              <a:gd name="connsiteY15" fmla="*/ 4367222 h 4407665"/>
              <a:gd name="connsiteX16" fmla="*/ 5701765 w 6310024"/>
              <a:gd name="connsiteY16" fmla="*/ 4377185 h 4407665"/>
              <a:gd name="connsiteX17" fmla="*/ 101065 w 6310024"/>
              <a:gd name="connsiteY17" fmla="*/ 4407665 h 4407665"/>
              <a:gd name="connsiteX18" fmla="*/ 0 w 6310024"/>
              <a:gd name="connsiteY18" fmla="*/ 96855 h 4407665"/>
              <a:gd name="connsiteX19" fmla="*/ 50606 w 6310024"/>
              <a:gd name="connsiteY19" fmla="*/ 30688 h 4407665"/>
              <a:gd name="connsiteX20" fmla="*/ 862608 w 6310024"/>
              <a:gd name="connsiteY20" fmla="*/ 0 h 440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10024" h="4407665">
                <a:moveTo>
                  <a:pt x="862608" y="0"/>
                </a:moveTo>
                <a:lnTo>
                  <a:pt x="1076425" y="71885"/>
                </a:lnTo>
                <a:lnTo>
                  <a:pt x="1510765" y="109985"/>
                </a:lnTo>
                <a:lnTo>
                  <a:pt x="1754605" y="186185"/>
                </a:lnTo>
                <a:lnTo>
                  <a:pt x="2348965" y="460505"/>
                </a:lnTo>
                <a:lnTo>
                  <a:pt x="2867125" y="605285"/>
                </a:lnTo>
                <a:lnTo>
                  <a:pt x="3865345" y="1131065"/>
                </a:lnTo>
                <a:lnTo>
                  <a:pt x="4314925" y="1306325"/>
                </a:lnTo>
                <a:lnTo>
                  <a:pt x="4627345" y="1298705"/>
                </a:lnTo>
                <a:lnTo>
                  <a:pt x="4833085" y="1367285"/>
                </a:lnTo>
                <a:lnTo>
                  <a:pt x="5236945" y="1573025"/>
                </a:lnTo>
                <a:lnTo>
                  <a:pt x="5564605" y="1656845"/>
                </a:lnTo>
                <a:lnTo>
                  <a:pt x="5755105" y="1748285"/>
                </a:lnTo>
                <a:lnTo>
                  <a:pt x="5747485" y="2487425"/>
                </a:lnTo>
                <a:lnTo>
                  <a:pt x="6052285" y="3897125"/>
                </a:lnTo>
                <a:cubicBezTo>
                  <a:pt x="5998945" y="4069845"/>
                  <a:pt x="6357941" y="4194502"/>
                  <a:pt x="6304601" y="4367222"/>
                </a:cubicBezTo>
                <a:cubicBezTo>
                  <a:pt x="6173507" y="4357138"/>
                  <a:pt x="5824623" y="4418138"/>
                  <a:pt x="5701765" y="4377185"/>
                </a:cubicBezTo>
                <a:lnTo>
                  <a:pt x="101065" y="4407665"/>
                </a:lnTo>
                <a:cubicBezTo>
                  <a:pt x="83175" y="2965579"/>
                  <a:pt x="17890" y="1538941"/>
                  <a:pt x="0" y="96855"/>
                </a:cubicBezTo>
                <a:lnTo>
                  <a:pt x="50606" y="30688"/>
                </a:lnTo>
                <a:lnTo>
                  <a:pt x="862608" y="0"/>
                </a:lnTo>
                <a:close/>
              </a:path>
            </a:pathLst>
          </a:cu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77" name="Freeform: Shape 2176">
            <a:extLst>
              <a:ext uri="{FF2B5EF4-FFF2-40B4-BE49-F238E27FC236}">
                <a16:creationId xmlns:a16="http://schemas.microsoft.com/office/drawing/2014/main" id="{BAB7799A-7E4A-9654-50B7-D594F1D917DC}"/>
              </a:ext>
            </a:extLst>
          </p:cNvPr>
          <p:cNvSpPr/>
          <p:nvPr/>
        </p:nvSpPr>
        <p:spPr>
          <a:xfrm>
            <a:off x="6578158" y="6076657"/>
            <a:ext cx="4964161" cy="417017"/>
          </a:xfrm>
          <a:custGeom>
            <a:avLst/>
            <a:gdLst>
              <a:gd name="connsiteX0" fmla="*/ 4739640 w 4739640"/>
              <a:gd name="connsiteY0" fmla="*/ 350520 h 563880"/>
              <a:gd name="connsiteX1" fmla="*/ 4503420 w 4739640"/>
              <a:gd name="connsiteY1" fmla="*/ 350520 h 563880"/>
              <a:gd name="connsiteX2" fmla="*/ 4236720 w 4739640"/>
              <a:gd name="connsiteY2" fmla="*/ 312420 h 563880"/>
              <a:gd name="connsiteX3" fmla="*/ 3810000 w 4739640"/>
              <a:gd name="connsiteY3" fmla="*/ 342900 h 563880"/>
              <a:gd name="connsiteX4" fmla="*/ 3733800 w 4739640"/>
              <a:gd name="connsiteY4" fmla="*/ 342900 h 563880"/>
              <a:gd name="connsiteX5" fmla="*/ 3482340 w 4739640"/>
              <a:gd name="connsiteY5" fmla="*/ 342900 h 563880"/>
              <a:gd name="connsiteX6" fmla="*/ 3406140 w 4739640"/>
              <a:gd name="connsiteY6" fmla="*/ 342900 h 563880"/>
              <a:gd name="connsiteX7" fmla="*/ 3032760 w 4739640"/>
              <a:gd name="connsiteY7" fmla="*/ 358140 h 563880"/>
              <a:gd name="connsiteX8" fmla="*/ 2948940 w 4739640"/>
              <a:gd name="connsiteY8" fmla="*/ 358140 h 563880"/>
              <a:gd name="connsiteX9" fmla="*/ 2674620 w 4739640"/>
              <a:gd name="connsiteY9" fmla="*/ 320040 h 563880"/>
              <a:gd name="connsiteX10" fmla="*/ 2400300 w 4739640"/>
              <a:gd name="connsiteY10" fmla="*/ 297180 h 563880"/>
              <a:gd name="connsiteX11" fmla="*/ 2331720 w 4739640"/>
              <a:gd name="connsiteY11" fmla="*/ 297180 h 563880"/>
              <a:gd name="connsiteX12" fmla="*/ 2034540 w 4739640"/>
              <a:gd name="connsiteY12" fmla="*/ 335280 h 563880"/>
              <a:gd name="connsiteX13" fmla="*/ 1737360 w 4739640"/>
              <a:gd name="connsiteY13" fmla="*/ 350520 h 563880"/>
              <a:gd name="connsiteX14" fmla="*/ 1485900 w 4739640"/>
              <a:gd name="connsiteY14" fmla="*/ 289560 h 563880"/>
              <a:gd name="connsiteX15" fmla="*/ 1318260 w 4739640"/>
              <a:gd name="connsiteY15" fmla="*/ 198120 h 563880"/>
              <a:gd name="connsiteX16" fmla="*/ 830580 w 4739640"/>
              <a:gd name="connsiteY16" fmla="*/ 167640 h 563880"/>
              <a:gd name="connsiteX17" fmla="*/ 754380 w 4739640"/>
              <a:gd name="connsiteY17" fmla="*/ 121920 h 563880"/>
              <a:gd name="connsiteX18" fmla="*/ 373380 w 4739640"/>
              <a:gd name="connsiteY18" fmla="*/ 22860 h 563880"/>
              <a:gd name="connsiteX19" fmla="*/ 137160 w 4739640"/>
              <a:gd name="connsiteY19" fmla="*/ 0 h 563880"/>
              <a:gd name="connsiteX20" fmla="*/ 0 w 4739640"/>
              <a:gd name="connsiteY20" fmla="*/ 502920 h 563880"/>
              <a:gd name="connsiteX21" fmla="*/ 4716780 w 4739640"/>
              <a:gd name="connsiteY21" fmla="*/ 563880 h 563880"/>
              <a:gd name="connsiteX22" fmla="*/ 4739640 w 4739640"/>
              <a:gd name="connsiteY22" fmla="*/ 350520 h 563880"/>
              <a:gd name="connsiteX0" fmla="*/ 4739640 w 4739640"/>
              <a:gd name="connsiteY0" fmla="*/ 346259 h 559619"/>
              <a:gd name="connsiteX1" fmla="*/ 4503420 w 4739640"/>
              <a:gd name="connsiteY1" fmla="*/ 346259 h 559619"/>
              <a:gd name="connsiteX2" fmla="*/ 4236720 w 4739640"/>
              <a:gd name="connsiteY2" fmla="*/ 308159 h 559619"/>
              <a:gd name="connsiteX3" fmla="*/ 3810000 w 4739640"/>
              <a:gd name="connsiteY3" fmla="*/ 338639 h 559619"/>
              <a:gd name="connsiteX4" fmla="*/ 3733800 w 4739640"/>
              <a:gd name="connsiteY4" fmla="*/ 338639 h 559619"/>
              <a:gd name="connsiteX5" fmla="*/ 3482340 w 4739640"/>
              <a:gd name="connsiteY5" fmla="*/ 338639 h 559619"/>
              <a:gd name="connsiteX6" fmla="*/ 3406140 w 4739640"/>
              <a:gd name="connsiteY6" fmla="*/ 338639 h 559619"/>
              <a:gd name="connsiteX7" fmla="*/ 3032760 w 4739640"/>
              <a:gd name="connsiteY7" fmla="*/ 353879 h 559619"/>
              <a:gd name="connsiteX8" fmla="*/ 2948940 w 4739640"/>
              <a:gd name="connsiteY8" fmla="*/ 353879 h 559619"/>
              <a:gd name="connsiteX9" fmla="*/ 2674620 w 4739640"/>
              <a:gd name="connsiteY9" fmla="*/ 315779 h 559619"/>
              <a:gd name="connsiteX10" fmla="*/ 2400300 w 4739640"/>
              <a:gd name="connsiteY10" fmla="*/ 292919 h 559619"/>
              <a:gd name="connsiteX11" fmla="*/ 2331720 w 4739640"/>
              <a:gd name="connsiteY11" fmla="*/ 292919 h 559619"/>
              <a:gd name="connsiteX12" fmla="*/ 2034540 w 4739640"/>
              <a:gd name="connsiteY12" fmla="*/ 331019 h 559619"/>
              <a:gd name="connsiteX13" fmla="*/ 1737360 w 4739640"/>
              <a:gd name="connsiteY13" fmla="*/ 346259 h 559619"/>
              <a:gd name="connsiteX14" fmla="*/ 1485900 w 4739640"/>
              <a:gd name="connsiteY14" fmla="*/ 285299 h 559619"/>
              <a:gd name="connsiteX15" fmla="*/ 1318260 w 4739640"/>
              <a:gd name="connsiteY15" fmla="*/ 193859 h 559619"/>
              <a:gd name="connsiteX16" fmla="*/ 830580 w 4739640"/>
              <a:gd name="connsiteY16" fmla="*/ 163379 h 559619"/>
              <a:gd name="connsiteX17" fmla="*/ 754380 w 4739640"/>
              <a:gd name="connsiteY17" fmla="*/ 117659 h 559619"/>
              <a:gd name="connsiteX18" fmla="*/ 373380 w 4739640"/>
              <a:gd name="connsiteY18" fmla="*/ 18599 h 559619"/>
              <a:gd name="connsiteX19" fmla="*/ 194310 w 4739640"/>
              <a:gd name="connsiteY19" fmla="*/ 0 h 559619"/>
              <a:gd name="connsiteX20" fmla="*/ 0 w 4739640"/>
              <a:gd name="connsiteY20" fmla="*/ 498659 h 559619"/>
              <a:gd name="connsiteX21" fmla="*/ 4716780 w 4739640"/>
              <a:gd name="connsiteY21" fmla="*/ 559619 h 559619"/>
              <a:gd name="connsiteX22" fmla="*/ 4739640 w 4739640"/>
              <a:gd name="connsiteY22" fmla="*/ 346259 h 55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640" h="559619">
                <a:moveTo>
                  <a:pt x="4739640" y="346259"/>
                </a:moveTo>
                <a:lnTo>
                  <a:pt x="4503420" y="346259"/>
                </a:lnTo>
                <a:lnTo>
                  <a:pt x="4236720" y="308159"/>
                </a:lnTo>
                <a:lnTo>
                  <a:pt x="3810000" y="338639"/>
                </a:lnTo>
                <a:lnTo>
                  <a:pt x="3733800" y="338639"/>
                </a:lnTo>
                <a:lnTo>
                  <a:pt x="3482340" y="338639"/>
                </a:lnTo>
                <a:lnTo>
                  <a:pt x="3406140" y="338639"/>
                </a:lnTo>
                <a:lnTo>
                  <a:pt x="3032760" y="353879"/>
                </a:lnTo>
                <a:lnTo>
                  <a:pt x="2948940" y="353879"/>
                </a:lnTo>
                <a:lnTo>
                  <a:pt x="2674620" y="315779"/>
                </a:lnTo>
                <a:lnTo>
                  <a:pt x="2400300" y="292919"/>
                </a:lnTo>
                <a:lnTo>
                  <a:pt x="2331720" y="292919"/>
                </a:lnTo>
                <a:lnTo>
                  <a:pt x="2034540" y="331019"/>
                </a:lnTo>
                <a:lnTo>
                  <a:pt x="1737360" y="346259"/>
                </a:lnTo>
                <a:lnTo>
                  <a:pt x="1485900" y="285299"/>
                </a:lnTo>
                <a:lnTo>
                  <a:pt x="1318260" y="193859"/>
                </a:lnTo>
                <a:lnTo>
                  <a:pt x="830580" y="163379"/>
                </a:lnTo>
                <a:lnTo>
                  <a:pt x="754380" y="117659"/>
                </a:lnTo>
                <a:lnTo>
                  <a:pt x="373380" y="18599"/>
                </a:lnTo>
                <a:lnTo>
                  <a:pt x="194310" y="0"/>
                </a:lnTo>
                <a:lnTo>
                  <a:pt x="0" y="498659"/>
                </a:lnTo>
                <a:lnTo>
                  <a:pt x="4716780" y="559619"/>
                </a:lnTo>
                <a:lnTo>
                  <a:pt x="4739640" y="346259"/>
                </a:lnTo>
                <a:close/>
              </a:path>
            </a:pathLst>
          </a:cu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86" name="Rectangle 2985">
            <a:extLst>
              <a:ext uri="{FF2B5EF4-FFF2-40B4-BE49-F238E27FC236}">
                <a16:creationId xmlns:a16="http://schemas.microsoft.com/office/drawing/2014/main" id="{7E723480-A054-F23E-EAB5-223FA44DB5CA}"/>
              </a:ext>
            </a:extLst>
          </p:cNvPr>
          <p:cNvSpPr/>
          <p:nvPr/>
        </p:nvSpPr>
        <p:spPr>
          <a:xfrm>
            <a:off x="6176113" y="6103045"/>
            <a:ext cx="613225" cy="342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992" name="Picture 2991">
            <a:extLst>
              <a:ext uri="{FF2B5EF4-FFF2-40B4-BE49-F238E27FC236}">
                <a16:creationId xmlns:a16="http://schemas.microsoft.com/office/drawing/2014/main" id="{4CA42A56-3BFF-DE55-82FB-B3F7B7C88EAD}"/>
              </a:ext>
            </a:extLst>
          </p:cNvPr>
          <p:cNvPicPr>
            <a:picLocks noChangeAspect="1"/>
          </p:cNvPicPr>
          <p:nvPr/>
        </p:nvPicPr>
        <p:blipFill>
          <a:blip r:embed="rId4"/>
          <a:stretch>
            <a:fillRect/>
          </a:stretch>
        </p:blipFill>
        <p:spPr>
          <a:xfrm>
            <a:off x="10637731" y="1676744"/>
            <a:ext cx="675892" cy="614172"/>
          </a:xfrm>
          <a:prstGeom prst="rect">
            <a:avLst/>
          </a:prstGeom>
        </p:spPr>
      </p:pic>
      <p:sp>
        <p:nvSpPr>
          <p:cNvPr id="2996" name="Freeform: Shape 2995">
            <a:extLst>
              <a:ext uri="{FF2B5EF4-FFF2-40B4-BE49-F238E27FC236}">
                <a16:creationId xmlns:a16="http://schemas.microsoft.com/office/drawing/2014/main" id="{F6D736F0-3DD1-A4F2-379A-B4B1479518A6}"/>
              </a:ext>
            </a:extLst>
          </p:cNvPr>
          <p:cNvSpPr/>
          <p:nvPr/>
        </p:nvSpPr>
        <p:spPr>
          <a:xfrm>
            <a:off x="6442482" y="3956138"/>
            <a:ext cx="5107818" cy="1488355"/>
          </a:xfrm>
          <a:custGeom>
            <a:avLst/>
            <a:gdLst>
              <a:gd name="connsiteX0" fmla="*/ 0 w 4876800"/>
              <a:gd name="connsiteY0" fmla="*/ 0 h 1485900"/>
              <a:gd name="connsiteX1" fmla="*/ 198120 w 4876800"/>
              <a:gd name="connsiteY1" fmla="*/ 236220 h 1485900"/>
              <a:gd name="connsiteX2" fmla="*/ 358140 w 4876800"/>
              <a:gd name="connsiteY2" fmla="*/ 327660 h 1485900"/>
              <a:gd name="connsiteX3" fmla="*/ 525780 w 4876800"/>
              <a:gd name="connsiteY3" fmla="*/ 449580 h 1485900"/>
              <a:gd name="connsiteX4" fmla="*/ 784860 w 4876800"/>
              <a:gd name="connsiteY4" fmla="*/ 571500 h 1485900"/>
              <a:gd name="connsiteX5" fmla="*/ 1059180 w 4876800"/>
              <a:gd name="connsiteY5" fmla="*/ 640080 h 1485900"/>
              <a:gd name="connsiteX6" fmla="*/ 1325880 w 4876800"/>
              <a:gd name="connsiteY6" fmla="*/ 769620 h 1485900"/>
              <a:gd name="connsiteX7" fmla="*/ 1668780 w 4876800"/>
              <a:gd name="connsiteY7" fmla="*/ 1059180 h 1485900"/>
              <a:gd name="connsiteX8" fmla="*/ 1958340 w 4876800"/>
              <a:gd name="connsiteY8" fmla="*/ 1280160 h 1485900"/>
              <a:gd name="connsiteX9" fmla="*/ 2278380 w 4876800"/>
              <a:gd name="connsiteY9" fmla="*/ 1432560 h 1485900"/>
              <a:gd name="connsiteX10" fmla="*/ 2750820 w 4876800"/>
              <a:gd name="connsiteY10" fmla="*/ 1455420 h 1485900"/>
              <a:gd name="connsiteX11" fmla="*/ 3093720 w 4876800"/>
              <a:gd name="connsiteY11" fmla="*/ 1409700 h 1485900"/>
              <a:gd name="connsiteX12" fmla="*/ 3505200 w 4876800"/>
              <a:gd name="connsiteY12" fmla="*/ 1371600 h 1485900"/>
              <a:gd name="connsiteX13" fmla="*/ 3787140 w 4876800"/>
              <a:gd name="connsiteY13" fmla="*/ 1470660 h 1485900"/>
              <a:gd name="connsiteX14" fmla="*/ 4160520 w 4876800"/>
              <a:gd name="connsiteY14" fmla="*/ 1485900 h 1485900"/>
              <a:gd name="connsiteX15" fmla="*/ 4594860 w 4876800"/>
              <a:gd name="connsiteY15" fmla="*/ 1440180 h 1485900"/>
              <a:gd name="connsiteX16" fmla="*/ 4876800 w 4876800"/>
              <a:gd name="connsiteY16" fmla="*/ 142494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6800" h="1485900">
                <a:moveTo>
                  <a:pt x="0" y="0"/>
                </a:moveTo>
                <a:lnTo>
                  <a:pt x="198120" y="236220"/>
                </a:lnTo>
                <a:lnTo>
                  <a:pt x="358140" y="327660"/>
                </a:lnTo>
                <a:lnTo>
                  <a:pt x="525780" y="449580"/>
                </a:lnTo>
                <a:lnTo>
                  <a:pt x="784860" y="571500"/>
                </a:lnTo>
                <a:lnTo>
                  <a:pt x="1059180" y="640080"/>
                </a:lnTo>
                <a:lnTo>
                  <a:pt x="1325880" y="769620"/>
                </a:lnTo>
                <a:lnTo>
                  <a:pt x="1668780" y="1059180"/>
                </a:lnTo>
                <a:lnTo>
                  <a:pt x="1958340" y="1280160"/>
                </a:lnTo>
                <a:lnTo>
                  <a:pt x="2278380" y="1432560"/>
                </a:lnTo>
                <a:lnTo>
                  <a:pt x="2750820" y="1455420"/>
                </a:lnTo>
                <a:lnTo>
                  <a:pt x="3093720" y="1409700"/>
                </a:lnTo>
                <a:lnTo>
                  <a:pt x="3505200" y="1371600"/>
                </a:lnTo>
                <a:lnTo>
                  <a:pt x="3787140" y="1470660"/>
                </a:lnTo>
                <a:lnTo>
                  <a:pt x="4160520" y="1485900"/>
                </a:lnTo>
                <a:lnTo>
                  <a:pt x="4594860" y="1440180"/>
                </a:lnTo>
                <a:lnTo>
                  <a:pt x="4876800" y="1424940"/>
                </a:ln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998" name="Group 2997">
            <a:extLst>
              <a:ext uri="{FF2B5EF4-FFF2-40B4-BE49-F238E27FC236}">
                <a16:creationId xmlns:a16="http://schemas.microsoft.com/office/drawing/2014/main" id="{F0E225BE-5E46-710C-363D-61C253528975}"/>
              </a:ext>
            </a:extLst>
          </p:cNvPr>
          <p:cNvGrpSpPr/>
          <p:nvPr/>
        </p:nvGrpSpPr>
        <p:grpSpPr>
          <a:xfrm>
            <a:off x="8882084" y="558057"/>
            <a:ext cx="2542614" cy="646331"/>
            <a:chOff x="9394230" y="1863907"/>
            <a:chExt cx="2645372" cy="646331"/>
          </a:xfrm>
        </p:grpSpPr>
        <p:grpSp>
          <p:nvGrpSpPr>
            <p:cNvPr id="2993" name="Group 2992">
              <a:extLst>
                <a:ext uri="{FF2B5EF4-FFF2-40B4-BE49-F238E27FC236}">
                  <a16:creationId xmlns:a16="http://schemas.microsoft.com/office/drawing/2014/main" id="{F8FBFB42-5E20-4940-CAC8-0EF06A8CEED7}"/>
                </a:ext>
              </a:extLst>
            </p:cNvPr>
            <p:cNvGrpSpPr/>
            <p:nvPr/>
          </p:nvGrpSpPr>
          <p:grpSpPr>
            <a:xfrm>
              <a:off x="9394230" y="1863907"/>
              <a:ext cx="2547410" cy="646331"/>
              <a:chOff x="9032282" y="1353932"/>
              <a:chExt cx="2547410" cy="646331"/>
            </a:xfrm>
          </p:grpSpPr>
          <p:sp>
            <p:nvSpPr>
              <p:cNvPr id="2988" name="TextBox 2987">
                <a:extLst>
                  <a:ext uri="{FF2B5EF4-FFF2-40B4-BE49-F238E27FC236}">
                    <a16:creationId xmlns:a16="http://schemas.microsoft.com/office/drawing/2014/main" id="{A4EA5576-D4B7-A0A3-94AF-77F529406E84}"/>
                  </a:ext>
                </a:extLst>
              </p:cNvPr>
              <p:cNvSpPr txBox="1"/>
              <p:nvPr/>
            </p:nvSpPr>
            <p:spPr>
              <a:xfrm>
                <a:off x="9032282" y="1353932"/>
                <a:ext cx="2045439" cy="646331"/>
              </a:xfrm>
              <a:prstGeom prst="rect">
                <a:avLst/>
              </a:prstGeom>
              <a:noFill/>
            </p:spPr>
            <p:txBody>
              <a:bodyPr wrap="square" rtlCol="0">
                <a:spAutoFit/>
              </a:bodyPr>
              <a:lstStyle/>
              <a:p>
                <a:r>
                  <a:rPr lang="en-US" b="1" dirty="0"/>
                  <a:t>1, 6, 12 </a:t>
                </a:r>
                <a:r>
                  <a:rPr lang="en-US" sz="1400" b="1" dirty="0"/>
                  <a:t>Top &amp; lower</a:t>
                </a:r>
                <a:endParaRPr lang="en-US" b="1" dirty="0"/>
              </a:p>
              <a:p>
                <a:r>
                  <a:rPr lang="en-US" b="1" dirty="0"/>
                  <a:t>numerical layers</a:t>
                </a:r>
              </a:p>
            </p:txBody>
          </p:sp>
          <p:cxnSp>
            <p:nvCxnSpPr>
              <p:cNvPr id="2990" name="Straight Connector 2989">
                <a:extLst>
                  <a:ext uri="{FF2B5EF4-FFF2-40B4-BE49-F238E27FC236}">
                    <a16:creationId xmlns:a16="http://schemas.microsoft.com/office/drawing/2014/main" id="{B7839A0B-5347-FEC9-EC01-551A05DCD992}"/>
                  </a:ext>
                </a:extLst>
              </p:cNvPr>
              <p:cNvCxnSpPr>
                <a:cxnSpLocks/>
              </p:cNvCxnSpPr>
              <p:nvPr/>
            </p:nvCxnSpPr>
            <p:spPr>
              <a:xfrm>
                <a:off x="11059375" y="1642770"/>
                <a:ext cx="520317" cy="0"/>
              </a:xfrm>
              <a:prstGeom prst="line">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grpSp>
        <p:cxnSp>
          <p:nvCxnSpPr>
            <p:cNvPr id="2997" name="Straight Connector 2996">
              <a:extLst>
                <a:ext uri="{FF2B5EF4-FFF2-40B4-BE49-F238E27FC236}">
                  <a16:creationId xmlns:a16="http://schemas.microsoft.com/office/drawing/2014/main" id="{4509C81D-6BB1-27D3-A50F-9B8DEC39E7D8}"/>
                </a:ext>
              </a:extLst>
            </p:cNvPr>
            <p:cNvCxnSpPr>
              <a:cxnSpLocks/>
            </p:cNvCxnSpPr>
            <p:nvPr/>
          </p:nvCxnSpPr>
          <p:spPr>
            <a:xfrm>
              <a:off x="11517903" y="2060288"/>
              <a:ext cx="521699" cy="0"/>
            </a:xfrm>
            <a:prstGeom prst="line">
              <a:avLst/>
            </a:prstGeom>
            <a:solidFill>
              <a:schemeClr val="bg1"/>
            </a:solid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3000" name="Picture 2999">
            <a:extLst>
              <a:ext uri="{FF2B5EF4-FFF2-40B4-BE49-F238E27FC236}">
                <a16:creationId xmlns:a16="http://schemas.microsoft.com/office/drawing/2014/main" id="{CDF56701-C083-3BAE-AFF2-A9C0F7F5C6EE}"/>
              </a:ext>
            </a:extLst>
          </p:cNvPr>
          <p:cNvPicPr>
            <a:picLocks noChangeAspect="1"/>
          </p:cNvPicPr>
          <p:nvPr/>
        </p:nvPicPr>
        <p:blipFill rotWithShape="1">
          <a:blip r:embed="rId5"/>
          <a:srcRect l="19552" r="13340"/>
          <a:stretch/>
        </p:blipFill>
        <p:spPr>
          <a:xfrm>
            <a:off x="9580973" y="1586299"/>
            <a:ext cx="520838" cy="670765"/>
          </a:xfrm>
          <a:prstGeom prst="rect">
            <a:avLst/>
          </a:prstGeom>
        </p:spPr>
      </p:pic>
      <p:sp>
        <p:nvSpPr>
          <p:cNvPr id="3001" name="TextBox 3000">
            <a:extLst>
              <a:ext uri="{FF2B5EF4-FFF2-40B4-BE49-F238E27FC236}">
                <a16:creationId xmlns:a16="http://schemas.microsoft.com/office/drawing/2014/main" id="{9676FFCA-7120-02D1-98E2-F8C4B61EF387}"/>
              </a:ext>
            </a:extLst>
          </p:cNvPr>
          <p:cNvSpPr txBox="1"/>
          <p:nvPr/>
        </p:nvSpPr>
        <p:spPr>
          <a:xfrm>
            <a:off x="8904675" y="1530240"/>
            <a:ext cx="743045" cy="788036"/>
          </a:xfrm>
          <a:prstGeom prst="rect">
            <a:avLst/>
          </a:prstGeom>
          <a:noFill/>
        </p:spPr>
        <p:txBody>
          <a:bodyPr wrap="square" rtlCol="0">
            <a:spAutoFit/>
          </a:bodyPr>
          <a:lstStyle/>
          <a:p>
            <a:pPr>
              <a:lnSpc>
                <a:spcPts val="1800"/>
              </a:lnSpc>
            </a:pPr>
            <a:r>
              <a:rPr lang="en-US" b="1" dirty="0"/>
              <a:t>DRN GHB CHD</a:t>
            </a:r>
          </a:p>
        </p:txBody>
      </p:sp>
      <p:sp>
        <p:nvSpPr>
          <p:cNvPr id="3006" name="Rectangle 3005">
            <a:extLst>
              <a:ext uri="{FF2B5EF4-FFF2-40B4-BE49-F238E27FC236}">
                <a16:creationId xmlns:a16="http://schemas.microsoft.com/office/drawing/2014/main" id="{94E965EC-C8F8-048F-630A-D71DD31444D3}"/>
              </a:ext>
            </a:extLst>
          </p:cNvPr>
          <p:cNvSpPr/>
          <p:nvPr/>
        </p:nvSpPr>
        <p:spPr>
          <a:xfrm>
            <a:off x="8881236" y="546996"/>
            <a:ext cx="2669064" cy="17820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08" name="Picture 3007">
            <a:extLst>
              <a:ext uri="{FF2B5EF4-FFF2-40B4-BE49-F238E27FC236}">
                <a16:creationId xmlns:a16="http://schemas.microsoft.com/office/drawing/2014/main" id="{5D118353-A5A6-71FF-21EE-4643CD1459A9}"/>
              </a:ext>
            </a:extLst>
          </p:cNvPr>
          <p:cNvPicPr>
            <a:picLocks noChangeAspect="1"/>
          </p:cNvPicPr>
          <p:nvPr/>
        </p:nvPicPr>
        <p:blipFill>
          <a:blip r:embed="rId6"/>
          <a:stretch>
            <a:fillRect/>
          </a:stretch>
        </p:blipFill>
        <p:spPr>
          <a:xfrm>
            <a:off x="10801375" y="919585"/>
            <a:ext cx="599609" cy="564754"/>
          </a:xfrm>
          <a:prstGeom prst="rect">
            <a:avLst/>
          </a:prstGeom>
        </p:spPr>
      </p:pic>
      <p:sp>
        <p:nvSpPr>
          <p:cNvPr id="3011" name="Freeform: Shape 3010">
            <a:extLst>
              <a:ext uri="{FF2B5EF4-FFF2-40B4-BE49-F238E27FC236}">
                <a16:creationId xmlns:a16="http://schemas.microsoft.com/office/drawing/2014/main" id="{C2BEAED3-0A3F-CBC3-D5AB-9BCBB4AD7E41}"/>
              </a:ext>
            </a:extLst>
          </p:cNvPr>
          <p:cNvSpPr/>
          <p:nvPr/>
        </p:nvSpPr>
        <p:spPr>
          <a:xfrm>
            <a:off x="754009" y="583963"/>
            <a:ext cx="10795817" cy="2866006"/>
          </a:xfrm>
          <a:custGeom>
            <a:avLst/>
            <a:gdLst>
              <a:gd name="connsiteX0" fmla="*/ 0 w 10291665"/>
              <a:gd name="connsiteY0" fmla="*/ 65314 h 2976465"/>
              <a:gd name="connsiteX1" fmla="*/ 821094 w 10291665"/>
              <a:gd name="connsiteY1" fmla="*/ 0 h 2976465"/>
              <a:gd name="connsiteX2" fmla="*/ 1520890 w 10291665"/>
              <a:gd name="connsiteY2" fmla="*/ 186612 h 2976465"/>
              <a:gd name="connsiteX3" fmla="*/ 2080727 w 10291665"/>
              <a:gd name="connsiteY3" fmla="*/ 242596 h 2976465"/>
              <a:gd name="connsiteX4" fmla="*/ 2631233 w 10291665"/>
              <a:gd name="connsiteY4" fmla="*/ 111967 h 2976465"/>
              <a:gd name="connsiteX5" fmla="*/ 3013788 w 10291665"/>
              <a:gd name="connsiteY5" fmla="*/ 111967 h 2976465"/>
              <a:gd name="connsiteX6" fmla="*/ 3452327 w 10291665"/>
              <a:gd name="connsiteY6" fmla="*/ 279918 h 2976465"/>
              <a:gd name="connsiteX7" fmla="*/ 3778898 w 10291665"/>
              <a:gd name="connsiteY7" fmla="*/ 438538 h 2976465"/>
              <a:gd name="connsiteX8" fmla="*/ 4086808 w 10291665"/>
              <a:gd name="connsiteY8" fmla="*/ 531845 h 2976465"/>
              <a:gd name="connsiteX9" fmla="*/ 4497355 w 10291665"/>
              <a:gd name="connsiteY9" fmla="*/ 690465 h 2976465"/>
              <a:gd name="connsiteX10" fmla="*/ 4907902 w 10291665"/>
              <a:gd name="connsiteY10" fmla="*/ 877077 h 2976465"/>
              <a:gd name="connsiteX11" fmla="*/ 5327780 w 10291665"/>
              <a:gd name="connsiteY11" fmla="*/ 1073020 h 2976465"/>
              <a:gd name="connsiteX12" fmla="*/ 6858000 w 10291665"/>
              <a:gd name="connsiteY12" fmla="*/ 1595534 h 2976465"/>
              <a:gd name="connsiteX13" fmla="*/ 7184572 w 10291665"/>
              <a:gd name="connsiteY13" fmla="*/ 1726163 h 2976465"/>
              <a:gd name="connsiteX14" fmla="*/ 7492482 w 10291665"/>
              <a:gd name="connsiteY14" fmla="*/ 1903445 h 2976465"/>
              <a:gd name="connsiteX15" fmla="*/ 7959012 w 10291665"/>
              <a:gd name="connsiteY15" fmla="*/ 2164702 h 2976465"/>
              <a:gd name="connsiteX16" fmla="*/ 8565502 w 10291665"/>
              <a:gd name="connsiteY16" fmla="*/ 2435289 h 2976465"/>
              <a:gd name="connsiteX17" fmla="*/ 9218645 w 10291665"/>
              <a:gd name="connsiteY17" fmla="*/ 2687216 h 2976465"/>
              <a:gd name="connsiteX18" fmla="*/ 9769151 w 10291665"/>
              <a:gd name="connsiteY18" fmla="*/ 2855167 h 2976465"/>
              <a:gd name="connsiteX19" fmla="*/ 10291665 w 10291665"/>
              <a:gd name="connsiteY19" fmla="*/ 2976465 h 2976465"/>
              <a:gd name="connsiteX0" fmla="*/ 0 w 10307540"/>
              <a:gd name="connsiteY0" fmla="*/ 65314 h 2950318"/>
              <a:gd name="connsiteX1" fmla="*/ 821094 w 10307540"/>
              <a:gd name="connsiteY1" fmla="*/ 0 h 2950318"/>
              <a:gd name="connsiteX2" fmla="*/ 1520890 w 10307540"/>
              <a:gd name="connsiteY2" fmla="*/ 186612 h 2950318"/>
              <a:gd name="connsiteX3" fmla="*/ 2080727 w 10307540"/>
              <a:gd name="connsiteY3" fmla="*/ 242596 h 2950318"/>
              <a:gd name="connsiteX4" fmla="*/ 2631233 w 10307540"/>
              <a:gd name="connsiteY4" fmla="*/ 111967 h 2950318"/>
              <a:gd name="connsiteX5" fmla="*/ 3013788 w 10307540"/>
              <a:gd name="connsiteY5" fmla="*/ 111967 h 2950318"/>
              <a:gd name="connsiteX6" fmla="*/ 3452327 w 10307540"/>
              <a:gd name="connsiteY6" fmla="*/ 279918 h 2950318"/>
              <a:gd name="connsiteX7" fmla="*/ 3778898 w 10307540"/>
              <a:gd name="connsiteY7" fmla="*/ 438538 h 2950318"/>
              <a:gd name="connsiteX8" fmla="*/ 4086808 w 10307540"/>
              <a:gd name="connsiteY8" fmla="*/ 531845 h 2950318"/>
              <a:gd name="connsiteX9" fmla="*/ 4497355 w 10307540"/>
              <a:gd name="connsiteY9" fmla="*/ 690465 h 2950318"/>
              <a:gd name="connsiteX10" fmla="*/ 4907902 w 10307540"/>
              <a:gd name="connsiteY10" fmla="*/ 877077 h 2950318"/>
              <a:gd name="connsiteX11" fmla="*/ 5327780 w 10307540"/>
              <a:gd name="connsiteY11" fmla="*/ 1073020 h 2950318"/>
              <a:gd name="connsiteX12" fmla="*/ 6858000 w 10307540"/>
              <a:gd name="connsiteY12" fmla="*/ 1595534 h 2950318"/>
              <a:gd name="connsiteX13" fmla="*/ 7184572 w 10307540"/>
              <a:gd name="connsiteY13" fmla="*/ 1726163 h 2950318"/>
              <a:gd name="connsiteX14" fmla="*/ 7492482 w 10307540"/>
              <a:gd name="connsiteY14" fmla="*/ 1903445 h 2950318"/>
              <a:gd name="connsiteX15" fmla="*/ 7959012 w 10307540"/>
              <a:gd name="connsiteY15" fmla="*/ 2164702 h 2950318"/>
              <a:gd name="connsiteX16" fmla="*/ 8565502 w 10307540"/>
              <a:gd name="connsiteY16" fmla="*/ 2435289 h 2950318"/>
              <a:gd name="connsiteX17" fmla="*/ 9218645 w 10307540"/>
              <a:gd name="connsiteY17" fmla="*/ 2687216 h 2950318"/>
              <a:gd name="connsiteX18" fmla="*/ 9769151 w 10307540"/>
              <a:gd name="connsiteY18" fmla="*/ 2855167 h 2950318"/>
              <a:gd name="connsiteX19" fmla="*/ 10307540 w 10307540"/>
              <a:gd name="connsiteY19" fmla="*/ 2950318 h 295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307540" h="2950318">
                <a:moveTo>
                  <a:pt x="0" y="65314"/>
                </a:moveTo>
                <a:lnTo>
                  <a:pt x="821094" y="0"/>
                </a:lnTo>
                <a:lnTo>
                  <a:pt x="1520890" y="186612"/>
                </a:lnTo>
                <a:lnTo>
                  <a:pt x="2080727" y="242596"/>
                </a:lnTo>
                <a:lnTo>
                  <a:pt x="2631233" y="111967"/>
                </a:lnTo>
                <a:lnTo>
                  <a:pt x="3013788" y="111967"/>
                </a:lnTo>
                <a:lnTo>
                  <a:pt x="3452327" y="279918"/>
                </a:lnTo>
                <a:lnTo>
                  <a:pt x="3778898" y="438538"/>
                </a:lnTo>
                <a:lnTo>
                  <a:pt x="4086808" y="531845"/>
                </a:lnTo>
                <a:lnTo>
                  <a:pt x="4497355" y="690465"/>
                </a:lnTo>
                <a:lnTo>
                  <a:pt x="4907902" y="877077"/>
                </a:lnTo>
                <a:lnTo>
                  <a:pt x="5327780" y="1073020"/>
                </a:lnTo>
                <a:lnTo>
                  <a:pt x="6858000" y="1595534"/>
                </a:lnTo>
                <a:lnTo>
                  <a:pt x="7184572" y="1726163"/>
                </a:lnTo>
                <a:lnTo>
                  <a:pt x="7492482" y="1903445"/>
                </a:lnTo>
                <a:lnTo>
                  <a:pt x="7959012" y="2164702"/>
                </a:lnTo>
                <a:lnTo>
                  <a:pt x="8565502" y="2435289"/>
                </a:lnTo>
                <a:lnTo>
                  <a:pt x="9218645" y="2687216"/>
                </a:lnTo>
                <a:lnTo>
                  <a:pt x="9769151" y="2855167"/>
                </a:lnTo>
                <a:cubicBezTo>
                  <a:pt x="9943322" y="2895600"/>
                  <a:pt x="10133369" y="2909885"/>
                  <a:pt x="10307540" y="2950318"/>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10" name="TextBox 3009">
            <a:extLst>
              <a:ext uri="{FF2B5EF4-FFF2-40B4-BE49-F238E27FC236}">
                <a16:creationId xmlns:a16="http://schemas.microsoft.com/office/drawing/2014/main" id="{7B6D7B93-CFF9-75BD-14A9-B3F42CA54CED}"/>
              </a:ext>
            </a:extLst>
          </p:cNvPr>
          <p:cNvSpPr txBox="1"/>
          <p:nvPr/>
        </p:nvSpPr>
        <p:spPr>
          <a:xfrm>
            <a:off x="4568492" y="535810"/>
            <a:ext cx="4145227" cy="1323439"/>
          </a:xfrm>
          <a:prstGeom prst="rect">
            <a:avLst/>
          </a:prstGeom>
          <a:noFill/>
        </p:spPr>
        <p:txBody>
          <a:bodyPr wrap="square" rtlCol="0">
            <a:spAutoFit/>
          </a:bodyPr>
          <a:lstStyle/>
          <a:p>
            <a:pPr algn="r"/>
            <a:r>
              <a:rPr lang="en-US" sz="2000" dirty="0"/>
              <a:t>Take a look at this 800 x 800 x 50 m </a:t>
            </a:r>
          </a:p>
          <a:p>
            <a:pPr algn="r"/>
            <a:r>
              <a:rPr lang="en-US" sz="2000" dirty="0"/>
              <a:t>( ~ 25 m</a:t>
            </a:r>
            <a:r>
              <a:rPr lang="en-US" sz="2000" baseline="30000" dirty="0"/>
              <a:t>2</a:t>
            </a:r>
            <a:r>
              <a:rPr lang="en-US" sz="2000" dirty="0"/>
              <a:t> 50.000 cells) </a:t>
            </a:r>
          </a:p>
          <a:p>
            <a:pPr algn="r"/>
            <a:r>
              <a:rPr lang="en-US" sz="2000" b="1" dirty="0"/>
              <a:t>… cross section </a:t>
            </a:r>
            <a:endParaRPr lang="en-US" sz="2000" dirty="0"/>
          </a:p>
          <a:p>
            <a:pPr algn="r"/>
            <a:endParaRPr lang="en-US" sz="2000" dirty="0"/>
          </a:p>
        </p:txBody>
      </p:sp>
      <p:sp>
        <p:nvSpPr>
          <p:cNvPr id="3015" name="TextBox 3014">
            <a:extLst>
              <a:ext uri="{FF2B5EF4-FFF2-40B4-BE49-F238E27FC236}">
                <a16:creationId xmlns:a16="http://schemas.microsoft.com/office/drawing/2014/main" id="{AE120F87-8ED3-9A3D-A3CB-E84516DA72C2}"/>
              </a:ext>
            </a:extLst>
          </p:cNvPr>
          <p:cNvSpPr txBox="1"/>
          <p:nvPr/>
        </p:nvSpPr>
        <p:spPr>
          <a:xfrm>
            <a:off x="9750701" y="2340007"/>
            <a:ext cx="1887820" cy="923330"/>
          </a:xfrm>
          <a:prstGeom prst="rect">
            <a:avLst/>
          </a:prstGeom>
          <a:noFill/>
        </p:spPr>
        <p:txBody>
          <a:bodyPr wrap="square" rtlCol="0">
            <a:spAutoFit/>
          </a:bodyPr>
          <a:lstStyle/>
          <a:p>
            <a:pPr algn="r"/>
            <a:r>
              <a:rPr lang="en-US" b="1" dirty="0"/>
              <a:t>Vertical discretization</a:t>
            </a:r>
          </a:p>
          <a:p>
            <a:pPr algn="r"/>
            <a:r>
              <a:rPr lang="en-US" b="1" dirty="0"/>
              <a:t>12 layers</a:t>
            </a:r>
          </a:p>
        </p:txBody>
      </p:sp>
      <p:sp>
        <p:nvSpPr>
          <p:cNvPr id="4" name="Freeform: Shape 3">
            <a:extLst>
              <a:ext uri="{FF2B5EF4-FFF2-40B4-BE49-F238E27FC236}">
                <a16:creationId xmlns:a16="http://schemas.microsoft.com/office/drawing/2014/main" id="{7B66CDA2-6718-D994-640E-1606CE38AB1A}"/>
              </a:ext>
            </a:extLst>
          </p:cNvPr>
          <p:cNvSpPr>
            <a:spLocks noChangeAspect="1"/>
          </p:cNvSpPr>
          <p:nvPr/>
        </p:nvSpPr>
        <p:spPr>
          <a:xfrm>
            <a:off x="520708" y="2605140"/>
            <a:ext cx="5801467" cy="3894893"/>
          </a:xfrm>
          <a:custGeom>
            <a:avLst/>
            <a:gdLst>
              <a:gd name="connsiteX0" fmla="*/ 129540 w 5996940"/>
              <a:gd name="connsiteY0" fmla="*/ 0 h 4358640"/>
              <a:gd name="connsiteX1" fmla="*/ 1021080 w 5996940"/>
              <a:gd name="connsiteY1" fmla="*/ 15240 h 4358640"/>
              <a:gd name="connsiteX2" fmla="*/ 1455420 w 5996940"/>
              <a:gd name="connsiteY2" fmla="*/ 53340 h 4358640"/>
              <a:gd name="connsiteX3" fmla="*/ 1699260 w 5996940"/>
              <a:gd name="connsiteY3" fmla="*/ 129540 h 4358640"/>
              <a:gd name="connsiteX4" fmla="*/ 2293620 w 5996940"/>
              <a:gd name="connsiteY4" fmla="*/ 403860 h 4358640"/>
              <a:gd name="connsiteX5" fmla="*/ 2811780 w 5996940"/>
              <a:gd name="connsiteY5" fmla="*/ 548640 h 4358640"/>
              <a:gd name="connsiteX6" fmla="*/ 3810000 w 5996940"/>
              <a:gd name="connsiteY6" fmla="*/ 1074420 h 4358640"/>
              <a:gd name="connsiteX7" fmla="*/ 4259580 w 5996940"/>
              <a:gd name="connsiteY7" fmla="*/ 1249680 h 4358640"/>
              <a:gd name="connsiteX8" fmla="*/ 4572000 w 5996940"/>
              <a:gd name="connsiteY8" fmla="*/ 1242060 h 4358640"/>
              <a:gd name="connsiteX9" fmla="*/ 4777740 w 5996940"/>
              <a:gd name="connsiteY9" fmla="*/ 1310640 h 4358640"/>
              <a:gd name="connsiteX10" fmla="*/ 5181600 w 5996940"/>
              <a:gd name="connsiteY10" fmla="*/ 1516380 h 4358640"/>
              <a:gd name="connsiteX11" fmla="*/ 5509260 w 5996940"/>
              <a:gd name="connsiteY11" fmla="*/ 1600200 h 4358640"/>
              <a:gd name="connsiteX12" fmla="*/ 5699760 w 5996940"/>
              <a:gd name="connsiteY12" fmla="*/ 1691640 h 4358640"/>
              <a:gd name="connsiteX13" fmla="*/ 5692140 w 5996940"/>
              <a:gd name="connsiteY13" fmla="*/ 2430780 h 4358640"/>
              <a:gd name="connsiteX14" fmla="*/ 5996940 w 5996940"/>
              <a:gd name="connsiteY14" fmla="*/ 3840480 h 4358640"/>
              <a:gd name="connsiteX15" fmla="*/ 5836920 w 5996940"/>
              <a:gd name="connsiteY15" fmla="*/ 4358640 h 4358640"/>
              <a:gd name="connsiteX16" fmla="*/ 5646420 w 5996940"/>
              <a:gd name="connsiteY16" fmla="*/ 4320540 h 4358640"/>
              <a:gd name="connsiteX17" fmla="*/ 45720 w 5996940"/>
              <a:gd name="connsiteY17" fmla="*/ 4351020 h 4358640"/>
              <a:gd name="connsiteX18" fmla="*/ 0 w 5996940"/>
              <a:gd name="connsiteY18" fmla="*/ 15240 h 4358640"/>
              <a:gd name="connsiteX19" fmla="*/ 129540 w 5996940"/>
              <a:gd name="connsiteY19" fmla="*/ 0 h 435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96940" h="4358640">
                <a:moveTo>
                  <a:pt x="129540" y="0"/>
                </a:moveTo>
                <a:lnTo>
                  <a:pt x="1021080" y="15240"/>
                </a:lnTo>
                <a:lnTo>
                  <a:pt x="1455420" y="53340"/>
                </a:lnTo>
                <a:lnTo>
                  <a:pt x="1699260" y="129540"/>
                </a:lnTo>
                <a:lnTo>
                  <a:pt x="2293620" y="403860"/>
                </a:lnTo>
                <a:lnTo>
                  <a:pt x="2811780" y="548640"/>
                </a:lnTo>
                <a:lnTo>
                  <a:pt x="3810000" y="1074420"/>
                </a:lnTo>
                <a:lnTo>
                  <a:pt x="4259580" y="1249680"/>
                </a:lnTo>
                <a:lnTo>
                  <a:pt x="4572000" y="1242060"/>
                </a:lnTo>
                <a:lnTo>
                  <a:pt x="4777740" y="1310640"/>
                </a:lnTo>
                <a:lnTo>
                  <a:pt x="5181600" y="1516380"/>
                </a:lnTo>
                <a:lnTo>
                  <a:pt x="5509260" y="1600200"/>
                </a:lnTo>
                <a:lnTo>
                  <a:pt x="5699760" y="1691640"/>
                </a:lnTo>
                <a:lnTo>
                  <a:pt x="5692140" y="2430780"/>
                </a:lnTo>
                <a:lnTo>
                  <a:pt x="5996940" y="3840480"/>
                </a:lnTo>
                <a:lnTo>
                  <a:pt x="5836920" y="4358640"/>
                </a:lnTo>
                <a:cubicBezTo>
                  <a:pt x="5705826" y="4348556"/>
                  <a:pt x="5769278" y="4361493"/>
                  <a:pt x="5646420" y="4320540"/>
                </a:cubicBezTo>
                <a:lnTo>
                  <a:pt x="45720" y="4351020"/>
                </a:lnTo>
                <a:lnTo>
                  <a:pt x="0" y="15240"/>
                </a:lnTo>
                <a:lnTo>
                  <a:pt x="12954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5" name="Group 4">
            <a:extLst>
              <a:ext uri="{FF2B5EF4-FFF2-40B4-BE49-F238E27FC236}">
                <a16:creationId xmlns:a16="http://schemas.microsoft.com/office/drawing/2014/main" id="{07738727-7A84-1505-941D-612F66CA3793}"/>
              </a:ext>
            </a:extLst>
          </p:cNvPr>
          <p:cNvGrpSpPr/>
          <p:nvPr/>
        </p:nvGrpSpPr>
        <p:grpSpPr>
          <a:xfrm>
            <a:off x="3369964" y="3598496"/>
            <a:ext cx="3923082" cy="2947492"/>
            <a:chOff x="3505347" y="3578252"/>
            <a:chExt cx="3745648" cy="3039719"/>
          </a:xfrm>
        </p:grpSpPr>
        <p:grpSp>
          <p:nvGrpSpPr>
            <p:cNvPr id="6" name="Group 5">
              <a:extLst>
                <a:ext uri="{FF2B5EF4-FFF2-40B4-BE49-F238E27FC236}">
                  <a16:creationId xmlns:a16="http://schemas.microsoft.com/office/drawing/2014/main" id="{34E4E802-7B78-658D-39AA-DDF9BCD6D27A}"/>
                </a:ext>
              </a:extLst>
            </p:cNvPr>
            <p:cNvGrpSpPr/>
            <p:nvPr/>
          </p:nvGrpSpPr>
          <p:grpSpPr>
            <a:xfrm>
              <a:off x="3505347" y="3578252"/>
              <a:ext cx="3745648" cy="3039719"/>
              <a:chOff x="6965023" y="3793725"/>
              <a:chExt cx="2375010" cy="1543119"/>
            </a:xfrm>
          </p:grpSpPr>
          <p:sp>
            <p:nvSpPr>
              <p:cNvPr id="9" name="Parallelogram 8">
                <a:extLst>
                  <a:ext uri="{FF2B5EF4-FFF2-40B4-BE49-F238E27FC236}">
                    <a16:creationId xmlns:a16="http://schemas.microsoft.com/office/drawing/2014/main" id="{B0A18FBF-E43F-F858-362D-A9E5D992F2E7}"/>
                  </a:ext>
                </a:extLst>
              </p:cNvPr>
              <p:cNvSpPr/>
              <p:nvPr/>
            </p:nvSpPr>
            <p:spPr>
              <a:xfrm flipH="1">
                <a:off x="7221675" y="4932583"/>
                <a:ext cx="1371082" cy="251579"/>
              </a:xfrm>
              <a:prstGeom prst="parallelogram">
                <a:avLst>
                  <a:gd name="adj" fmla="val 96513"/>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10" name="Group 9">
                <a:extLst>
                  <a:ext uri="{FF2B5EF4-FFF2-40B4-BE49-F238E27FC236}">
                    <a16:creationId xmlns:a16="http://schemas.microsoft.com/office/drawing/2014/main" id="{D9726914-D96A-DAA1-37CF-03F9177853E2}"/>
                  </a:ext>
                </a:extLst>
              </p:cNvPr>
              <p:cNvGrpSpPr/>
              <p:nvPr/>
            </p:nvGrpSpPr>
            <p:grpSpPr>
              <a:xfrm>
                <a:off x="8077535" y="4272584"/>
                <a:ext cx="191571" cy="751518"/>
                <a:chOff x="7979526" y="3435516"/>
                <a:chExt cx="191571" cy="1204310"/>
              </a:xfrm>
            </p:grpSpPr>
            <p:cxnSp>
              <p:nvCxnSpPr>
                <p:cNvPr id="24" name="Straight Connector 23">
                  <a:extLst>
                    <a:ext uri="{FF2B5EF4-FFF2-40B4-BE49-F238E27FC236}">
                      <a16:creationId xmlns:a16="http://schemas.microsoft.com/office/drawing/2014/main" id="{6A37F780-9A01-D95B-7638-6170617D8D4E}"/>
                    </a:ext>
                  </a:extLst>
                </p:cNvPr>
                <p:cNvCxnSpPr>
                  <a:cxnSpLocks/>
                </p:cNvCxnSpPr>
                <p:nvPr/>
              </p:nvCxnSpPr>
              <p:spPr>
                <a:xfrm flipH="1">
                  <a:off x="8074508" y="3550408"/>
                  <a:ext cx="803" cy="108941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Flowchart: Extract 24">
                  <a:extLst>
                    <a:ext uri="{FF2B5EF4-FFF2-40B4-BE49-F238E27FC236}">
                      <a16:creationId xmlns:a16="http://schemas.microsoft.com/office/drawing/2014/main" id="{D52F6155-1C4A-9F81-479C-2839C7189674}"/>
                    </a:ext>
                  </a:extLst>
                </p:cNvPr>
                <p:cNvSpPr>
                  <a:spLocks noChangeAspect="1"/>
                </p:cNvSpPr>
                <p:nvPr/>
              </p:nvSpPr>
              <p:spPr>
                <a:xfrm flipV="1">
                  <a:off x="7979526" y="3435516"/>
                  <a:ext cx="191571" cy="108499"/>
                </a:xfrm>
                <a:prstGeom prst="flowChartExtract">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nvGrpSpPr>
              <p:cNvPr id="11" name="Group 10">
                <a:extLst>
                  <a:ext uri="{FF2B5EF4-FFF2-40B4-BE49-F238E27FC236}">
                    <a16:creationId xmlns:a16="http://schemas.microsoft.com/office/drawing/2014/main" id="{9703E906-5F4F-06E1-B328-210C64968A53}"/>
                  </a:ext>
                </a:extLst>
              </p:cNvPr>
              <p:cNvGrpSpPr/>
              <p:nvPr/>
            </p:nvGrpSpPr>
            <p:grpSpPr>
              <a:xfrm>
                <a:off x="7657412" y="3996457"/>
                <a:ext cx="130807" cy="1023658"/>
                <a:chOff x="8209525" y="3825878"/>
                <a:chExt cx="130807" cy="1184509"/>
              </a:xfrm>
            </p:grpSpPr>
            <p:cxnSp>
              <p:nvCxnSpPr>
                <p:cNvPr id="22" name="Straight Connector 21">
                  <a:extLst>
                    <a:ext uri="{FF2B5EF4-FFF2-40B4-BE49-F238E27FC236}">
                      <a16:creationId xmlns:a16="http://schemas.microsoft.com/office/drawing/2014/main" id="{BD6CA584-E1B5-CA49-AE43-463977515916}"/>
                    </a:ext>
                  </a:extLst>
                </p:cNvPr>
                <p:cNvCxnSpPr>
                  <a:cxnSpLocks/>
                </p:cNvCxnSpPr>
                <p:nvPr/>
              </p:nvCxnSpPr>
              <p:spPr>
                <a:xfrm>
                  <a:off x="8274929" y="3825878"/>
                  <a:ext cx="0" cy="1184509"/>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DFD25AA-9B9D-DD26-B87A-B3B7D1981513}"/>
                    </a:ext>
                  </a:extLst>
                </p:cNvPr>
                <p:cNvSpPr/>
                <p:nvPr/>
              </p:nvSpPr>
              <p:spPr>
                <a:xfrm>
                  <a:off x="8209525" y="4844480"/>
                  <a:ext cx="130807" cy="28530"/>
                </a:xfrm>
                <a:prstGeom prst="rect">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2" name="Rectangle 11">
                <a:extLst>
                  <a:ext uri="{FF2B5EF4-FFF2-40B4-BE49-F238E27FC236}">
                    <a16:creationId xmlns:a16="http://schemas.microsoft.com/office/drawing/2014/main" id="{975A1153-3F8B-0F0A-37CC-42A1525FA24C}"/>
                  </a:ext>
                </a:extLst>
              </p:cNvPr>
              <p:cNvSpPr/>
              <p:nvPr/>
            </p:nvSpPr>
            <p:spPr>
              <a:xfrm>
                <a:off x="8109512" y="4408765"/>
                <a:ext cx="130807" cy="28530"/>
              </a:xfrm>
              <a:prstGeom prst="rect">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Arrow: Circular 12">
                <a:extLst>
                  <a:ext uri="{FF2B5EF4-FFF2-40B4-BE49-F238E27FC236}">
                    <a16:creationId xmlns:a16="http://schemas.microsoft.com/office/drawing/2014/main" id="{BA1BC137-7BE9-FB4D-DAFE-1E956DA5B52B}"/>
                  </a:ext>
                </a:extLst>
              </p:cNvPr>
              <p:cNvSpPr/>
              <p:nvPr/>
            </p:nvSpPr>
            <p:spPr>
              <a:xfrm rot="15573789">
                <a:off x="7727963" y="4234191"/>
                <a:ext cx="988383" cy="1216923"/>
              </a:xfrm>
              <a:prstGeom prst="circularArrow">
                <a:avLst>
                  <a:gd name="adj1" fmla="val 8690"/>
                  <a:gd name="adj2" fmla="val 1142319"/>
                  <a:gd name="adj3" fmla="val 19934753"/>
                  <a:gd name="adj4" fmla="val 16825653"/>
                  <a:gd name="adj5" fmla="val 8872"/>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grpSp>
            <p:nvGrpSpPr>
              <p:cNvPr id="14" name="Group 13">
                <a:extLst>
                  <a:ext uri="{FF2B5EF4-FFF2-40B4-BE49-F238E27FC236}">
                    <a16:creationId xmlns:a16="http://schemas.microsoft.com/office/drawing/2014/main" id="{EADDD577-24CD-CBF6-ED3E-6E92BD6C2A21}"/>
                  </a:ext>
                </a:extLst>
              </p:cNvPr>
              <p:cNvGrpSpPr/>
              <p:nvPr/>
            </p:nvGrpSpPr>
            <p:grpSpPr>
              <a:xfrm>
                <a:off x="6965023" y="3793725"/>
                <a:ext cx="2375010" cy="1223784"/>
                <a:chOff x="6795899" y="3788573"/>
                <a:chExt cx="2375010" cy="1223784"/>
              </a:xfrm>
            </p:grpSpPr>
            <p:grpSp>
              <p:nvGrpSpPr>
                <p:cNvPr id="16" name="Group 15">
                  <a:extLst>
                    <a:ext uri="{FF2B5EF4-FFF2-40B4-BE49-F238E27FC236}">
                      <a16:creationId xmlns:a16="http://schemas.microsoft.com/office/drawing/2014/main" id="{7B6E0ED8-F8AE-D507-C4C3-410FDB0C74B5}"/>
                    </a:ext>
                  </a:extLst>
                </p:cNvPr>
                <p:cNvGrpSpPr/>
                <p:nvPr/>
              </p:nvGrpSpPr>
              <p:grpSpPr>
                <a:xfrm>
                  <a:off x="7196350" y="3883794"/>
                  <a:ext cx="191571" cy="1128563"/>
                  <a:chOff x="7196350" y="3883794"/>
                  <a:chExt cx="191571" cy="1128563"/>
                </a:xfrm>
              </p:grpSpPr>
              <p:grpSp>
                <p:nvGrpSpPr>
                  <p:cNvPr id="18" name="Group 17">
                    <a:extLst>
                      <a:ext uri="{FF2B5EF4-FFF2-40B4-BE49-F238E27FC236}">
                        <a16:creationId xmlns:a16="http://schemas.microsoft.com/office/drawing/2014/main" id="{BCA29F1B-B35D-229A-303F-707BB1C3A6F8}"/>
                      </a:ext>
                    </a:extLst>
                  </p:cNvPr>
                  <p:cNvGrpSpPr/>
                  <p:nvPr/>
                </p:nvGrpSpPr>
                <p:grpSpPr>
                  <a:xfrm>
                    <a:off x="7196350" y="3883794"/>
                    <a:ext cx="191571" cy="1128563"/>
                    <a:chOff x="2296092" y="4430632"/>
                    <a:chExt cx="191571" cy="1808532"/>
                  </a:xfrm>
                </p:grpSpPr>
                <p:cxnSp>
                  <p:nvCxnSpPr>
                    <p:cNvPr id="20" name="Straight Connector 19">
                      <a:extLst>
                        <a:ext uri="{FF2B5EF4-FFF2-40B4-BE49-F238E27FC236}">
                          <a16:creationId xmlns:a16="http://schemas.microsoft.com/office/drawing/2014/main" id="{9A6764A9-AFBD-F691-EE97-543322076CC8}"/>
                        </a:ext>
                      </a:extLst>
                    </p:cNvPr>
                    <p:cNvCxnSpPr>
                      <a:cxnSpLocks/>
                    </p:cNvCxnSpPr>
                    <p:nvPr/>
                  </p:nvCxnSpPr>
                  <p:spPr>
                    <a:xfrm flipH="1">
                      <a:off x="2389843" y="4466860"/>
                      <a:ext cx="2034" cy="1772304"/>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Flowchart: Extract 20">
                      <a:extLst>
                        <a:ext uri="{FF2B5EF4-FFF2-40B4-BE49-F238E27FC236}">
                          <a16:creationId xmlns:a16="http://schemas.microsoft.com/office/drawing/2014/main" id="{A3115A48-E8E3-457E-C8B3-945C55C55153}"/>
                        </a:ext>
                      </a:extLst>
                    </p:cNvPr>
                    <p:cNvSpPr>
                      <a:spLocks noChangeAspect="1"/>
                    </p:cNvSpPr>
                    <p:nvPr/>
                  </p:nvSpPr>
                  <p:spPr>
                    <a:xfrm flipV="1">
                      <a:off x="2296092" y="4430632"/>
                      <a:ext cx="191571" cy="108499"/>
                    </a:xfrm>
                    <a:prstGeom prst="flowChartExtra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9" name="Rectangle 18">
                    <a:extLst>
                      <a:ext uri="{FF2B5EF4-FFF2-40B4-BE49-F238E27FC236}">
                        <a16:creationId xmlns:a16="http://schemas.microsoft.com/office/drawing/2014/main" id="{8C79566D-F33F-E1D2-6260-33A1F013C4EF}"/>
                      </a:ext>
                    </a:extLst>
                  </p:cNvPr>
                  <p:cNvSpPr/>
                  <p:nvPr/>
                </p:nvSpPr>
                <p:spPr>
                  <a:xfrm>
                    <a:off x="7229158" y="4070243"/>
                    <a:ext cx="130807" cy="28530"/>
                  </a:xfrm>
                  <a:prstGeom prst="rect">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7" name="Arrow: Circular 16">
                  <a:extLst>
                    <a:ext uri="{FF2B5EF4-FFF2-40B4-BE49-F238E27FC236}">
                      <a16:creationId xmlns:a16="http://schemas.microsoft.com/office/drawing/2014/main" id="{CC9058D7-1D75-9383-E30D-4D1C77D95A09}"/>
                    </a:ext>
                  </a:extLst>
                </p:cNvPr>
                <p:cNvSpPr>
                  <a:spLocks noChangeAspect="1"/>
                </p:cNvSpPr>
                <p:nvPr/>
              </p:nvSpPr>
              <p:spPr>
                <a:xfrm rot="17499395" flipH="1">
                  <a:off x="7632869" y="2951603"/>
                  <a:ext cx="701069" cy="2375010"/>
                </a:xfrm>
                <a:prstGeom prst="circularArrow">
                  <a:avLst>
                    <a:gd name="adj1" fmla="val 10376"/>
                    <a:gd name="adj2" fmla="val 1142319"/>
                    <a:gd name="adj3" fmla="val 20336191"/>
                    <a:gd name="adj4" fmla="val 17489965"/>
                    <a:gd name="adj5" fmla="val 13106"/>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solidFill>
                  </a:endParaRPr>
                </a:p>
              </p:txBody>
            </p:sp>
          </p:grpSp>
          <p:sp>
            <p:nvSpPr>
              <p:cNvPr id="15" name="Flowchart: Extract 14">
                <a:extLst>
                  <a:ext uri="{FF2B5EF4-FFF2-40B4-BE49-F238E27FC236}">
                    <a16:creationId xmlns:a16="http://schemas.microsoft.com/office/drawing/2014/main" id="{E2FBD3F8-2468-AD81-17DA-1F2349D6D769}"/>
                  </a:ext>
                </a:extLst>
              </p:cNvPr>
              <p:cNvSpPr>
                <a:spLocks noChangeAspect="1"/>
              </p:cNvSpPr>
              <p:nvPr/>
            </p:nvSpPr>
            <p:spPr>
              <a:xfrm flipV="1">
                <a:off x="7627018" y="3954277"/>
                <a:ext cx="191571" cy="67707"/>
              </a:xfrm>
              <a:prstGeom prst="flowChartExtract">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
          <p:nvSpPr>
            <p:cNvPr id="7" name="TextBox 6">
              <a:extLst>
                <a:ext uri="{FF2B5EF4-FFF2-40B4-BE49-F238E27FC236}">
                  <a16:creationId xmlns:a16="http://schemas.microsoft.com/office/drawing/2014/main" id="{E2A89C05-A76C-2703-280F-60BD53A9F7FB}"/>
                </a:ext>
              </a:extLst>
            </p:cNvPr>
            <p:cNvSpPr txBox="1"/>
            <p:nvPr/>
          </p:nvSpPr>
          <p:spPr>
            <a:xfrm>
              <a:off x="5661419" y="4161168"/>
              <a:ext cx="515271" cy="674200"/>
            </a:xfrm>
            <a:prstGeom prst="rect">
              <a:avLst/>
            </a:prstGeom>
            <a:solidFill>
              <a:schemeClr val="bg1"/>
            </a:solidFill>
            <a:effectLst>
              <a:outerShdw blurRad="50800" dist="38100" dir="8100000" algn="tr" rotWithShape="0">
                <a:prstClr val="black">
                  <a:alpha val="40000"/>
                </a:prstClr>
              </a:outerShdw>
            </a:effectLst>
          </p:spPr>
          <p:txBody>
            <a:bodyPr wrap="square" lIns="0" tIns="0" rIns="0" bIns="0" anchor="ctr" anchorCtr="0">
              <a:noAutofit/>
            </a:bodyPr>
            <a:lstStyle/>
            <a:p>
              <a:pPr algn="ctr"/>
              <a:r>
                <a:rPr lang="pt-BR" sz="4000" b="1" dirty="0">
                  <a:solidFill>
                    <a:srgbClr val="0000FF"/>
                  </a:solidFill>
                  <a:effectLst>
                    <a:outerShdw blurRad="38100" dist="38100" dir="2700000" algn="tl">
                      <a:srgbClr val="000000">
                        <a:alpha val="43137"/>
                      </a:srgbClr>
                    </a:outerShdw>
                  </a:effectLst>
                </a:rPr>
                <a:t>?</a:t>
              </a:r>
              <a:endParaRPr lang="LID4096" sz="4000" b="1" dirty="0">
                <a:solidFill>
                  <a:srgbClr val="0000FF"/>
                </a:solidFill>
                <a:effectLst>
                  <a:outerShdw blurRad="38100" dist="38100" dir="2700000" algn="tl">
                    <a:srgbClr val="000000">
                      <a:alpha val="43137"/>
                    </a:srgbClr>
                  </a:outerShdw>
                </a:effectLst>
              </a:endParaRPr>
            </a:p>
          </p:txBody>
        </p:sp>
        <p:sp>
          <p:nvSpPr>
            <p:cNvPr id="8" name="L-Shape 7">
              <a:extLst>
                <a:ext uri="{FF2B5EF4-FFF2-40B4-BE49-F238E27FC236}">
                  <a16:creationId xmlns:a16="http://schemas.microsoft.com/office/drawing/2014/main" id="{394091F3-11D2-B262-A831-25C05AB81345}"/>
                </a:ext>
              </a:extLst>
            </p:cNvPr>
            <p:cNvSpPr/>
            <p:nvPr/>
          </p:nvSpPr>
          <p:spPr>
            <a:xfrm>
              <a:off x="3865385" y="3628325"/>
              <a:ext cx="2389556" cy="2777417"/>
            </a:xfrm>
            <a:prstGeom prst="corner">
              <a:avLst>
                <a:gd name="adj1" fmla="val 91418"/>
                <a:gd name="adj2" fmla="val 50000"/>
              </a:avLst>
            </a:prstGeom>
            <a:no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6" name="Group 25">
            <a:extLst>
              <a:ext uri="{FF2B5EF4-FFF2-40B4-BE49-F238E27FC236}">
                <a16:creationId xmlns:a16="http://schemas.microsoft.com/office/drawing/2014/main" id="{94873211-C180-A8FF-9BF0-0561DCF3710A}"/>
              </a:ext>
            </a:extLst>
          </p:cNvPr>
          <p:cNvGrpSpPr/>
          <p:nvPr/>
        </p:nvGrpSpPr>
        <p:grpSpPr>
          <a:xfrm>
            <a:off x="715844" y="2605140"/>
            <a:ext cx="2783855" cy="3732168"/>
            <a:chOff x="971268" y="2676090"/>
            <a:chExt cx="2657946" cy="3732168"/>
          </a:xfrm>
        </p:grpSpPr>
        <p:grpSp>
          <p:nvGrpSpPr>
            <p:cNvPr id="27" name="Group 26">
              <a:extLst>
                <a:ext uri="{FF2B5EF4-FFF2-40B4-BE49-F238E27FC236}">
                  <a16:creationId xmlns:a16="http://schemas.microsoft.com/office/drawing/2014/main" id="{5EF0101B-DDFD-9E67-F44F-256364A6A9FA}"/>
                </a:ext>
              </a:extLst>
            </p:cNvPr>
            <p:cNvGrpSpPr/>
            <p:nvPr/>
          </p:nvGrpSpPr>
          <p:grpSpPr>
            <a:xfrm>
              <a:off x="1048672" y="3166530"/>
              <a:ext cx="2516867" cy="3132717"/>
              <a:chOff x="1078023" y="3334714"/>
              <a:chExt cx="2516867" cy="3132717"/>
            </a:xfrm>
          </p:grpSpPr>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6D371F5-B40C-CBF1-B11A-BAF029D4887F}"/>
                      </a:ext>
                    </a:extLst>
                  </p:cNvPr>
                  <p:cNvSpPr txBox="1"/>
                  <p:nvPr/>
                </p:nvSpPr>
                <p:spPr>
                  <a:xfrm>
                    <a:off x="1097783" y="3334714"/>
                    <a:ext cx="2469053" cy="542584"/>
                  </a:xfrm>
                  <a:prstGeom prst="rect">
                    <a:avLst/>
                  </a:prstGeom>
                  <a:solidFill>
                    <a:schemeClr val="bg1"/>
                  </a:solidFill>
                  <a:effectLst>
                    <a:outerShdw blurRad="50800" dist="38100" dir="8100000" algn="tr" rotWithShape="0">
                      <a:prstClr val="black">
                        <a:alpha val="40000"/>
                      </a:prstClr>
                    </a:outerShdw>
                  </a:effectLst>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pt-BR" sz="1600" b="1" i="1" smtClean="0">
                              <a:solidFill>
                                <a:schemeClr val="tx1"/>
                              </a:solidFill>
                              <a:latin typeface="Cambria Math" panose="02040503050406030204" pitchFamily="18" charset="0"/>
                            </a:rPr>
                            <m:t>𝑻𝒙</m:t>
                          </m:r>
                          <m:f>
                            <m:fPr>
                              <m:ctrlPr>
                                <a:rPr lang="LID4096" sz="1600" b="1" i="1" smtClean="0">
                                  <a:solidFill>
                                    <a:srgbClr val="0000FF"/>
                                  </a:solidFill>
                                  <a:latin typeface="Cambria Math" panose="02040503050406030204" pitchFamily="18" charset="0"/>
                                </a:rPr>
                              </m:ctrlPr>
                            </m:fPr>
                            <m:num>
                              <m:sSup>
                                <m:sSupPr>
                                  <m:ctrlPr>
                                    <a:rPr lang="en-US" sz="1600" b="1" i="1" smtClean="0">
                                      <a:solidFill>
                                        <a:srgbClr val="0000FF"/>
                                      </a:solidFill>
                                      <a:latin typeface="Cambria Math" panose="02040503050406030204" pitchFamily="18" charset="0"/>
                                    </a:rPr>
                                  </m:ctrlPr>
                                </m:sSupPr>
                                <m:e>
                                  <m:r>
                                    <a:rPr lang="LID4096" sz="1600" b="1" i="1">
                                      <a:solidFill>
                                        <a:srgbClr val="0000FF"/>
                                      </a:solidFill>
                                      <a:latin typeface="Cambria Math" panose="02040503050406030204" pitchFamily="18" charset="0"/>
                                    </a:rPr>
                                    <m:t>𝝏</m:t>
                                  </m:r>
                                </m:e>
                                <m:sup>
                                  <m:r>
                                    <a:rPr lang="pt-BR" sz="1600" b="1" i="1" smtClean="0">
                                      <a:solidFill>
                                        <a:srgbClr val="0000FF"/>
                                      </a:solidFill>
                                      <a:latin typeface="Cambria Math" panose="02040503050406030204" pitchFamily="18" charset="0"/>
                                    </a:rPr>
                                    <m:t>𝟐</m:t>
                                  </m:r>
                                </m:sup>
                              </m:sSup>
                              <m:r>
                                <a:rPr lang="pt-BR" sz="1600" b="1" i="1" smtClean="0">
                                  <a:solidFill>
                                    <a:srgbClr val="0000FF"/>
                                  </a:solidFill>
                                  <a:latin typeface="Cambria Math" panose="02040503050406030204" pitchFamily="18" charset="0"/>
                                </a:rPr>
                                <m:t>𝒉</m:t>
                              </m:r>
                            </m:num>
                            <m:den>
                              <m:r>
                                <a:rPr lang="LID4096" sz="1600" b="1" i="1">
                                  <a:solidFill>
                                    <a:srgbClr val="0000FF"/>
                                  </a:solidFill>
                                  <a:latin typeface="Cambria Math" panose="02040503050406030204" pitchFamily="18" charset="0"/>
                                </a:rPr>
                                <m:t>𝛛</m:t>
                              </m:r>
                              <m:r>
                                <a:rPr lang="pt-BR" sz="1600" b="1" i="1" smtClean="0">
                                  <a:solidFill>
                                    <a:srgbClr val="0000FF"/>
                                  </a:solidFill>
                                  <a:latin typeface="Cambria Math" panose="02040503050406030204" pitchFamily="18" charset="0"/>
                                </a:rPr>
                                <m:t>𝒙</m:t>
                              </m:r>
                            </m:den>
                          </m:f>
                          <m:r>
                            <a:rPr lang="pt-BR" sz="1600" b="1" i="1" smtClean="0">
                              <a:latin typeface="Cambria Math" panose="02040503050406030204" pitchFamily="18" charset="0"/>
                            </a:rPr>
                            <m:t>+</m:t>
                          </m:r>
                          <m:r>
                            <a:rPr lang="pt-BR" sz="1600" b="1" i="1">
                              <a:latin typeface="Cambria Math" panose="02040503050406030204" pitchFamily="18" charset="0"/>
                            </a:rPr>
                            <m:t>𝑻</m:t>
                          </m:r>
                          <m:r>
                            <a:rPr lang="pt-BR" sz="1600" b="1" i="1" smtClean="0">
                              <a:latin typeface="Cambria Math" panose="02040503050406030204" pitchFamily="18" charset="0"/>
                            </a:rPr>
                            <m:t>𝒚</m:t>
                          </m:r>
                          <m:f>
                            <m:fPr>
                              <m:ctrlPr>
                                <a:rPr lang="LID4096" sz="1600" b="1" i="1" smtClean="0">
                                  <a:solidFill>
                                    <a:srgbClr val="0000FF"/>
                                  </a:solidFill>
                                  <a:latin typeface="Cambria Math" panose="02040503050406030204" pitchFamily="18" charset="0"/>
                                </a:rPr>
                              </m:ctrlPr>
                            </m:fPr>
                            <m:num>
                              <m:sSup>
                                <m:sSupPr>
                                  <m:ctrlPr>
                                    <a:rPr lang="en-US" sz="1600" b="1" i="1" smtClean="0">
                                      <a:solidFill>
                                        <a:srgbClr val="0000FF"/>
                                      </a:solidFill>
                                      <a:latin typeface="Cambria Math" panose="02040503050406030204" pitchFamily="18" charset="0"/>
                                    </a:rPr>
                                  </m:ctrlPr>
                                </m:sSupPr>
                                <m:e>
                                  <m:r>
                                    <a:rPr lang="LID4096" sz="1600" b="1" i="1">
                                      <a:solidFill>
                                        <a:srgbClr val="0000FF"/>
                                      </a:solidFill>
                                      <a:latin typeface="Cambria Math" panose="02040503050406030204" pitchFamily="18" charset="0"/>
                                    </a:rPr>
                                    <m:t>𝝏</m:t>
                                  </m:r>
                                </m:e>
                                <m:sup>
                                  <m:r>
                                    <a:rPr lang="pt-BR" sz="1600" b="1" i="1">
                                      <a:solidFill>
                                        <a:srgbClr val="0000FF"/>
                                      </a:solidFill>
                                      <a:latin typeface="Cambria Math" panose="02040503050406030204" pitchFamily="18" charset="0"/>
                                    </a:rPr>
                                    <m:t>𝟐</m:t>
                                  </m:r>
                                </m:sup>
                              </m:sSup>
                              <m:r>
                                <a:rPr lang="pt-BR" sz="1600" b="1" i="1">
                                  <a:solidFill>
                                    <a:srgbClr val="0000FF"/>
                                  </a:solidFill>
                                  <a:latin typeface="Cambria Math" panose="02040503050406030204" pitchFamily="18" charset="0"/>
                                </a:rPr>
                                <m:t>𝒉</m:t>
                              </m:r>
                            </m:num>
                            <m:den>
                              <m:r>
                                <a:rPr lang="LID4096" sz="1600" b="1" i="1">
                                  <a:solidFill>
                                    <a:srgbClr val="0000FF"/>
                                  </a:solidFill>
                                  <a:latin typeface="Cambria Math" panose="02040503050406030204" pitchFamily="18" charset="0"/>
                                </a:rPr>
                                <m:t>𝛛</m:t>
                              </m:r>
                              <m:r>
                                <a:rPr lang="pt-BR" sz="1600" b="1" i="0" smtClean="0">
                                  <a:solidFill>
                                    <a:srgbClr val="0000FF"/>
                                  </a:solidFill>
                                  <a:latin typeface="Cambria Math" panose="02040503050406030204" pitchFamily="18" charset="0"/>
                                </a:rPr>
                                <m:t>𝐲</m:t>
                              </m:r>
                            </m:den>
                          </m:f>
                          <m:r>
                            <a:rPr lang="pt-BR" sz="1600" b="1" i="0" smtClean="0">
                              <a:latin typeface="Cambria Math" panose="02040503050406030204" pitchFamily="18" charset="0"/>
                            </a:rPr>
                            <m:t>+</m:t>
                          </m:r>
                          <m:r>
                            <a:rPr lang="pt-BR" sz="1600" b="1" i="1">
                              <a:latin typeface="Cambria Math" panose="02040503050406030204" pitchFamily="18" charset="0"/>
                            </a:rPr>
                            <m:t>𝑻</m:t>
                          </m:r>
                          <m:r>
                            <a:rPr lang="pt-BR" sz="1600" b="1" i="1" smtClean="0">
                              <a:latin typeface="Cambria Math" panose="02040503050406030204" pitchFamily="18" charset="0"/>
                            </a:rPr>
                            <m:t>𝒛</m:t>
                          </m:r>
                          <m:f>
                            <m:fPr>
                              <m:ctrlPr>
                                <a:rPr lang="LID4096" sz="1600" b="1" i="1" smtClean="0">
                                  <a:solidFill>
                                    <a:srgbClr val="0000FF"/>
                                  </a:solidFill>
                                  <a:latin typeface="Cambria Math" panose="02040503050406030204" pitchFamily="18" charset="0"/>
                                </a:rPr>
                              </m:ctrlPr>
                            </m:fPr>
                            <m:num>
                              <m:sSup>
                                <m:sSupPr>
                                  <m:ctrlPr>
                                    <a:rPr lang="en-US" sz="1600" b="1" i="1" smtClean="0">
                                      <a:solidFill>
                                        <a:srgbClr val="0000FF"/>
                                      </a:solidFill>
                                      <a:latin typeface="Cambria Math" panose="02040503050406030204" pitchFamily="18" charset="0"/>
                                    </a:rPr>
                                  </m:ctrlPr>
                                </m:sSupPr>
                                <m:e>
                                  <m:r>
                                    <a:rPr lang="LID4096" sz="1600" b="1" i="1">
                                      <a:solidFill>
                                        <a:srgbClr val="0000FF"/>
                                      </a:solidFill>
                                      <a:latin typeface="Cambria Math" panose="02040503050406030204" pitchFamily="18" charset="0"/>
                                    </a:rPr>
                                    <m:t>𝝏</m:t>
                                  </m:r>
                                </m:e>
                                <m:sup>
                                  <m:r>
                                    <a:rPr lang="pt-BR" sz="1600" b="1" i="1">
                                      <a:solidFill>
                                        <a:srgbClr val="0000FF"/>
                                      </a:solidFill>
                                      <a:latin typeface="Cambria Math" panose="02040503050406030204" pitchFamily="18" charset="0"/>
                                    </a:rPr>
                                    <m:t>𝟐</m:t>
                                  </m:r>
                                </m:sup>
                              </m:sSup>
                              <m:r>
                                <a:rPr lang="pt-BR" sz="1600" b="1" i="1">
                                  <a:solidFill>
                                    <a:srgbClr val="0000FF"/>
                                  </a:solidFill>
                                  <a:latin typeface="Cambria Math" panose="02040503050406030204" pitchFamily="18" charset="0"/>
                                </a:rPr>
                                <m:t>𝒉</m:t>
                              </m:r>
                            </m:num>
                            <m:den>
                              <m:r>
                                <a:rPr lang="LID4096" sz="1600" b="1" i="1">
                                  <a:solidFill>
                                    <a:srgbClr val="0000FF"/>
                                  </a:solidFill>
                                  <a:latin typeface="Cambria Math" panose="02040503050406030204" pitchFamily="18" charset="0"/>
                                </a:rPr>
                                <m:t>𝛛</m:t>
                              </m:r>
                              <m:r>
                                <a:rPr lang="pt-BR" sz="1600" b="1" i="1" smtClean="0">
                                  <a:solidFill>
                                    <a:srgbClr val="0000FF"/>
                                  </a:solidFill>
                                  <a:latin typeface="Cambria Math" panose="02040503050406030204" pitchFamily="18" charset="0"/>
                                </a:rPr>
                                <m:t>𝒛</m:t>
                              </m:r>
                            </m:den>
                          </m:f>
                        </m:oMath>
                      </m:oMathPara>
                    </a14:m>
                    <a:endParaRPr lang="LID4096" sz="1600" b="1" dirty="0">
                      <a:solidFill>
                        <a:schemeClr val="tx1"/>
                      </a:solidFill>
                    </a:endParaRPr>
                  </a:p>
                </p:txBody>
              </p:sp>
            </mc:Choice>
            <mc:Fallback>
              <p:sp>
                <p:nvSpPr>
                  <p:cNvPr id="30" name="TextBox 29">
                    <a:extLst>
                      <a:ext uri="{FF2B5EF4-FFF2-40B4-BE49-F238E27FC236}">
                        <a16:creationId xmlns:a16="http://schemas.microsoft.com/office/drawing/2014/main" id="{36D371F5-B40C-CBF1-B11A-BAF029D4887F}"/>
                      </a:ext>
                    </a:extLst>
                  </p:cNvPr>
                  <p:cNvSpPr txBox="1">
                    <a:spLocks noRot="1" noChangeAspect="1" noMove="1" noResize="1" noEditPoints="1" noAdjustHandles="1" noChangeArrowheads="1" noChangeShapeType="1" noTextEdit="1"/>
                  </p:cNvSpPr>
                  <p:nvPr/>
                </p:nvSpPr>
                <p:spPr>
                  <a:xfrm>
                    <a:off x="1097783" y="3334714"/>
                    <a:ext cx="2469053" cy="542584"/>
                  </a:xfrm>
                  <a:prstGeom prst="rect">
                    <a:avLst/>
                  </a:prstGeom>
                  <a:blipFill>
                    <a:blip r:embed="rId7"/>
                    <a:stretch>
                      <a:fillRect/>
                    </a:stretch>
                  </a:blipFill>
                  <a:effectLst>
                    <a:outerShdw blurRad="50800" dist="38100" dir="8100000" algn="tr" rotWithShape="0">
                      <a:prstClr val="black">
                        <a:alpha val="40000"/>
                      </a:prstClr>
                    </a:outerShdw>
                  </a:effectLst>
                </p:spPr>
                <p:txBody>
                  <a:bodyPr/>
                  <a:lstStyle/>
                  <a:p>
                    <a:r>
                      <a:rPr lang="LID4096">
                        <a:noFill/>
                      </a:rPr>
                      <a:t> </a:t>
                    </a:r>
                  </a:p>
                </p:txBody>
              </p:sp>
            </mc:Fallback>
          </mc:AlternateContent>
          <p:grpSp>
            <p:nvGrpSpPr>
              <p:cNvPr id="31" name="Group 30">
                <a:extLst>
                  <a:ext uri="{FF2B5EF4-FFF2-40B4-BE49-F238E27FC236}">
                    <a16:creationId xmlns:a16="http://schemas.microsoft.com/office/drawing/2014/main" id="{3E44B764-990F-DE8B-D0C9-4A349E018B83}"/>
                  </a:ext>
                </a:extLst>
              </p:cNvPr>
              <p:cNvGrpSpPr/>
              <p:nvPr/>
            </p:nvGrpSpPr>
            <p:grpSpPr>
              <a:xfrm>
                <a:off x="1078023" y="3997994"/>
                <a:ext cx="2516867" cy="2469437"/>
                <a:chOff x="1154023" y="3933825"/>
                <a:chExt cx="2516867" cy="2469437"/>
              </a:xfrm>
            </p:grpSpPr>
            <p:sp>
              <p:nvSpPr>
                <p:cNvPr id="34" name="Rectangle 33">
                  <a:extLst>
                    <a:ext uri="{FF2B5EF4-FFF2-40B4-BE49-F238E27FC236}">
                      <a16:creationId xmlns:a16="http://schemas.microsoft.com/office/drawing/2014/main" id="{33567FB9-12C5-9535-AAFF-CE9662C14DFB}"/>
                    </a:ext>
                  </a:extLst>
                </p:cNvPr>
                <p:cNvSpPr/>
                <p:nvPr/>
              </p:nvSpPr>
              <p:spPr>
                <a:xfrm>
                  <a:off x="2063876" y="5721305"/>
                  <a:ext cx="130807" cy="45719"/>
                </a:xfrm>
                <a:prstGeom prst="re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35" name="Group 34">
                  <a:extLst>
                    <a:ext uri="{FF2B5EF4-FFF2-40B4-BE49-F238E27FC236}">
                      <a16:creationId xmlns:a16="http://schemas.microsoft.com/office/drawing/2014/main" id="{13BDC32B-10B5-2D2B-CE79-6766D3950AA4}"/>
                    </a:ext>
                  </a:extLst>
                </p:cNvPr>
                <p:cNvGrpSpPr/>
                <p:nvPr/>
              </p:nvGrpSpPr>
              <p:grpSpPr>
                <a:xfrm>
                  <a:off x="2211352" y="4160569"/>
                  <a:ext cx="191571" cy="1886091"/>
                  <a:chOff x="1888213" y="4071582"/>
                  <a:chExt cx="191571" cy="1886091"/>
                </a:xfrm>
              </p:grpSpPr>
              <p:cxnSp>
                <p:nvCxnSpPr>
                  <p:cNvPr id="2142" name="Straight Connector 2141">
                    <a:extLst>
                      <a:ext uri="{FF2B5EF4-FFF2-40B4-BE49-F238E27FC236}">
                        <a16:creationId xmlns:a16="http://schemas.microsoft.com/office/drawing/2014/main" id="{9C64153C-5638-F892-2E80-EB7AAE20515B}"/>
                      </a:ext>
                    </a:extLst>
                  </p:cNvPr>
                  <p:cNvCxnSpPr>
                    <a:cxnSpLocks/>
                    <a:endCxn id="2143" idx="0"/>
                  </p:cNvCxnSpPr>
                  <p:nvPr/>
                </p:nvCxnSpPr>
                <p:spPr>
                  <a:xfrm>
                    <a:off x="1988716" y="4176195"/>
                    <a:ext cx="2398" cy="1735759"/>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143" name="Rectangle 2142">
                    <a:extLst>
                      <a:ext uri="{FF2B5EF4-FFF2-40B4-BE49-F238E27FC236}">
                        <a16:creationId xmlns:a16="http://schemas.microsoft.com/office/drawing/2014/main" id="{075E6467-93F0-8424-AB55-FC3704E482D4}"/>
                      </a:ext>
                    </a:extLst>
                  </p:cNvPr>
                  <p:cNvSpPr/>
                  <p:nvPr/>
                </p:nvSpPr>
                <p:spPr>
                  <a:xfrm>
                    <a:off x="1925710" y="5911954"/>
                    <a:ext cx="130807" cy="45719"/>
                  </a:xfrm>
                  <a:prstGeom prst="re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44" name="Flowchart: Extract 2143">
                    <a:extLst>
                      <a:ext uri="{FF2B5EF4-FFF2-40B4-BE49-F238E27FC236}">
                        <a16:creationId xmlns:a16="http://schemas.microsoft.com/office/drawing/2014/main" id="{57D641A3-5EC5-111F-0A42-CEB72AB4B23A}"/>
                      </a:ext>
                    </a:extLst>
                  </p:cNvPr>
                  <p:cNvSpPr>
                    <a:spLocks noChangeAspect="1"/>
                  </p:cNvSpPr>
                  <p:nvPr/>
                </p:nvSpPr>
                <p:spPr>
                  <a:xfrm flipV="1">
                    <a:off x="1888213" y="4071582"/>
                    <a:ext cx="191571" cy="108500"/>
                  </a:xfrm>
                  <a:prstGeom prst="flowChartExtra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36" name="Group 35">
                  <a:extLst>
                    <a:ext uri="{FF2B5EF4-FFF2-40B4-BE49-F238E27FC236}">
                      <a16:creationId xmlns:a16="http://schemas.microsoft.com/office/drawing/2014/main" id="{E0744597-2339-9BEB-819F-0A51BFDB2B4E}"/>
                    </a:ext>
                  </a:extLst>
                </p:cNvPr>
                <p:cNvGrpSpPr/>
                <p:nvPr/>
              </p:nvGrpSpPr>
              <p:grpSpPr>
                <a:xfrm>
                  <a:off x="1154023" y="4860213"/>
                  <a:ext cx="2444733" cy="1465492"/>
                  <a:chOff x="742840" y="3819920"/>
                  <a:chExt cx="2444733" cy="1465492"/>
                </a:xfrm>
              </p:grpSpPr>
              <p:grpSp>
                <p:nvGrpSpPr>
                  <p:cNvPr id="2764" name="Group 2763">
                    <a:extLst>
                      <a:ext uri="{FF2B5EF4-FFF2-40B4-BE49-F238E27FC236}">
                        <a16:creationId xmlns:a16="http://schemas.microsoft.com/office/drawing/2014/main" id="{20234E4C-530F-13C3-17FC-7AB28CBAAEB2}"/>
                      </a:ext>
                    </a:extLst>
                  </p:cNvPr>
                  <p:cNvGrpSpPr>
                    <a:grpSpLocks noChangeAspect="1"/>
                  </p:cNvGrpSpPr>
                  <p:nvPr/>
                </p:nvGrpSpPr>
                <p:grpSpPr>
                  <a:xfrm>
                    <a:off x="2097905" y="3822700"/>
                    <a:ext cx="1089668" cy="749500"/>
                    <a:chOff x="1488305" y="728644"/>
                    <a:chExt cx="2375384" cy="1633844"/>
                  </a:xfrm>
                </p:grpSpPr>
                <p:sp>
                  <p:nvSpPr>
                    <p:cNvPr id="2112" name="Cube 2111">
                      <a:extLst>
                        <a:ext uri="{FF2B5EF4-FFF2-40B4-BE49-F238E27FC236}">
                          <a16:creationId xmlns:a16="http://schemas.microsoft.com/office/drawing/2014/main" id="{9B3EC06B-6DDB-5C52-800C-221DC1475798}"/>
                        </a:ext>
                      </a:extLst>
                    </p:cNvPr>
                    <p:cNvSpPr>
                      <a:spLocks noChangeAspect="1"/>
                    </p:cNvSpPr>
                    <p:nvPr/>
                  </p:nvSpPr>
                  <p:spPr>
                    <a:xfrm flipH="1">
                      <a:off x="1488536" y="1121962"/>
                      <a:ext cx="566231" cy="566233"/>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113" name="Group 2112">
                      <a:extLst>
                        <a:ext uri="{FF2B5EF4-FFF2-40B4-BE49-F238E27FC236}">
                          <a16:creationId xmlns:a16="http://schemas.microsoft.com/office/drawing/2014/main" id="{C66E68B9-40F3-8A5A-5D90-34F64DDC221F}"/>
                        </a:ext>
                      </a:extLst>
                    </p:cNvPr>
                    <p:cNvGrpSpPr/>
                    <p:nvPr/>
                  </p:nvGrpSpPr>
                  <p:grpSpPr>
                    <a:xfrm>
                      <a:off x="1488305" y="728644"/>
                      <a:ext cx="2375384" cy="1633844"/>
                      <a:chOff x="937515" y="882812"/>
                      <a:chExt cx="2375384" cy="1633844"/>
                    </a:xfrm>
                  </p:grpSpPr>
                  <p:grpSp>
                    <p:nvGrpSpPr>
                      <p:cNvPr id="2114" name="Group 2113">
                        <a:extLst>
                          <a:ext uri="{FF2B5EF4-FFF2-40B4-BE49-F238E27FC236}">
                            <a16:creationId xmlns:a16="http://schemas.microsoft.com/office/drawing/2014/main" id="{D46B20B1-3CB1-1996-15CC-0C8C9DB4F7F3}"/>
                          </a:ext>
                        </a:extLst>
                      </p:cNvPr>
                      <p:cNvGrpSpPr>
                        <a:grpSpLocks noChangeAspect="1"/>
                      </p:cNvGrpSpPr>
                      <p:nvPr/>
                    </p:nvGrpSpPr>
                    <p:grpSpPr>
                      <a:xfrm>
                        <a:off x="1679868" y="883623"/>
                        <a:ext cx="1633031" cy="1633033"/>
                        <a:chOff x="5246652" y="2945521"/>
                        <a:chExt cx="1633032" cy="1633032"/>
                      </a:xfrm>
                    </p:grpSpPr>
                    <p:sp>
                      <p:nvSpPr>
                        <p:cNvPr id="2134" name="Cube 2133">
                          <a:extLst>
                            <a:ext uri="{FF2B5EF4-FFF2-40B4-BE49-F238E27FC236}">
                              <a16:creationId xmlns:a16="http://schemas.microsoft.com/office/drawing/2014/main" id="{957203F8-522F-ED03-0C7C-D0072BD826FB}"/>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5" name="Cube 2134">
                          <a:extLst>
                            <a:ext uri="{FF2B5EF4-FFF2-40B4-BE49-F238E27FC236}">
                              <a16:creationId xmlns:a16="http://schemas.microsoft.com/office/drawing/2014/main" id="{214EE4C3-3984-ABCC-A1D9-2F03F365EE86}"/>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6" name="Cube 2135">
                          <a:extLst>
                            <a:ext uri="{FF2B5EF4-FFF2-40B4-BE49-F238E27FC236}">
                              <a16:creationId xmlns:a16="http://schemas.microsoft.com/office/drawing/2014/main" id="{D45C1055-2968-F1F8-4804-F7AA2C8EB74D}"/>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7" name="Cube 2136">
                          <a:extLst>
                            <a:ext uri="{FF2B5EF4-FFF2-40B4-BE49-F238E27FC236}">
                              <a16:creationId xmlns:a16="http://schemas.microsoft.com/office/drawing/2014/main" id="{4387A0A9-19AF-B053-CF94-CBBA78C54287}"/>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8" name="Cube 2137">
                          <a:extLst>
                            <a:ext uri="{FF2B5EF4-FFF2-40B4-BE49-F238E27FC236}">
                              <a16:creationId xmlns:a16="http://schemas.microsoft.com/office/drawing/2014/main" id="{596C2DA9-DB62-1923-D5B5-89CB1B0CE07A}"/>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9" name="Cube 2138">
                          <a:extLst>
                            <a:ext uri="{FF2B5EF4-FFF2-40B4-BE49-F238E27FC236}">
                              <a16:creationId xmlns:a16="http://schemas.microsoft.com/office/drawing/2014/main" id="{0AD63AB2-96A0-36C3-AFE8-88E777BAA647}"/>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40" name="Cube 2139">
                          <a:extLst>
                            <a:ext uri="{FF2B5EF4-FFF2-40B4-BE49-F238E27FC236}">
                              <a16:creationId xmlns:a16="http://schemas.microsoft.com/office/drawing/2014/main" id="{F65FFE6D-0F2E-60DA-9745-C1267012D595}"/>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41" name="Cube 2140">
                          <a:extLst>
                            <a:ext uri="{FF2B5EF4-FFF2-40B4-BE49-F238E27FC236}">
                              <a16:creationId xmlns:a16="http://schemas.microsoft.com/office/drawing/2014/main" id="{D71A6EA0-9DEB-21E9-9632-7B28AD6DE085}"/>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115" name="Group 2114">
                        <a:extLst>
                          <a:ext uri="{FF2B5EF4-FFF2-40B4-BE49-F238E27FC236}">
                            <a16:creationId xmlns:a16="http://schemas.microsoft.com/office/drawing/2014/main" id="{C081A214-0274-2F12-9F9D-22B4014C9E01}"/>
                          </a:ext>
                        </a:extLst>
                      </p:cNvPr>
                      <p:cNvGrpSpPr/>
                      <p:nvPr/>
                    </p:nvGrpSpPr>
                    <p:grpSpPr>
                      <a:xfrm>
                        <a:off x="937515" y="882812"/>
                        <a:ext cx="1988091" cy="1633573"/>
                        <a:chOff x="1679867" y="883624"/>
                        <a:chExt cx="1988091" cy="1633573"/>
                      </a:xfrm>
                    </p:grpSpPr>
                    <p:grpSp>
                      <p:nvGrpSpPr>
                        <p:cNvPr id="2116" name="Group 2115">
                          <a:extLst>
                            <a:ext uri="{FF2B5EF4-FFF2-40B4-BE49-F238E27FC236}">
                              <a16:creationId xmlns:a16="http://schemas.microsoft.com/office/drawing/2014/main" id="{5092A2D4-D6ED-64AA-2C03-F9499B5A3914}"/>
                            </a:ext>
                          </a:extLst>
                        </p:cNvPr>
                        <p:cNvGrpSpPr>
                          <a:grpSpLocks noChangeAspect="1"/>
                        </p:cNvGrpSpPr>
                        <p:nvPr/>
                      </p:nvGrpSpPr>
                      <p:grpSpPr>
                        <a:xfrm>
                          <a:off x="2034926" y="884165"/>
                          <a:ext cx="1633032" cy="1633032"/>
                          <a:chOff x="5246652" y="2945521"/>
                          <a:chExt cx="1633032" cy="1633032"/>
                        </a:xfrm>
                      </p:grpSpPr>
                      <p:sp>
                        <p:nvSpPr>
                          <p:cNvPr id="2126" name="Cube 2125">
                            <a:extLst>
                              <a:ext uri="{FF2B5EF4-FFF2-40B4-BE49-F238E27FC236}">
                                <a16:creationId xmlns:a16="http://schemas.microsoft.com/office/drawing/2014/main" id="{290E1358-9A84-9A73-C94E-31325769FEF7}"/>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7" name="Cube 2126">
                            <a:extLst>
                              <a:ext uri="{FF2B5EF4-FFF2-40B4-BE49-F238E27FC236}">
                                <a16:creationId xmlns:a16="http://schemas.microsoft.com/office/drawing/2014/main" id="{3FF38D5A-D450-4457-0D82-B6ECF1AAB31B}"/>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8" name="Cube 2127">
                            <a:extLst>
                              <a:ext uri="{FF2B5EF4-FFF2-40B4-BE49-F238E27FC236}">
                                <a16:creationId xmlns:a16="http://schemas.microsoft.com/office/drawing/2014/main" id="{CAF55E98-62C5-3670-B7D7-363333EF9749}"/>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9" name="Cube 2128">
                            <a:extLst>
                              <a:ext uri="{FF2B5EF4-FFF2-40B4-BE49-F238E27FC236}">
                                <a16:creationId xmlns:a16="http://schemas.microsoft.com/office/drawing/2014/main" id="{7D112308-13DD-2C37-C73A-120C4C26E1F8}"/>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0" name="Cube 2129">
                            <a:extLst>
                              <a:ext uri="{FF2B5EF4-FFF2-40B4-BE49-F238E27FC236}">
                                <a16:creationId xmlns:a16="http://schemas.microsoft.com/office/drawing/2014/main" id="{8BE2DF80-BBA4-EBD1-E4C7-CE964A422341}"/>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1" name="Cube 2130">
                            <a:extLst>
                              <a:ext uri="{FF2B5EF4-FFF2-40B4-BE49-F238E27FC236}">
                                <a16:creationId xmlns:a16="http://schemas.microsoft.com/office/drawing/2014/main" id="{29304AE3-863D-F5AC-E887-6C9CF14070D9}"/>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2" name="Cube 2131">
                            <a:extLst>
                              <a:ext uri="{FF2B5EF4-FFF2-40B4-BE49-F238E27FC236}">
                                <a16:creationId xmlns:a16="http://schemas.microsoft.com/office/drawing/2014/main" id="{92BD6BC9-6B85-EE22-D661-EFE0807E7BCF}"/>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33" name="Cube 2132">
                            <a:extLst>
                              <a:ext uri="{FF2B5EF4-FFF2-40B4-BE49-F238E27FC236}">
                                <a16:creationId xmlns:a16="http://schemas.microsoft.com/office/drawing/2014/main" id="{C54C1934-83C5-9BA6-69A0-581D9AA52542}"/>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117" name="Group 2116">
                          <a:extLst>
                            <a:ext uri="{FF2B5EF4-FFF2-40B4-BE49-F238E27FC236}">
                              <a16:creationId xmlns:a16="http://schemas.microsoft.com/office/drawing/2014/main" id="{B75A51DA-38F0-CEE2-5F52-3ECF3A5AD1C3}"/>
                            </a:ext>
                          </a:extLst>
                        </p:cNvPr>
                        <p:cNvGrpSpPr>
                          <a:grpSpLocks noChangeAspect="1"/>
                        </p:cNvGrpSpPr>
                        <p:nvPr/>
                      </p:nvGrpSpPr>
                      <p:grpSpPr>
                        <a:xfrm>
                          <a:off x="1679867" y="883624"/>
                          <a:ext cx="1633032" cy="1633032"/>
                          <a:chOff x="5246652" y="2945521"/>
                          <a:chExt cx="1633032" cy="1633032"/>
                        </a:xfrm>
                      </p:grpSpPr>
                      <p:sp>
                        <p:nvSpPr>
                          <p:cNvPr id="2118" name="Cube 2117">
                            <a:extLst>
                              <a:ext uri="{FF2B5EF4-FFF2-40B4-BE49-F238E27FC236}">
                                <a16:creationId xmlns:a16="http://schemas.microsoft.com/office/drawing/2014/main" id="{F8166826-ACA1-A51F-F6BC-DD175A8F19A2}"/>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19" name="Cube 2118">
                            <a:extLst>
                              <a:ext uri="{FF2B5EF4-FFF2-40B4-BE49-F238E27FC236}">
                                <a16:creationId xmlns:a16="http://schemas.microsoft.com/office/drawing/2014/main" id="{BB9DD711-8C3A-3C2F-6C52-F06B90DC4DA5}"/>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0" name="Cube 2119">
                            <a:extLst>
                              <a:ext uri="{FF2B5EF4-FFF2-40B4-BE49-F238E27FC236}">
                                <a16:creationId xmlns:a16="http://schemas.microsoft.com/office/drawing/2014/main" id="{340151CD-FBDC-A353-5B10-0109E6AC4DD9}"/>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1" name="Cube 2120">
                            <a:extLst>
                              <a:ext uri="{FF2B5EF4-FFF2-40B4-BE49-F238E27FC236}">
                                <a16:creationId xmlns:a16="http://schemas.microsoft.com/office/drawing/2014/main" id="{1EE5D084-B70B-63AD-A383-EDEBC9F146FD}"/>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2" name="Cube 2121">
                            <a:extLst>
                              <a:ext uri="{FF2B5EF4-FFF2-40B4-BE49-F238E27FC236}">
                                <a16:creationId xmlns:a16="http://schemas.microsoft.com/office/drawing/2014/main" id="{45E56384-8508-C39C-658C-7CC62E0480CA}"/>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3" name="Cube 2122">
                            <a:extLst>
                              <a:ext uri="{FF2B5EF4-FFF2-40B4-BE49-F238E27FC236}">
                                <a16:creationId xmlns:a16="http://schemas.microsoft.com/office/drawing/2014/main" id="{5B5E2633-9BB0-B48A-96B4-4BBF16EE883A}"/>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4" name="Cube 2123">
                            <a:extLst>
                              <a:ext uri="{FF2B5EF4-FFF2-40B4-BE49-F238E27FC236}">
                                <a16:creationId xmlns:a16="http://schemas.microsoft.com/office/drawing/2014/main" id="{CDE59FCB-B56E-FF2B-58E0-BB1103F42AF7}"/>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25" name="Cube 2124">
                            <a:extLst>
                              <a:ext uri="{FF2B5EF4-FFF2-40B4-BE49-F238E27FC236}">
                                <a16:creationId xmlns:a16="http://schemas.microsoft.com/office/drawing/2014/main" id="{D6A98296-363F-F7C8-D10C-E4CF54C66898}"/>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grpSp>
              <p:grpSp>
                <p:nvGrpSpPr>
                  <p:cNvPr id="2765" name="Group 2764">
                    <a:extLst>
                      <a:ext uri="{FF2B5EF4-FFF2-40B4-BE49-F238E27FC236}">
                        <a16:creationId xmlns:a16="http://schemas.microsoft.com/office/drawing/2014/main" id="{075669BA-C9C7-4298-126F-2862BA18699C}"/>
                      </a:ext>
                    </a:extLst>
                  </p:cNvPr>
                  <p:cNvGrpSpPr>
                    <a:grpSpLocks noChangeAspect="1"/>
                  </p:cNvGrpSpPr>
                  <p:nvPr/>
                </p:nvGrpSpPr>
                <p:grpSpPr>
                  <a:xfrm>
                    <a:off x="742840" y="3819920"/>
                    <a:ext cx="1933902" cy="1465492"/>
                    <a:chOff x="1488305" y="728644"/>
                    <a:chExt cx="4215743" cy="3194648"/>
                  </a:xfrm>
                </p:grpSpPr>
                <p:grpSp>
                  <p:nvGrpSpPr>
                    <p:cNvPr id="2766" name="Group 2765">
                      <a:extLst>
                        <a:ext uri="{FF2B5EF4-FFF2-40B4-BE49-F238E27FC236}">
                          <a16:creationId xmlns:a16="http://schemas.microsoft.com/office/drawing/2014/main" id="{7C56FF0D-219C-DA2E-B3D7-D9DDACEEBE8D}"/>
                        </a:ext>
                      </a:extLst>
                    </p:cNvPr>
                    <p:cNvGrpSpPr/>
                    <p:nvPr/>
                  </p:nvGrpSpPr>
                  <p:grpSpPr>
                    <a:xfrm>
                      <a:off x="1488305" y="1121962"/>
                      <a:ext cx="1633266" cy="2801330"/>
                      <a:chOff x="2483505" y="36112"/>
                      <a:chExt cx="1633266" cy="2801330"/>
                    </a:xfrm>
                  </p:grpSpPr>
                  <p:grpSp>
                    <p:nvGrpSpPr>
                      <p:cNvPr id="2403" name="Group 2402">
                        <a:extLst>
                          <a:ext uri="{FF2B5EF4-FFF2-40B4-BE49-F238E27FC236}">
                            <a16:creationId xmlns:a16="http://schemas.microsoft.com/office/drawing/2014/main" id="{E49709AA-AE47-A6AE-83BB-B31B79866354}"/>
                          </a:ext>
                        </a:extLst>
                      </p:cNvPr>
                      <p:cNvGrpSpPr/>
                      <p:nvPr/>
                    </p:nvGrpSpPr>
                    <p:grpSpPr>
                      <a:xfrm>
                        <a:off x="2483509" y="817168"/>
                        <a:ext cx="1633262" cy="2020274"/>
                        <a:chOff x="2483509" y="817168"/>
                        <a:chExt cx="1633262" cy="2020274"/>
                      </a:xfrm>
                    </p:grpSpPr>
                    <p:grpSp>
                      <p:nvGrpSpPr>
                        <p:cNvPr id="2423" name="Group 2422">
                          <a:extLst>
                            <a:ext uri="{FF2B5EF4-FFF2-40B4-BE49-F238E27FC236}">
                              <a16:creationId xmlns:a16="http://schemas.microsoft.com/office/drawing/2014/main" id="{BA986061-36AB-A0A0-B0FE-E2A20AE492A9}"/>
                            </a:ext>
                          </a:extLst>
                        </p:cNvPr>
                        <p:cNvGrpSpPr>
                          <a:grpSpLocks noChangeAspect="1"/>
                        </p:cNvGrpSpPr>
                        <p:nvPr/>
                      </p:nvGrpSpPr>
                      <p:grpSpPr>
                        <a:xfrm>
                          <a:off x="2483509" y="1204408"/>
                          <a:ext cx="1633031" cy="1633034"/>
                          <a:chOff x="5246652" y="2945521"/>
                          <a:chExt cx="1633032" cy="1633032"/>
                        </a:xfrm>
                      </p:grpSpPr>
                      <p:sp>
                        <p:nvSpPr>
                          <p:cNvPr id="2989" name="Cube 2988">
                            <a:extLst>
                              <a:ext uri="{FF2B5EF4-FFF2-40B4-BE49-F238E27FC236}">
                                <a16:creationId xmlns:a16="http://schemas.microsoft.com/office/drawing/2014/main" id="{D3792AE0-6C46-CE12-0F75-8E24A99C3920}"/>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91" name="Cube 2990">
                            <a:extLst>
                              <a:ext uri="{FF2B5EF4-FFF2-40B4-BE49-F238E27FC236}">
                                <a16:creationId xmlns:a16="http://schemas.microsoft.com/office/drawing/2014/main" id="{D55386C2-C7B9-62D0-40D2-290EF0729ACF}"/>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99" name="Cube 2998">
                            <a:extLst>
                              <a:ext uri="{FF2B5EF4-FFF2-40B4-BE49-F238E27FC236}">
                                <a16:creationId xmlns:a16="http://schemas.microsoft.com/office/drawing/2014/main" id="{FAFC9CE5-47FE-CF92-C194-EF945C77F993}"/>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02" name="Cube 3001">
                            <a:extLst>
                              <a:ext uri="{FF2B5EF4-FFF2-40B4-BE49-F238E27FC236}">
                                <a16:creationId xmlns:a16="http://schemas.microsoft.com/office/drawing/2014/main" id="{CAEBC90F-C280-B6CE-F5F5-C8FE66794F42}"/>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03" name="Cube 3002">
                            <a:extLst>
                              <a:ext uri="{FF2B5EF4-FFF2-40B4-BE49-F238E27FC236}">
                                <a16:creationId xmlns:a16="http://schemas.microsoft.com/office/drawing/2014/main" id="{0E51037B-75EA-5710-7E28-D1C0A3FB1D1A}"/>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04" name="Cube 3003">
                            <a:extLst>
                              <a:ext uri="{FF2B5EF4-FFF2-40B4-BE49-F238E27FC236}">
                                <a16:creationId xmlns:a16="http://schemas.microsoft.com/office/drawing/2014/main" id="{9D3488DA-1AA4-B8F8-FC45-D4F17ED02384}"/>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05" name="Cube 3004">
                            <a:extLst>
                              <a:ext uri="{FF2B5EF4-FFF2-40B4-BE49-F238E27FC236}">
                                <a16:creationId xmlns:a16="http://schemas.microsoft.com/office/drawing/2014/main" id="{B56C040D-7CB9-23CA-FD9F-FA4EA4915A7A}"/>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07" name="Cube 3006">
                            <a:extLst>
                              <a:ext uri="{FF2B5EF4-FFF2-40B4-BE49-F238E27FC236}">
                                <a16:creationId xmlns:a16="http://schemas.microsoft.com/office/drawing/2014/main" id="{210C448F-5053-6E9A-BC12-14C1C0F89505}"/>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424" name="Group 2423">
                          <a:extLst>
                            <a:ext uri="{FF2B5EF4-FFF2-40B4-BE49-F238E27FC236}">
                              <a16:creationId xmlns:a16="http://schemas.microsoft.com/office/drawing/2014/main" id="{82A4F854-A127-4453-D3DD-F2863A63E31D}"/>
                            </a:ext>
                          </a:extLst>
                        </p:cNvPr>
                        <p:cNvGrpSpPr>
                          <a:grpSpLocks noChangeAspect="1"/>
                        </p:cNvGrpSpPr>
                        <p:nvPr/>
                      </p:nvGrpSpPr>
                      <p:grpSpPr>
                        <a:xfrm>
                          <a:off x="2483740" y="817168"/>
                          <a:ext cx="1633031" cy="1633034"/>
                          <a:chOff x="5246652" y="2945521"/>
                          <a:chExt cx="1633032" cy="1633032"/>
                        </a:xfrm>
                      </p:grpSpPr>
                      <p:sp>
                        <p:nvSpPr>
                          <p:cNvPr id="2425" name="Cube 2424">
                            <a:extLst>
                              <a:ext uri="{FF2B5EF4-FFF2-40B4-BE49-F238E27FC236}">
                                <a16:creationId xmlns:a16="http://schemas.microsoft.com/office/drawing/2014/main" id="{8C54D747-13B0-B191-4F64-4F3ED2E0EB87}"/>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6" name="Cube 2425">
                            <a:extLst>
                              <a:ext uri="{FF2B5EF4-FFF2-40B4-BE49-F238E27FC236}">
                                <a16:creationId xmlns:a16="http://schemas.microsoft.com/office/drawing/2014/main" id="{495335BA-1004-33A2-5A17-F117D7E87AE4}"/>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7" name="Cube 2426">
                            <a:extLst>
                              <a:ext uri="{FF2B5EF4-FFF2-40B4-BE49-F238E27FC236}">
                                <a16:creationId xmlns:a16="http://schemas.microsoft.com/office/drawing/2014/main" id="{D41ACD4F-3009-83BC-04D6-D679BC0C2C75}"/>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8" name="Cube 2427">
                            <a:extLst>
                              <a:ext uri="{FF2B5EF4-FFF2-40B4-BE49-F238E27FC236}">
                                <a16:creationId xmlns:a16="http://schemas.microsoft.com/office/drawing/2014/main" id="{A3ADCF49-8D7C-93F8-CFEC-0EC43B807137}"/>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9" name="Cube 2428">
                            <a:extLst>
                              <a:ext uri="{FF2B5EF4-FFF2-40B4-BE49-F238E27FC236}">
                                <a16:creationId xmlns:a16="http://schemas.microsoft.com/office/drawing/2014/main" id="{39A16232-D1D9-5DE7-55C6-8CFC65A585B4}"/>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30" name="Cube 2429">
                            <a:extLst>
                              <a:ext uri="{FF2B5EF4-FFF2-40B4-BE49-F238E27FC236}">
                                <a16:creationId xmlns:a16="http://schemas.microsoft.com/office/drawing/2014/main" id="{9A5D326B-25D6-311C-7729-4649258D7B6D}"/>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31" name="Cube 2430">
                            <a:extLst>
                              <a:ext uri="{FF2B5EF4-FFF2-40B4-BE49-F238E27FC236}">
                                <a16:creationId xmlns:a16="http://schemas.microsoft.com/office/drawing/2014/main" id="{3B1108DB-B32B-2B0D-09AC-1E21755DB9F0}"/>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85" name="Cube 2984">
                            <a:extLst>
                              <a:ext uri="{FF2B5EF4-FFF2-40B4-BE49-F238E27FC236}">
                                <a16:creationId xmlns:a16="http://schemas.microsoft.com/office/drawing/2014/main" id="{C41C0317-F89A-EE47-E2F8-0A9839A57208}"/>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2404" name="Group 2403">
                        <a:extLst>
                          <a:ext uri="{FF2B5EF4-FFF2-40B4-BE49-F238E27FC236}">
                            <a16:creationId xmlns:a16="http://schemas.microsoft.com/office/drawing/2014/main" id="{D8BEBA19-AE7A-4B99-7677-2034FE8E09E7}"/>
                          </a:ext>
                        </a:extLst>
                      </p:cNvPr>
                      <p:cNvGrpSpPr/>
                      <p:nvPr/>
                    </p:nvGrpSpPr>
                    <p:grpSpPr>
                      <a:xfrm>
                        <a:off x="2483505" y="36112"/>
                        <a:ext cx="1633262" cy="2020274"/>
                        <a:chOff x="2483509" y="817168"/>
                        <a:chExt cx="1633262" cy="2020274"/>
                      </a:xfrm>
                    </p:grpSpPr>
                    <p:grpSp>
                      <p:nvGrpSpPr>
                        <p:cNvPr id="2405" name="Group 2404">
                          <a:extLst>
                            <a:ext uri="{FF2B5EF4-FFF2-40B4-BE49-F238E27FC236}">
                              <a16:creationId xmlns:a16="http://schemas.microsoft.com/office/drawing/2014/main" id="{0CD5046C-1547-E608-1AF7-B5546EB8903D}"/>
                            </a:ext>
                          </a:extLst>
                        </p:cNvPr>
                        <p:cNvGrpSpPr>
                          <a:grpSpLocks noChangeAspect="1"/>
                        </p:cNvGrpSpPr>
                        <p:nvPr/>
                      </p:nvGrpSpPr>
                      <p:grpSpPr>
                        <a:xfrm>
                          <a:off x="2483509" y="1204408"/>
                          <a:ext cx="1633031" cy="1633034"/>
                          <a:chOff x="5246652" y="2945521"/>
                          <a:chExt cx="1633032" cy="1633032"/>
                        </a:xfrm>
                      </p:grpSpPr>
                      <p:sp>
                        <p:nvSpPr>
                          <p:cNvPr id="2415" name="Cube 2414">
                            <a:extLst>
                              <a:ext uri="{FF2B5EF4-FFF2-40B4-BE49-F238E27FC236}">
                                <a16:creationId xmlns:a16="http://schemas.microsoft.com/office/drawing/2014/main" id="{6C729F99-97EE-2073-2CDA-87B75F9EEC95}"/>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6" name="Cube 2415">
                            <a:extLst>
                              <a:ext uri="{FF2B5EF4-FFF2-40B4-BE49-F238E27FC236}">
                                <a16:creationId xmlns:a16="http://schemas.microsoft.com/office/drawing/2014/main" id="{60AD8C01-CDB5-0EB1-F8A2-FAF579B7E559}"/>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7" name="Cube 2416">
                            <a:extLst>
                              <a:ext uri="{FF2B5EF4-FFF2-40B4-BE49-F238E27FC236}">
                                <a16:creationId xmlns:a16="http://schemas.microsoft.com/office/drawing/2014/main" id="{3A3CB049-F84F-FA31-E22C-B79CCDEB5BC9}"/>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8" name="Cube 2417">
                            <a:extLst>
                              <a:ext uri="{FF2B5EF4-FFF2-40B4-BE49-F238E27FC236}">
                                <a16:creationId xmlns:a16="http://schemas.microsoft.com/office/drawing/2014/main" id="{FA073972-ABC4-D8A5-FF2A-E2022ACFB296}"/>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9" name="Cube 2418">
                            <a:extLst>
                              <a:ext uri="{FF2B5EF4-FFF2-40B4-BE49-F238E27FC236}">
                                <a16:creationId xmlns:a16="http://schemas.microsoft.com/office/drawing/2014/main" id="{18C8A3D7-EB94-D547-0C85-64A6CE769157}"/>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0" name="Cube 2419">
                            <a:extLst>
                              <a:ext uri="{FF2B5EF4-FFF2-40B4-BE49-F238E27FC236}">
                                <a16:creationId xmlns:a16="http://schemas.microsoft.com/office/drawing/2014/main" id="{64E9AA56-DCA8-C483-BDF3-EAD8D0204757}"/>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1" name="Cube 2420">
                            <a:extLst>
                              <a:ext uri="{FF2B5EF4-FFF2-40B4-BE49-F238E27FC236}">
                                <a16:creationId xmlns:a16="http://schemas.microsoft.com/office/drawing/2014/main" id="{55D3ABCF-C1CF-2C6A-07C4-89E55EE9E2E8}"/>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22" name="Cube 2421">
                            <a:extLst>
                              <a:ext uri="{FF2B5EF4-FFF2-40B4-BE49-F238E27FC236}">
                                <a16:creationId xmlns:a16="http://schemas.microsoft.com/office/drawing/2014/main" id="{FAF91B9B-992D-BB48-6175-6F366B1D51FE}"/>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406" name="Group 2405">
                          <a:extLst>
                            <a:ext uri="{FF2B5EF4-FFF2-40B4-BE49-F238E27FC236}">
                              <a16:creationId xmlns:a16="http://schemas.microsoft.com/office/drawing/2014/main" id="{E6797DCE-B82B-A964-EB73-B47F244475C7}"/>
                            </a:ext>
                          </a:extLst>
                        </p:cNvPr>
                        <p:cNvGrpSpPr>
                          <a:grpSpLocks noChangeAspect="1"/>
                        </p:cNvGrpSpPr>
                        <p:nvPr/>
                      </p:nvGrpSpPr>
                      <p:grpSpPr>
                        <a:xfrm>
                          <a:off x="2483740" y="817168"/>
                          <a:ext cx="1633031" cy="1633034"/>
                          <a:chOff x="5246652" y="2945521"/>
                          <a:chExt cx="1633032" cy="1633032"/>
                        </a:xfrm>
                      </p:grpSpPr>
                      <p:sp>
                        <p:nvSpPr>
                          <p:cNvPr id="2407" name="Cube 2406">
                            <a:extLst>
                              <a:ext uri="{FF2B5EF4-FFF2-40B4-BE49-F238E27FC236}">
                                <a16:creationId xmlns:a16="http://schemas.microsoft.com/office/drawing/2014/main" id="{F9A5A45C-EAD5-37A5-F03E-2DF5108CCD7F}"/>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08" name="Cube 2407">
                            <a:extLst>
                              <a:ext uri="{FF2B5EF4-FFF2-40B4-BE49-F238E27FC236}">
                                <a16:creationId xmlns:a16="http://schemas.microsoft.com/office/drawing/2014/main" id="{5BCCDDAA-5D62-E56E-F03E-B85D601ACF95}"/>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09" name="Cube 2408">
                            <a:extLst>
                              <a:ext uri="{FF2B5EF4-FFF2-40B4-BE49-F238E27FC236}">
                                <a16:creationId xmlns:a16="http://schemas.microsoft.com/office/drawing/2014/main" id="{1FE8A56E-206E-CFD3-80AF-EBE7490C463F}"/>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0" name="Cube 2409">
                            <a:extLst>
                              <a:ext uri="{FF2B5EF4-FFF2-40B4-BE49-F238E27FC236}">
                                <a16:creationId xmlns:a16="http://schemas.microsoft.com/office/drawing/2014/main" id="{D10B9EA2-329F-7998-BCFD-602D238C7F70}"/>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1" name="Cube 2410">
                            <a:extLst>
                              <a:ext uri="{FF2B5EF4-FFF2-40B4-BE49-F238E27FC236}">
                                <a16:creationId xmlns:a16="http://schemas.microsoft.com/office/drawing/2014/main" id="{3B47238B-6986-2DAA-AA25-E760FB3C173C}"/>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2" name="Cube 2411">
                            <a:extLst>
                              <a:ext uri="{FF2B5EF4-FFF2-40B4-BE49-F238E27FC236}">
                                <a16:creationId xmlns:a16="http://schemas.microsoft.com/office/drawing/2014/main" id="{040036F5-D214-498B-DA38-630A133CAD27}"/>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3" name="Cube 2412">
                            <a:extLst>
                              <a:ext uri="{FF2B5EF4-FFF2-40B4-BE49-F238E27FC236}">
                                <a16:creationId xmlns:a16="http://schemas.microsoft.com/office/drawing/2014/main" id="{ED81DFE0-A7E3-2F1D-36A8-0317626CB8FC}"/>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14" name="Cube 2413">
                            <a:extLst>
                              <a:ext uri="{FF2B5EF4-FFF2-40B4-BE49-F238E27FC236}">
                                <a16:creationId xmlns:a16="http://schemas.microsoft.com/office/drawing/2014/main" id="{0CD8A5F2-2D81-FCB6-F903-5E4A4CBEDF67}"/>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grpSp>
                  <p:nvGrpSpPr>
                    <p:cNvPr id="2767" name="Group 2766">
                      <a:extLst>
                        <a:ext uri="{FF2B5EF4-FFF2-40B4-BE49-F238E27FC236}">
                          <a16:creationId xmlns:a16="http://schemas.microsoft.com/office/drawing/2014/main" id="{A7A12A2B-ACA0-126C-45EF-ED124C60715B}"/>
                        </a:ext>
                      </a:extLst>
                    </p:cNvPr>
                    <p:cNvGrpSpPr/>
                    <p:nvPr/>
                  </p:nvGrpSpPr>
                  <p:grpSpPr>
                    <a:xfrm>
                      <a:off x="1488305" y="728644"/>
                      <a:ext cx="4215743" cy="1637192"/>
                      <a:chOff x="-547785" y="880005"/>
                      <a:chExt cx="4215743" cy="1637192"/>
                    </a:xfrm>
                  </p:grpSpPr>
                  <p:grpSp>
                    <p:nvGrpSpPr>
                      <p:cNvPr id="2768" name="Group 2767">
                        <a:extLst>
                          <a:ext uri="{FF2B5EF4-FFF2-40B4-BE49-F238E27FC236}">
                            <a16:creationId xmlns:a16="http://schemas.microsoft.com/office/drawing/2014/main" id="{B93F8310-BEBC-D34C-BB9C-51172F682736}"/>
                          </a:ext>
                        </a:extLst>
                      </p:cNvPr>
                      <p:cNvGrpSpPr/>
                      <p:nvPr/>
                    </p:nvGrpSpPr>
                    <p:grpSpPr>
                      <a:xfrm>
                        <a:off x="937515" y="882812"/>
                        <a:ext cx="2730443" cy="1634385"/>
                        <a:chOff x="937515" y="882812"/>
                        <a:chExt cx="2730443" cy="1634385"/>
                      </a:xfrm>
                    </p:grpSpPr>
                    <p:grpSp>
                      <p:nvGrpSpPr>
                        <p:cNvPr id="2377" name="Group 2376">
                          <a:extLst>
                            <a:ext uri="{FF2B5EF4-FFF2-40B4-BE49-F238E27FC236}">
                              <a16:creationId xmlns:a16="http://schemas.microsoft.com/office/drawing/2014/main" id="{BB83D2DD-76D9-DF56-BDEA-779856F059F6}"/>
                            </a:ext>
                          </a:extLst>
                        </p:cNvPr>
                        <p:cNvGrpSpPr/>
                        <p:nvPr/>
                      </p:nvGrpSpPr>
                      <p:grpSpPr>
                        <a:xfrm>
                          <a:off x="1679867" y="883624"/>
                          <a:ext cx="1988091" cy="1633573"/>
                          <a:chOff x="1679867" y="883624"/>
                          <a:chExt cx="1988091" cy="1633573"/>
                        </a:xfrm>
                      </p:grpSpPr>
                      <p:grpSp>
                        <p:nvGrpSpPr>
                          <p:cNvPr id="2389" name="Group 2388">
                            <a:extLst>
                              <a:ext uri="{FF2B5EF4-FFF2-40B4-BE49-F238E27FC236}">
                                <a16:creationId xmlns:a16="http://schemas.microsoft.com/office/drawing/2014/main" id="{2413E253-0D43-760C-CCE0-70ACDFF213DE}"/>
                              </a:ext>
                            </a:extLst>
                          </p:cNvPr>
                          <p:cNvGrpSpPr>
                            <a:grpSpLocks noChangeAspect="1"/>
                          </p:cNvGrpSpPr>
                          <p:nvPr/>
                        </p:nvGrpSpPr>
                        <p:grpSpPr>
                          <a:xfrm>
                            <a:off x="2034926" y="884165"/>
                            <a:ext cx="1633032" cy="1633032"/>
                            <a:chOff x="5246652" y="2945521"/>
                            <a:chExt cx="1633032" cy="1633032"/>
                          </a:xfrm>
                        </p:grpSpPr>
                        <p:sp>
                          <p:nvSpPr>
                            <p:cNvPr id="2395" name="Cube 2394">
                              <a:extLst>
                                <a:ext uri="{FF2B5EF4-FFF2-40B4-BE49-F238E27FC236}">
                                  <a16:creationId xmlns:a16="http://schemas.microsoft.com/office/drawing/2014/main" id="{B0583C23-D535-92D0-C530-98A2A0485D57}"/>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6" name="Cube 2395">
                              <a:extLst>
                                <a:ext uri="{FF2B5EF4-FFF2-40B4-BE49-F238E27FC236}">
                                  <a16:creationId xmlns:a16="http://schemas.microsoft.com/office/drawing/2014/main" id="{0DF1B2ED-708A-2E48-14FD-E8E9F3C565BD}"/>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7" name="Cube 2396">
                              <a:extLst>
                                <a:ext uri="{FF2B5EF4-FFF2-40B4-BE49-F238E27FC236}">
                                  <a16:creationId xmlns:a16="http://schemas.microsoft.com/office/drawing/2014/main" id="{DC746C04-8231-5FD6-4EB7-073C1A2842B6}"/>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8" name="Cube 2397">
                              <a:extLst>
                                <a:ext uri="{FF2B5EF4-FFF2-40B4-BE49-F238E27FC236}">
                                  <a16:creationId xmlns:a16="http://schemas.microsoft.com/office/drawing/2014/main" id="{26C3E999-D17B-DEAF-892E-C4A0A01F3B1B}"/>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9" name="Cube 2398">
                              <a:extLst>
                                <a:ext uri="{FF2B5EF4-FFF2-40B4-BE49-F238E27FC236}">
                                  <a16:creationId xmlns:a16="http://schemas.microsoft.com/office/drawing/2014/main" id="{C90EE837-9B54-C851-A4A5-10F312FEEFB7}"/>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00" name="Cube 2399">
                              <a:extLst>
                                <a:ext uri="{FF2B5EF4-FFF2-40B4-BE49-F238E27FC236}">
                                  <a16:creationId xmlns:a16="http://schemas.microsoft.com/office/drawing/2014/main" id="{3B3BF07D-CEC4-085B-462E-CCD397E50D13}"/>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01" name="Cube 2400">
                              <a:extLst>
                                <a:ext uri="{FF2B5EF4-FFF2-40B4-BE49-F238E27FC236}">
                                  <a16:creationId xmlns:a16="http://schemas.microsoft.com/office/drawing/2014/main" id="{65BB6A75-84A5-2B7F-C1B2-2052ECC91399}"/>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02" name="Cube 2401">
                              <a:extLst>
                                <a:ext uri="{FF2B5EF4-FFF2-40B4-BE49-F238E27FC236}">
                                  <a16:creationId xmlns:a16="http://schemas.microsoft.com/office/drawing/2014/main" id="{D49F76B6-FF0D-0565-F075-635E396B4DF0}"/>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390" name="Group 2389">
                            <a:extLst>
                              <a:ext uri="{FF2B5EF4-FFF2-40B4-BE49-F238E27FC236}">
                                <a16:creationId xmlns:a16="http://schemas.microsoft.com/office/drawing/2014/main" id="{8079417C-B84D-48EF-8A2F-B4339439EFE4}"/>
                              </a:ext>
                            </a:extLst>
                          </p:cNvPr>
                          <p:cNvGrpSpPr>
                            <a:grpSpLocks noChangeAspect="1"/>
                          </p:cNvGrpSpPr>
                          <p:nvPr/>
                        </p:nvGrpSpPr>
                        <p:grpSpPr>
                          <a:xfrm>
                            <a:off x="1679867" y="883624"/>
                            <a:ext cx="1023432" cy="1023432"/>
                            <a:chOff x="5246652" y="2945521"/>
                            <a:chExt cx="1023432" cy="1023432"/>
                          </a:xfrm>
                        </p:grpSpPr>
                        <p:sp>
                          <p:nvSpPr>
                            <p:cNvPr id="2391" name="Cube 2390">
                              <a:extLst>
                                <a:ext uri="{FF2B5EF4-FFF2-40B4-BE49-F238E27FC236}">
                                  <a16:creationId xmlns:a16="http://schemas.microsoft.com/office/drawing/2014/main" id="{374B8DCE-8914-7973-BB3D-6AA909F3D3ED}"/>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2" name="Cube 2391">
                              <a:extLst>
                                <a:ext uri="{FF2B5EF4-FFF2-40B4-BE49-F238E27FC236}">
                                  <a16:creationId xmlns:a16="http://schemas.microsoft.com/office/drawing/2014/main" id="{56FF225C-6231-F956-21C3-20C68C619670}"/>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3" name="Cube 2392">
                              <a:extLst>
                                <a:ext uri="{FF2B5EF4-FFF2-40B4-BE49-F238E27FC236}">
                                  <a16:creationId xmlns:a16="http://schemas.microsoft.com/office/drawing/2014/main" id="{5DFD41D0-FB78-330F-AB52-764D311C02C6}"/>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94" name="Cube 2393">
                              <a:extLst>
                                <a:ext uri="{FF2B5EF4-FFF2-40B4-BE49-F238E27FC236}">
                                  <a16:creationId xmlns:a16="http://schemas.microsoft.com/office/drawing/2014/main" id="{789B72C4-C7D7-0C34-8013-8B9CF54FC698}"/>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2378" name="Group 2377">
                          <a:extLst>
                            <a:ext uri="{FF2B5EF4-FFF2-40B4-BE49-F238E27FC236}">
                              <a16:creationId xmlns:a16="http://schemas.microsoft.com/office/drawing/2014/main" id="{BAFA7AF9-637D-E1EC-68B0-19B4AD772102}"/>
                            </a:ext>
                          </a:extLst>
                        </p:cNvPr>
                        <p:cNvGrpSpPr/>
                        <p:nvPr/>
                      </p:nvGrpSpPr>
                      <p:grpSpPr>
                        <a:xfrm>
                          <a:off x="937515" y="882812"/>
                          <a:ext cx="1378491" cy="1023973"/>
                          <a:chOff x="1679867" y="883624"/>
                          <a:chExt cx="1378491" cy="1023973"/>
                        </a:xfrm>
                      </p:grpSpPr>
                      <p:grpSp>
                        <p:nvGrpSpPr>
                          <p:cNvPr id="2379" name="Group 2378">
                            <a:extLst>
                              <a:ext uri="{FF2B5EF4-FFF2-40B4-BE49-F238E27FC236}">
                                <a16:creationId xmlns:a16="http://schemas.microsoft.com/office/drawing/2014/main" id="{A8FBD42A-B1B4-618F-93CE-F9A0AEB2DDFC}"/>
                              </a:ext>
                            </a:extLst>
                          </p:cNvPr>
                          <p:cNvGrpSpPr>
                            <a:grpSpLocks noChangeAspect="1"/>
                          </p:cNvGrpSpPr>
                          <p:nvPr/>
                        </p:nvGrpSpPr>
                        <p:grpSpPr>
                          <a:xfrm>
                            <a:off x="2034926" y="884165"/>
                            <a:ext cx="1023432" cy="1023432"/>
                            <a:chOff x="5246652" y="2945521"/>
                            <a:chExt cx="1023432" cy="1023432"/>
                          </a:xfrm>
                        </p:grpSpPr>
                        <p:sp>
                          <p:nvSpPr>
                            <p:cNvPr id="2385" name="Cube 2384">
                              <a:extLst>
                                <a:ext uri="{FF2B5EF4-FFF2-40B4-BE49-F238E27FC236}">
                                  <a16:creationId xmlns:a16="http://schemas.microsoft.com/office/drawing/2014/main" id="{F9464AB6-2130-DF05-59A0-4BAC772277A2}"/>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86" name="Cube 2385">
                              <a:extLst>
                                <a:ext uri="{FF2B5EF4-FFF2-40B4-BE49-F238E27FC236}">
                                  <a16:creationId xmlns:a16="http://schemas.microsoft.com/office/drawing/2014/main" id="{A5FCD420-4D29-F7B6-23B2-48BE9C535331}"/>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87" name="Cube 2386">
                              <a:extLst>
                                <a:ext uri="{FF2B5EF4-FFF2-40B4-BE49-F238E27FC236}">
                                  <a16:creationId xmlns:a16="http://schemas.microsoft.com/office/drawing/2014/main" id="{15730912-4BB8-9FDE-5A58-D02C8B90E388}"/>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88" name="Cube 2387">
                              <a:extLst>
                                <a:ext uri="{FF2B5EF4-FFF2-40B4-BE49-F238E27FC236}">
                                  <a16:creationId xmlns:a16="http://schemas.microsoft.com/office/drawing/2014/main" id="{8DE66F85-EEA6-6FD5-DA34-48A825BF06A7}"/>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380" name="Group 2379">
                            <a:extLst>
                              <a:ext uri="{FF2B5EF4-FFF2-40B4-BE49-F238E27FC236}">
                                <a16:creationId xmlns:a16="http://schemas.microsoft.com/office/drawing/2014/main" id="{842B9154-635F-6048-090F-6C28AFF405EB}"/>
                              </a:ext>
                            </a:extLst>
                          </p:cNvPr>
                          <p:cNvGrpSpPr>
                            <a:grpSpLocks noChangeAspect="1"/>
                          </p:cNvGrpSpPr>
                          <p:nvPr/>
                        </p:nvGrpSpPr>
                        <p:grpSpPr>
                          <a:xfrm>
                            <a:off x="1679867" y="883624"/>
                            <a:ext cx="1023432" cy="1023432"/>
                            <a:chOff x="5246652" y="2945521"/>
                            <a:chExt cx="1023432" cy="1023432"/>
                          </a:xfrm>
                        </p:grpSpPr>
                        <p:sp>
                          <p:nvSpPr>
                            <p:cNvPr id="2381" name="Cube 2380">
                              <a:extLst>
                                <a:ext uri="{FF2B5EF4-FFF2-40B4-BE49-F238E27FC236}">
                                  <a16:creationId xmlns:a16="http://schemas.microsoft.com/office/drawing/2014/main" id="{A0BD1676-72BD-3080-BF1C-DC78CD189E72}"/>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82" name="Cube 2381">
                              <a:extLst>
                                <a:ext uri="{FF2B5EF4-FFF2-40B4-BE49-F238E27FC236}">
                                  <a16:creationId xmlns:a16="http://schemas.microsoft.com/office/drawing/2014/main" id="{0CEBD7AC-94CE-13C5-E2FB-F507D7F4CDF5}"/>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83" name="Cube 2382">
                              <a:extLst>
                                <a:ext uri="{FF2B5EF4-FFF2-40B4-BE49-F238E27FC236}">
                                  <a16:creationId xmlns:a16="http://schemas.microsoft.com/office/drawing/2014/main" id="{398CE0EC-99A8-17BA-8372-6FD3A0237E46}"/>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84" name="Cube 2383">
                              <a:extLst>
                                <a:ext uri="{FF2B5EF4-FFF2-40B4-BE49-F238E27FC236}">
                                  <a16:creationId xmlns:a16="http://schemas.microsoft.com/office/drawing/2014/main" id="{04C30771-756E-275E-CFFB-0906BB69D11F}"/>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grpSp>
                    <p:nvGrpSpPr>
                      <p:cNvPr id="2769" name="Group 2768">
                        <a:extLst>
                          <a:ext uri="{FF2B5EF4-FFF2-40B4-BE49-F238E27FC236}">
                            <a16:creationId xmlns:a16="http://schemas.microsoft.com/office/drawing/2014/main" id="{A813D959-D369-7EC8-E990-89D661FBBF0D}"/>
                          </a:ext>
                        </a:extLst>
                      </p:cNvPr>
                      <p:cNvGrpSpPr/>
                      <p:nvPr/>
                    </p:nvGrpSpPr>
                    <p:grpSpPr>
                      <a:xfrm>
                        <a:off x="-547785" y="880005"/>
                        <a:ext cx="2120843" cy="1633032"/>
                        <a:chOff x="937515" y="882812"/>
                        <a:chExt cx="2120843" cy="1633032"/>
                      </a:xfrm>
                    </p:grpSpPr>
                    <p:grpSp>
                      <p:nvGrpSpPr>
                        <p:cNvPr id="2770" name="Group 2769">
                          <a:extLst>
                            <a:ext uri="{FF2B5EF4-FFF2-40B4-BE49-F238E27FC236}">
                              <a16:creationId xmlns:a16="http://schemas.microsoft.com/office/drawing/2014/main" id="{A183E58C-B480-FE10-374C-37255D5EF56E}"/>
                            </a:ext>
                          </a:extLst>
                        </p:cNvPr>
                        <p:cNvGrpSpPr/>
                        <p:nvPr/>
                      </p:nvGrpSpPr>
                      <p:grpSpPr>
                        <a:xfrm>
                          <a:off x="1679867" y="883624"/>
                          <a:ext cx="1378491" cy="1023973"/>
                          <a:chOff x="1679867" y="883624"/>
                          <a:chExt cx="1378491" cy="1023973"/>
                        </a:xfrm>
                      </p:grpSpPr>
                      <p:grpSp>
                        <p:nvGrpSpPr>
                          <p:cNvPr id="2786" name="Group 2785">
                            <a:extLst>
                              <a:ext uri="{FF2B5EF4-FFF2-40B4-BE49-F238E27FC236}">
                                <a16:creationId xmlns:a16="http://schemas.microsoft.com/office/drawing/2014/main" id="{E70C0613-B3B1-235D-D263-2E08EEC9BA25}"/>
                              </a:ext>
                            </a:extLst>
                          </p:cNvPr>
                          <p:cNvGrpSpPr>
                            <a:grpSpLocks noChangeAspect="1"/>
                          </p:cNvGrpSpPr>
                          <p:nvPr/>
                        </p:nvGrpSpPr>
                        <p:grpSpPr>
                          <a:xfrm>
                            <a:off x="2034926" y="884165"/>
                            <a:ext cx="1023432" cy="1023432"/>
                            <a:chOff x="5246652" y="2945521"/>
                            <a:chExt cx="1023432" cy="1023432"/>
                          </a:xfrm>
                        </p:grpSpPr>
                        <p:sp>
                          <p:nvSpPr>
                            <p:cNvPr id="2371" name="Cube 2370">
                              <a:extLst>
                                <a:ext uri="{FF2B5EF4-FFF2-40B4-BE49-F238E27FC236}">
                                  <a16:creationId xmlns:a16="http://schemas.microsoft.com/office/drawing/2014/main" id="{1199F868-B9DD-B9E5-F1CB-25CA36A81DBB}"/>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72" name="Cube 2371">
                              <a:extLst>
                                <a:ext uri="{FF2B5EF4-FFF2-40B4-BE49-F238E27FC236}">
                                  <a16:creationId xmlns:a16="http://schemas.microsoft.com/office/drawing/2014/main" id="{6C2EE70B-BE5F-B30C-B4D5-5C983E06688B}"/>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73" name="Cube 2372">
                              <a:extLst>
                                <a:ext uri="{FF2B5EF4-FFF2-40B4-BE49-F238E27FC236}">
                                  <a16:creationId xmlns:a16="http://schemas.microsoft.com/office/drawing/2014/main" id="{A80BF137-5641-E9B5-6D14-950B15044A14}"/>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74" name="Cube 2373">
                              <a:extLst>
                                <a:ext uri="{FF2B5EF4-FFF2-40B4-BE49-F238E27FC236}">
                                  <a16:creationId xmlns:a16="http://schemas.microsoft.com/office/drawing/2014/main" id="{2CC1CE7D-7DDF-D7DE-0ECB-07E634BCCA49}"/>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787" name="Group 2786">
                            <a:extLst>
                              <a:ext uri="{FF2B5EF4-FFF2-40B4-BE49-F238E27FC236}">
                                <a16:creationId xmlns:a16="http://schemas.microsoft.com/office/drawing/2014/main" id="{D8A952DA-3495-0B32-1265-471C3B77EBD6}"/>
                              </a:ext>
                            </a:extLst>
                          </p:cNvPr>
                          <p:cNvGrpSpPr>
                            <a:grpSpLocks noChangeAspect="1"/>
                          </p:cNvGrpSpPr>
                          <p:nvPr/>
                        </p:nvGrpSpPr>
                        <p:grpSpPr>
                          <a:xfrm>
                            <a:off x="1679867" y="883624"/>
                            <a:ext cx="1023432" cy="1023432"/>
                            <a:chOff x="5246652" y="2945521"/>
                            <a:chExt cx="1023432" cy="1023432"/>
                          </a:xfrm>
                        </p:grpSpPr>
                        <p:sp>
                          <p:nvSpPr>
                            <p:cNvPr id="2788" name="Cube 2787">
                              <a:extLst>
                                <a:ext uri="{FF2B5EF4-FFF2-40B4-BE49-F238E27FC236}">
                                  <a16:creationId xmlns:a16="http://schemas.microsoft.com/office/drawing/2014/main" id="{69F47B33-3E52-3E0D-64A3-2F3AF0E97B83}"/>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68" name="Cube 2367">
                              <a:extLst>
                                <a:ext uri="{FF2B5EF4-FFF2-40B4-BE49-F238E27FC236}">
                                  <a16:creationId xmlns:a16="http://schemas.microsoft.com/office/drawing/2014/main" id="{6E1C5161-8009-AB5D-4665-C243348CA068}"/>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69" name="Cube 2368">
                              <a:extLst>
                                <a:ext uri="{FF2B5EF4-FFF2-40B4-BE49-F238E27FC236}">
                                  <a16:creationId xmlns:a16="http://schemas.microsoft.com/office/drawing/2014/main" id="{E0B936B4-DA71-D1CF-5F0E-04A027359D90}"/>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70" name="Cube 2369">
                              <a:extLst>
                                <a:ext uri="{FF2B5EF4-FFF2-40B4-BE49-F238E27FC236}">
                                  <a16:creationId xmlns:a16="http://schemas.microsoft.com/office/drawing/2014/main" id="{D17A026E-A8E4-B183-B127-E18E203A80D5}"/>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2771" name="Group 2770">
                          <a:extLst>
                            <a:ext uri="{FF2B5EF4-FFF2-40B4-BE49-F238E27FC236}">
                              <a16:creationId xmlns:a16="http://schemas.microsoft.com/office/drawing/2014/main" id="{0D78B131-CFAE-C4D9-7B15-519BEC57EC3B}"/>
                            </a:ext>
                          </a:extLst>
                        </p:cNvPr>
                        <p:cNvGrpSpPr/>
                        <p:nvPr/>
                      </p:nvGrpSpPr>
                      <p:grpSpPr>
                        <a:xfrm>
                          <a:off x="937515" y="882812"/>
                          <a:ext cx="1633032" cy="1633032"/>
                          <a:chOff x="1679867" y="883624"/>
                          <a:chExt cx="1633032" cy="1633032"/>
                        </a:xfrm>
                      </p:grpSpPr>
                      <p:grpSp>
                        <p:nvGrpSpPr>
                          <p:cNvPr id="2772" name="Group 2771">
                            <a:extLst>
                              <a:ext uri="{FF2B5EF4-FFF2-40B4-BE49-F238E27FC236}">
                                <a16:creationId xmlns:a16="http://schemas.microsoft.com/office/drawing/2014/main" id="{7FD0B052-2C6F-B9A8-666E-18E26A0157E2}"/>
                              </a:ext>
                            </a:extLst>
                          </p:cNvPr>
                          <p:cNvGrpSpPr>
                            <a:grpSpLocks noChangeAspect="1"/>
                          </p:cNvGrpSpPr>
                          <p:nvPr/>
                        </p:nvGrpSpPr>
                        <p:grpSpPr>
                          <a:xfrm>
                            <a:off x="2034926" y="884165"/>
                            <a:ext cx="1023432" cy="1023432"/>
                            <a:chOff x="5246652" y="2945521"/>
                            <a:chExt cx="1023432" cy="1023432"/>
                          </a:xfrm>
                        </p:grpSpPr>
                        <p:sp>
                          <p:nvSpPr>
                            <p:cNvPr id="2782" name="Cube 2781">
                              <a:extLst>
                                <a:ext uri="{FF2B5EF4-FFF2-40B4-BE49-F238E27FC236}">
                                  <a16:creationId xmlns:a16="http://schemas.microsoft.com/office/drawing/2014/main" id="{6869D9DD-C3FF-A473-0F24-BAEC8104A18A}"/>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3" name="Cube 2782">
                              <a:extLst>
                                <a:ext uri="{FF2B5EF4-FFF2-40B4-BE49-F238E27FC236}">
                                  <a16:creationId xmlns:a16="http://schemas.microsoft.com/office/drawing/2014/main" id="{6CA51109-F952-DD46-A0EF-2F46BE5E7027}"/>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4" name="Cube 2783">
                              <a:extLst>
                                <a:ext uri="{FF2B5EF4-FFF2-40B4-BE49-F238E27FC236}">
                                  <a16:creationId xmlns:a16="http://schemas.microsoft.com/office/drawing/2014/main" id="{F559BE15-7B37-EFDC-D59E-3CDF053B7F28}"/>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5" name="Cube 2784">
                              <a:extLst>
                                <a:ext uri="{FF2B5EF4-FFF2-40B4-BE49-F238E27FC236}">
                                  <a16:creationId xmlns:a16="http://schemas.microsoft.com/office/drawing/2014/main" id="{D50EF25B-437F-879A-B396-E5855310CAEF}"/>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773" name="Group 2772">
                            <a:extLst>
                              <a:ext uri="{FF2B5EF4-FFF2-40B4-BE49-F238E27FC236}">
                                <a16:creationId xmlns:a16="http://schemas.microsoft.com/office/drawing/2014/main" id="{9A0C3A79-B1D4-AE8D-FFDA-9F9B3E0303B8}"/>
                              </a:ext>
                            </a:extLst>
                          </p:cNvPr>
                          <p:cNvGrpSpPr>
                            <a:grpSpLocks noChangeAspect="1"/>
                          </p:cNvGrpSpPr>
                          <p:nvPr/>
                        </p:nvGrpSpPr>
                        <p:grpSpPr>
                          <a:xfrm>
                            <a:off x="1679867" y="883624"/>
                            <a:ext cx="1633032" cy="1633032"/>
                            <a:chOff x="5246652" y="2945521"/>
                            <a:chExt cx="1633032" cy="1633032"/>
                          </a:xfrm>
                        </p:grpSpPr>
                        <p:sp>
                          <p:nvSpPr>
                            <p:cNvPr id="2774" name="Cube 2773">
                              <a:extLst>
                                <a:ext uri="{FF2B5EF4-FFF2-40B4-BE49-F238E27FC236}">
                                  <a16:creationId xmlns:a16="http://schemas.microsoft.com/office/drawing/2014/main" id="{EAA9CB1B-3B72-9A28-80BD-EF9C820973D6}"/>
                                </a:ext>
                              </a:extLst>
                            </p:cNvPr>
                            <p:cNvSpPr>
                              <a:spLocks noChangeAspect="1"/>
                            </p:cNvSpPr>
                            <p:nvPr/>
                          </p:nvSpPr>
                          <p:spPr>
                            <a:xfrm flipH="1">
                              <a:off x="5246652" y="2945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75" name="Cube 2774">
                              <a:extLst>
                                <a:ext uri="{FF2B5EF4-FFF2-40B4-BE49-F238E27FC236}">
                                  <a16:creationId xmlns:a16="http://schemas.microsoft.com/office/drawing/2014/main" id="{194B02FB-9116-32A5-99D0-320FDEBE538E}"/>
                                </a:ext>
                              </a:extLst>
                            </p:cNvPr>
                            <p:cNvSpPr>
                              <a:spLocks noChangeAspect="1"/>
                            </p:cNvSpPr>
                            <p:nvPr/>
                          </p:nvSpPr>
                          <p:spPr>
                            <a:xfrm flipH="1">
                              <a:off x="5399052" y="3097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76" name="Cube 2775">
                              <a:extLst>
                                <a:ext uri="{FF2B5EF4-FFF2-40B4-BE49-F238E27FC236}">
                                  <a16:creationId xmlns:a16="http://schemas.microsoft.com/office/drawing/2014/main" id="{99E124DF-673E-F372-7CB4-73B7EB9D8790}"/>
                                </a:ext>
                              </a:extLst>
                            </p:cNvPr>
                            <p:cNvSpPr>
                              <a:spLocks noChangeAspect="1"/>
                            </p:cNvSpPr>
                            <p:nvPr/>
                          </p:nvSpPr>
                          <p:spPr>
                            <a:xfrm flipH="1">
                              <a:off x="5551452" y="3250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77" name="Cube 2776">
                              <a:extLst>
                                <a:ext uri="{FF2B5EF4-FFF2-40B4-BE49-F238E27FC236}">
                                  <a16:creationId xmlns:a16="http://schemas.microsoft.com/office/drawing/2014/main" id="{EB342FCA-FC62-D6B9-E20D-E160CACBACC4}"/>
                                </a:ext>
                              </a:extLst>
                            </p:cNvPr>
                            <p:cNvSpPr>
                              <a:spLocks noChangeAspect="1"/>
                            </p:cNvSpPr>
                            <p:nvPr/>
                          </p:nvSpPr>
                          <p:spPr>
                            <a:xfrm flipH="1">
                              <a:off x="5703852" y="34027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78" name="Cube 2777">
                              <a:extLst>
                                <a:ext uri="{FF2B5EF4-FFF2-40B4-BE49-F238E27FC236}">
                                  <a16:creationId xmlns:a16="http://schemas.microsoft.com/office/drawing/2014/main" id="{11A257C6-4B00-BF5D-16C6-7A653DC1BF94}"/>
                                </a:ext>
                              </a:extLst>
                            </p:cNvPr>
                            <p:cNvSpPr>
                              <a:spLocks noChangeAspect="1"/>
                            </p:cNvSpPr>
                            <p:nvPr/>
                          </p:nvSpPr>
                          <p:spPr>
                            <a:xfrm flipH="1">
                              <a:off x="5856252" y="35551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79" name="Cube 2778">
                              <a:extLst>
                                <a:ext uri="{FF2B5EF4-FFF2-40B4-BE49-F238E27FC236}">
                                  <a16:creationId xmlns:a16="http://schemas.microsoft.com/office/drawing/2014/main" id="{825DC51F-2B3D-D7C4-702A-B9845CE770CF}"/>
                                </a:ext>
                              </a:extLst>
                            </p:cNvPr>
                            <p:cNvSpPr>
                              <a:spLocks noChangeAspect="1"/>
                            </p:cNvSpPr>
                            <p:nvPr/>
                          </p:nvSpPr>
                          <p:spPr>
                            <a:xfrm flipH="1">
                              <a:off x="6008652" y="37075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0" name="Cube 2779">
                              <a:extLst>
                                <a:ext uri="{FF2B5EF4-FFF2-40B4-BE49-F238E27FC236}">
                                  <a16:creationId xmlns:a16="http://schemas.microsoft.com/office/drawing/2014/main" id="{63D3436B-95FA-A8E6-DE88-66617BFDC5C2}"/>
                                </a:ext>
                              </a:extLst>
                            </p:cNvPr>
                            <p:cNvSpPr>
                              <a:spLocks noChangeAspect="1"/>
                            </p:cNvSpPr>
                            <p:nvPr/>
                          </p:nvSpPr>
                          <p:spPr>
                            <a:xfrm flipH="1">
                              <a:off x="6161052" y="38599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81" name="Cube 2780">
                              <a:extLst>
                                <a:ext uri="{FF2B5EF4-FFF2-40B4-BE49-F238E27FC236}">
                                  <a16:creationId xmlns:a16="http://schemas.microsoft.com/office/drawing/2014/main" id="{6E6B7D53-1024-54FE-CD9B-6D8D675325C4}"/>
                                </a:ext>
                              </a:extLst>
                            </p:cNvPr>
                            <p:cNvSpPr>
                              <a:spLocks noChangeAspect="1"/>
                            </p:cNvSpPr>
                            <p:nvPr/>
                          </p:nvSpPr>
                          <p:spPr>
                            <a:xfrm flipH="1">
                              <a:off x="6313452" y="4012321"/>
                              <a:ext cx="566232" cy="566232"/>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grpSp>
              </p:grpSp>
            </p:grpSp>
            <p:grpSp>
              <p:nvGrpSpPr>
                <p:cNvPr id="37" name="Group 36">
                  <a:extLst>
                    <a:ext uri="{FF2B5EF4-FFF2-40B4-BE49-F238E27FC236}">
                      <a16:creationId xmlns:a16="http://schemas.microsoft.com/office/drawing/2014/main" id="{3DFF0B42-2825-34D2-A370-5F4470B9EF41}"/>
                    </a:ext>
                  </a:extLst>
                </p:cNvPr>
                <p:cNvGrpSpPr/>
                <p:nvPr/>
              </p:nvGrpSpPr>
              <p:grpSpPr>
                <a:xfrm>
                  <a:off x="2900201" y="5425903"/>
                  <a:ext cx="770689" cy="977359"/>
                  <a:chOff x="2542780" y="5362114"/>
                  <a:chExt cx="770689" cy="977359"/>
                </a:xfrm>
              </p:grpSpPr>
              <p:sp>
                <p:nvSpPr>
                  <p:cNvPr id="56" name="Cube 55">
                    <a:extLst>
                      <a:ext uri="{FF2B5EF4-FFF2-40B4-BE49-F238E27FC236}">
                        <a16:creationId xmlns:a16="http://schemas.microsoft.com/office/drawing/2014/main" id="{6B2CDE04-F282-10E1-9DE8-D7ED87879BB5}"/>
                      </a:ext>
                    </a:extLst>
                  </p:cNvPr>
                  <p:cNvSpPr>
                    <a:spLocks noChangeAspect="1"/>
                  </p:cNvSpPr>
                  <p:nvPr/>
                </p:nvSpPr>
                <p:spPr>
                  <a:xfrm flipH="1">
                    <a:off x="3053613" y="6079723"/>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7" name="Cube 56">
                    <a:extLst>
                      <a:ext uri="{FF2B5EF4-FFF2-40B4-BE49-F238E27FC236}">
                        <a16:creationId xmlns:a16="http://schemas.microsoft.com/office/drawing/2014/main" id="{98F3F8EB-44D6-3405-B9ED-0F421D45F397}"/>
                      </a:ext>
                    </a:extLst>
                  </p:cNvPr>
                  <p:cNvSpPr>
                    <a:spLocks noChangeAspect="1"/>
                  </p:cNvSpPr>
                  <p:nvPr/>
                </p:nvSpPr>
                <p:spPr>
                  <a:xfrm flipH="1">
                    <a:off x="2875949" y="6079599"/>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8" name="Cube 57">
                    <a:extLst>
                      <a:ext uri="{FF2B5EF4-FFF2-40B4-BE49-F238E27FC236}">
                        <a16:creationId xmlns:a16="http://schemas.microsoft.com/office/drawing/2014/main" id="{7C8884DE-029C-D391-948C-1AD7CC2C574E}"/>
                      </a:ext>
                    </a:extLst>
                  </p:cNvPr>
                  <p:cNvSpPr>
                    <a:spLocks noChangeAspect="1"/>
                  </p:cNvSpPr>
                  <p:nvPr/>
                </p:nvSpPr>
                <p:spPr>
                  <a:xfrm flipH="1">
                    <a:off x="2713072" y="6079351"/>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9" name="Cube 58">
                    <a:extLst>
                      <a:ext uri="{FF2B5EF4-FFF2-40B4-BE49-F238E27FC236}">
                        <a16:creationId xmlns:a16="http://schemas.microsoft.com/office/drawing/2014/main" id="{9CF86585-5DF7-605A-2288-0917AB9721D5}"/>
                      </a:ext>
                    </a:extLst>
                  </p:cNvPr>
                  <p:cNvSpPr>
                    <a:spLocks noChangeAspect="1"/>
                  </p:cNvSpPr>
                  <p:nvPr/>
                </p:nvSpPr>
                <p:spPr>
                  <a:xfrm flipH="1">
                    <a:off x="3053719" y="5902083"/>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0" name="Cube 59">
                    <a:extLst>
                      <a:ext uri="{FF2B5EF4-FFF2-40B4-BE49-F238E27FC236}">
                        <a16:creationId xmlns:a16="http://schemas.microsoft.com/office/drawing/2014/main" id="{CA9493C4-F482-4B9F-69B2-BF793C568336}"/>
                      </a:ext>
                    </a:extLst>
                  </p:cNvPr>
                  <p:cNvSpPr>
                    <a:spLocks noChangeAspect="1"/>
                  </p:cNvSpPr>
                  <p:nvPr/>
                </p:nvSpPr>
                <p:spPr>
                  <a:xfrm flipH="1">
                    <a:off x="2876055" y="5901959"/>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1" name="Cube 60">
                    <a:extLst>
                      <a:ext uri="{FF2B5EF4-FFF2-40B4-BE49-F238E27FC236}">
                        <a16:creationId xmlns:a16="http://schemas.microsoft.com/office/drawing/2014/main" id="{E1A261E8-C621-CFE6-7C82-4E19F72BC4A7}"/>
                      </a:ext>
                    </a:extLst>
                  </p:cNvPr>
                  <p:cNvSpPr>
                    <a:spLocks noChangeAspect="1"/>
                  </p:cNvSpPr>
                  <p:nvPr/>
                </p:nvSpPr>
                <p:spPr>
                  <a:xfrm flipH="1">
                    <a:off x="2713178" y="5901711"/>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2" name="Cube 61">
                    <a:extLst>
                      <a:ext uri="{FF2B5EF4-FFF2-40B4-BE49-F238E27FC236}">
                        <a16:creationId xmlns:a16="http://schemas.microsoft.com/office/drawing/2014/main" id="{A2315D48-F718-A5D3-B5C8-8B7FE6EEC098}"/>
                      </a:ext>
                    </a:extLst>
                  </p:cNvPr>
                  <p:cNvSpPr>
                    <a:spLocks noChangeAspect="1"/>
                  </p:cNvSpPr>
                  <p:nvPr/>
                </p:nvSpPr>
                <p:spPr>
                  <a:xfrm flipH="1">
                    <a:off x="3053611" y="5721426"/>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3" name="Cube 62">
                    <a:extLst>
                      <a:ext uri="{FF2B5EF4-FFF2-40B4-BE49-F238E27FC236}">
                        <a16:creationId xmlns:a16="http://schemas.microsoft.com/office/drawing/2014/main" id="{A7F0CC0C-D1FB-C802-F84A-1FE3C671FE84}"/>
                      </a:ext>
                    </a:extLst>
                  </p:cNvPr>
                  <p:cNvSpPr>
                    <a:spLocks noChangeAspect="1"/>
                  </p:cNvSpPr>
                  <p:nvPr/>
                </p:nvSpPr>
                <p:spPr>
                  <a:xfrm flipH="1">
                    <a:off x="2875947" y="5721302"/>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2" name="Cube 2751">
                    <a:extLst>
                      <a:ext uri="{FF2B5EF4-FFF2-40B4-BE49-F238E27FC236}">
                        <a16:creationId xmlns:a16="http://schemas.microsoft.com/office/drawing/2014/main" id="{2A54AE3C-ED93-21C6-A0D4-B76C63101635}"/>
                      </a:ext>
                    </a:extLst>
                  </p:cNvPr>
                  <p:cNvSpPr>
                    <a:spLocks noChangeAspect="1"/>
                  </p:cNvSpPr>
                  <p:nvPr/>
                </p:nvSpPr>
                <p:spPr>
                  <a:xfrm flipH="1">
                    <a:off x="2713070" y="5721054"/>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3" name="Cube 2752">
                    <a:extLst>
                      <a:ext uri="{FF2B5EF4-FFF2-40B4-BE49-F238E27FC236}">
                        <a16:creationId xmlns:a16="http://schemas.microsoft.com/office/drawing/2014/main" id="{6F80DAF2-6AA4-41C3-CEB4-B1FEFBA9D579}"/>
                      </a:ext>
                    </a:extLst>
                  </p:cNvPr>
                  <p:cNvSpPr>
                    <a:spLocks noChangeAspect="1"/>
                  </p:cNvSpPr>
                  <p:nvPr/>
                </p:nvSpPr>
                <p:spPr>
                  <a:xfrm flipH="1">
                    <a:off x="3053717" y="5543786"/>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4" name="Cube 2753">
                    <a:extLst>
                      <a:ext uri="{FF2B5EF4-FFF2-40B4-BE49-F238E27FC236}">
                        <a16:creationId xmlns:a16="http://schemas.microsoft.com/office/drawing/2014/main" id="{8E7E13E5-1A13-56DD-6064-85BE91697977}"/>
                      </a:ext>
                    </a:extLst>
                  </p:cNvPr>
                  <p:cNvSpPr>
                    <a:spLocks noChangeAspect="1"/>
                  </p:cNvSpPr>
                  <p:nvPr/>
                </p:nvSpPr>
                <p:spPr>
                  <a:xfrm flipH="1">
                    <a:off x="2876053" y="5543662"/>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5" name="Cube 2754">
                    <a:extLst>
                      <a:ext uri="{FF2B5EF4-FFF2-40B4-BE49-F238E27FC236}">
                        <a16:creationId xmlns:a16="http://schemas.microsoft.com/office/drawing/2014/main" id="{89D1AF49-CCE2-BC44-9DD0-338C52CECBD4}"/>
                      </a:ext>
                    </a:extLst>
                  </p:cNvPr>
                  <p:cNvSpPr>
                    <a:spLocks noChangeAspect="1"/>
                  </p:cNvSpPr>
                  <p:nvPr/>
                </p:nvSpPr>
                <p:spPr>
                  <a:xfrm flipH="1">
                    <a:off x="2713176" y="5543414"/>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6" name="Cube 2755">
                    <a:extLst>
                      <a:ext uri="{FF2B5EF4-FFF2-40B4-BE49-F238E27FC236}">
                        <a16:creationId xmlns:a16="http://schemas.microsoft.com/office/drawing/2014/main" id="{5C559243-7BC9-4155-6D9D-A9D2C6A56058}"/>
                      </a:ext>
                    </a:extLst>
                  </p:cNvPr>
                  <p:cNvSpPr>
                    <a:spLocks noChangeAspect="1"/>
                  </p:cNvSpPr>
                  <p:nvPr/>
                </p:nvSpPr>
                <p:spPr>
                  <a:xfrm flipH="1">
                    <a:off x="3053612" y="5363358"/>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7" name="Cube 2756">
                    <a:extLst>
                      <a:ext uri="{FF2B5EF4-FFF2-40B4-BE49-F238E27FC236}">
                        <a16:creationId xmlns:a16="http://schemas.microsoft.com/office/drawing/2014/main" id="{F1A75485-8442-8C72-C3E1-7EEFBE3ADF0A}"/>
                      </a:ext>
                    </a:extLst>
                  </p:cNvPr>
                  <p:cNvSpPr>
                    <a:spLocks noChangeAspect="1"/>
                  </p:cNvSpPr>
                  <p:nvPr/>
                </p:nvSpPr>
                <p:spPr>
                  <a:xfrm flipH="1">
                    <a:off x="2875947" y="5363234"/>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8" name="Cube 2757">
                    <a:extLst>
                      <a:ext uri="{FF2B5EF4-FFF2-40B4-BE49-F238E27FC236}">
                        <a16:creationId xmlns:a16="http://schemas.microsoft.com/office/drawing/2014/main" id="{579BDEDF-BA2E-3BE9-40C0-A1E735C6DE0F}"/>
                      </a:ext>
                    </a:extLst>
                  </p:cNvPr>
                  <p:cNvSpPr>
                    <a:spLocks noChangeAspect="1"/>
                  </p:cNvSpPr>
                  <p:nvPr/>
                </p:nvSpPr>
                <p:spPr>
                  <a:xfrm flipH="1">
                    <a:off x="2713070" y="5362986"/>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59" name="Cube 2758">
                    <a:extLst>
                      <a:ext uri="{FF2B5EF4-FFF2-40B4-BE49-F238E27FC236}">
                        <a16:creationId xmlns:a16="http://schemas.microsoft.com/office/drawing/2014/main" id="{6DDFB703-14FB-B47B-F01A-E604C4E2FEE6}"/>
                      </a:ext>
                    </a:extLst>
                  </p:cNvPr>
                  <p:cNvSpPr>
                    <a:spLocks noChangeAspect="1"/>
                  </p:cNvSpPr>
                  <p:nvPr/>
                </p:nvSpPr>
                <p:spPr>
                  <a:xfrm flipH="1">
                    <a:off x="2542782" y="6078479"/>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60" name="Cube 2759">
                    <a:extLst>
                      <a:ext uri="{FF2B5EF4-FFF2-40B4-BE49-F238E27FC236}">
                        <a16:creationId xmlns:a16="http://schemas.microsoft.com/office/drawing/2014/main" id="{5C726A5C-22C0-DD92-8F3A-65580837D163}"/>
                      </a:ext>
                    </a:extLst>
                  </p:cNvPr>
                  <p:cNvSpPr>
                    <a:spLocks noChangeAspect="1"/>
                  </p:cNvSpPr>
                  <p:nvPr/>
                </p:nvSpPr>
                <p:spPr>
                  <a:xfrm flipH="1">
                    <a:off x="2542888" y="5900839"/>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61" name="Cube 2760">
                    <a:extLst>
                      <a:ext uri="{FF2B5EF4-FFF2-40B4-BE49-F238E27FC236}">
                        <a16:creationId xmlns:a16="http://schemas.microsoft.com/office/drawing/2014/main" id="{0800B226-4888-4F28-D340-1C9DBFA5E27C}"/>
                      </a:ext>
                    </a:extLst>
                  </p:cNvPr>
                  <p:cNvSpPr>
                    <a:spLocks noChangeAspect="1"/>
                  </p:cNvSpPr>
                  <p:nvPr/>
                </p:nvSpPr>
                <p:spPr>
                  <a:xfrm flipH="1">
                    <a:off x="2542780" y="5720182"/>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62" name="Cube 2761">
                    <a:extLst>
                      <a:ext uri="{FF2B5EF4-FFF2-40B4-BE49-F238E27FC236}">
                        <a16:creationId xmlns:a16="http://schemas.microsoft.com/office/drawing/2014/main" id="{C7B4EA77-2CE4-62D3-C448-515D432E3489}"/>
                      </a:ext>
                    </a:extLst>
                  </p:cNvPr>
                  <p:cNvSpPr>
                    <a:spLocks noChangeAspect="1"/>
                  </p:cNvSpPr>
                  <p:nvPr/>
                </p:nvSpPr>
                <p:spPr>
                  <a:xfrm flipH="1">
                    <a:off x="2542886" y="5542542"/>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63" name="Cube 2762">
                    <a:extLst>
                      <a:ext uri="{FF2B5EF4-FFF2-40B4-BE49-F238E27FC236}">
                        <a16:creationId xmlns:a16="http://schemas.microsoft.com/office/drawing/2014/main" id="{BE6CBF1B-833F-B2AD-469D-CD3D8328F006}"/>
                      </a:ext>
                    </a:extLst>
                  </p:cNvPr>
                  <p:cNvSpPr>
                    <a:spLocks noChangeAspect="1"/>
                  </p:cNvSpPr>
                  <p:nvPr/>
                </p:nvSpPr>
                <p:spPr>
                  <a:xfrm flipH="1">
                    <a:off x="2542781" y="5362114"/>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38" name="Group 37">
                  <a:extLst>
                    <a:ext uri="{FF2B5EF4-FFF2-40B4-BE49-F238E27FC236}">
                      <a16:creationId xmlns:a16="http://schemas.microsoft.com/office/drawing/2014/main" id="{2B1EF518-4CDB-4794-7D0F-2DA6F591B90D}"/>
                    </a:ext>
                  </a:extLst>
                </p:cNvPr>
                <p:cNvGrpSpPr/>
                <p:nvPr/>
              </p:nvGrpSpPr>
              <p:grpSpPr>
                <a:xfrm>
                  <a:off x="1719550" y="5426457"/>
                  <a:ext cx="1264290" cy="976192"/>
                  <a:chOff x="1724313" y="5431220"/>
                  <a:chExt cx="1264290" cy="976192"/>
                </a:xfrm>
              </p:grpSpPr>
              <p:sp>
                <p:nvSpPr>
                  <p:cNvPr id="45" name="Cube 44">
                    <a:extLst>
                      <a:ext uri="{FF2B5EF4-FFF2-40B4-BE49-F238E27FC236}">
                        <a16:creationId xmlns:a16="http://schemas.microsoft.com/office/drawing/2014/main" id="{AC9B4083-A9A8-4B08-8E30-B09E57B182F1}"/>
                      </a:ext>
                    </a:extLst>
                  </p:cNvPr>
                  <p:cNvSpPr>
                    <a:spLocks noChangeAspect="1"/>
                  </p:cNvSpPr>
                  <p:nvPr/>
                </p:nvSpPr>
                <p:spPr>
                  <a:xfrm flipH="1">
                    <a:off x="2728854" y="6147662"/>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6" name="Cube 45">
                    <a:extLst>
                      <a:ext uri="{FF2B5EF4-FFF2-40B4-BE49-F238E27FC236}">
                        <a16:creationId xmlns:a16="http://schemas.microsoft.com/office/drawing/2014/main" id="{007D1B08-6AA9-1B41-96E3-330948BB44EB}"/>
                      </a:ext>
                    </a:extLst>
                  </p:cNvPr>
                  <p:cNvSpPr>
                    <a:spLocks noChangeAspect="1"/>
                  </p:cNvSpPr>
                  <p:nvPr/>
                </p:nvSpPr>
                <p:spPr>
                  <a:xfrm flipH="1">
                    <a:off x="2567064" y="6147538"/>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7" name="Cube 46">
                    <a:extLst>
                      <a:ext uri="{FF2B5EF4-FFF2-40B4-BE49-F238E27FC236}">
                        <a16:creationId xmlns:a16="http://schemas.microsoft.com/office/drawing/2014/main" id="{DF58D89B-9063-9A0E-CFB5-A5C0B485CA74}"/>
                      </a:ext>
                    </a:extLst>
                  </p:cNvPr>
                  <p:cNvSpPr>
                    <a:spLocks noChangeAspect="1"/>
                  </p:cNvSpPr>
                  <p:nvPr/>
                </p:nvSpPr>
                <p:spPr>
                  <a:xfrm flipH="1">
                    <a:off x="2404187" y="6147290"/>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8" name="Cube 47">
                    <a:extLst>
                      <a:ext uri="{FF2B5EF4-FFF2-40B4-BE49-F238E27FC236}">
                        <a16:creationId xmlns:a16="http://schemas.microsoft.com/office/drawing/2014/main" id="{EC5D70AF-CC9B-78E5-5B63-C58E4F385EC1}"/>
                      </a:ext>
                    </a:extLst>
                  </p:cNvPr>
                  <p:cNvSpPr>
                    <a:spLocks noChangeAspect="1"/>
                  </p:cNvSpPr>
                  <p:nvPr/>
                </p:nvSpPr>
                <p:spPr>
                  <a:xfrm flipH="1">
                    <a:off x="2226248" y="6146622"/>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9" name="Cube 48">
                    <a:extLst>
                      <a:ext uri="{FF2B5EF4-FFF2-40B4-BE49-F238E27FC236}">
                        <a16:creationId xmlns:a16="http://schemas.microsoft.com/office/drawing/2014/main" id="{C78E21C8-EAB4-9F0B-BCCE-7D8FE0AD9B80}"/>
                      </a:ext>
                    </a:extLst>
                  </p:cNvPr>
                  <p:cNvSpPr>
                    <a:spLocks noChangeAspect="1"/>
                  </p:cNvSpPr>
                  <p:nvPr/>
                </p:nvSpPr>
                <p:spPr>
                  <a:xfrm flipH="1">
                    <a:off x="2063371" y="6146374"/>
                    <a:ext cx="259750"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0" name="Cube 49">
                    <a:extLst>
                      <a:ext uri="{FF2B5EF4-FFF2-40B4-BE49-F238E27FC236}">
                        <a16:creationId xmlns:a16="http://schemas.microsoft.com/office/drawing/2014/main" id="{593900DB-45E7-8F59-5AF0-9B7DF8DF6905}"/>
                      </a:ext>
                    </a:extLst>
                  </p:cNvPr>
                  <p:cNvSpPr>
                    <a:spLocks noChangeAspect="1"/>
                  </p:cNvSpPr>
                  <p:nvPr/>
                </p:nvSpPr>
                <p:spPr>
                  <a:xfrm flipH="1">
                    <a:off x="1885707" y="6146250"/>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1" name="Cube 50">
                    <a:extLst>
                      <a:ext uri="{FF2B5EF4-FFF2-40B4-BE49-F238E27FC236}">
                        <a16:creationId xmlns:a16="http://schemas.microsoft.com/office/drawing/2014/main" id="{0E0115B7-F07E-E9E6-7928-66EB33AB86FD}"/>
                      </a:ext>
                    </a:extLst>
                  </p:cNvPr>
                  <p:cNvSpPr>
                    <a:spLocks noChangeAspect="1"/>
                  </p:cNvSpPr>
                  <p:nvPr/>
                </p:nvSpPr>
                <p:spPr>
                  <a:xfrm flipH="1">
                    <a:off x="1724315" y="6147585"/>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2" name="Cube 51">
                    <a:extLst>
                      <a:ext uri="{FF2B5EF4-FFF2-40B4-BE49-F238E27FC236}">
                        <a16:creationId xmlns:a16="http://schemas.microsoft.com/office/drawing/2014/main" id="{01900D41-ECA6-4151-7EBC-AC7E9E4266FE}"/>
                      </a:ext>
                    </a:extLst>
                  </p:cNvPr>
                  <p:cNvSpPr>
                    <a:spLocks noChangeAspect="1"/>
                  </p:cNvSpPr>
                  <p:nvPr/>
                </p:nvSpPr>
                <p:spPr>
                  <a:xfrm flipH="1">
                    <a:off x="1724421" y="5969945"/>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3" name="Cube 52">
                    <a:extLst>
                      <a:ext uri="{FF2B5EF4-FFF2-40B4-BE49-F238E27FC236}">
                        <a16:creationId xmlns:a16="http://schemas.microsoft.com/office/drawing/2014/main" id="{9BDA93FE-A737-F12C-F62D-98E24C2826E9}"/>
                      </a:ext>
                    </a:extLst>
                  </p:cNvPr>
                  <p:cNvSpPr>
                    <a:spLocks noChangeAspect="1"/>
                  </p:cNvSpPr>
                  <p:nvPr/>
                </p:nvSpPr>
                <p:spPr>
                  <a:xfrm flipH="1">
                    <a:off x="1724313" y="5789288"/>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4" name="Cube 53">
                    <a:extLst>
                      <a:ext uri="{FF2B5EF4-FFF2-40B4-BE49-F238E27FC236}">
                        <a16:creationId xmlns:a16="http://schemas.microsoft.com/office/drawing/2014/main" id="{6CF9D1EE-AD7C-04DA-1158-598C8A91530C}"/>
                      </a:ext>
                    </a:extLst>
                  </p:cNvPr>
                  <p:cNvSpPr>
                    <a:spLocks noChangeAspect="1"/>
                  </p:cNvSpPr>
                  <p:nvPr/>
                </p:nvSpPr>
                <p:spPr>
                  <a:xfrm flipH="1">
                    <a:off x="1724419" y="5611648"/>
                    <a:ext cx="259749" cy="259750"/>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5" name="Cube 54">
                    <a:extLst>
                      <a:ext uri="{FF2B5EF4-FFF2-40B4-BE49-F238E27FC236}">
                        <a16:creationId xmlns:a16="http://schemas.microsoft.com/office/drawing/2014/main" id="{5EC73B41-8E3E-1C63-38BF-122DE66A82EC}"/>
                      </a:ext>
                    </a:extLst>
                  </p:cNvPr>
                  <p:cNvSpPr>
                    <a:spLocks noChangeAspect="1"/>
                  </p:cNvSpPr>
                  <p:nvPr/>
                </p:nvSpPr>
                <p:spPr>
                  <a:xfrm flipH="1">
                    <a:off x="1724313" y="5431220"/>
                    <a:ext cx="259749" cy="259749"/>
                  </a:xfrm>
                  <a:prstGeom prst="cube">
                    <a:avLst>
                      <a:gd name="adj" fmla="val 3057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39" name="Straight Connector 38">
                  <a:extLst>
                    <a:ext uri="{FF2B5EF4-FFF2-40B4-BE49-F238E27FC236}">
                      <a16:creationId xmlns:a16="http://schemas.microsoft.com/office/drawing/2014/main" id="{C6E791F9-67FC-D5D1-9942-597BCBFAF263}"/>
                    </a:ext>
                  </a:extLst>
                </p:cNvPr>
                <p:cNvCxnSpPr>
                  <a:cxnSpLocks/>
                </p:cNvCxnSpPr>
                <p:nvPr/>
              </p:nvCxnSpPr>
              <p:spPr>
                <a:xfrm>
                  <a:off x="2128070" y="4636632"/>
                  <a:ext cx="1210" cy="108467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0" name="Flowchart: Extract 39">
                  <a:extLst>
                    <a:ext uri="{FF2B5EF4-FFF2-40B4-BE49-F238E27FC236}">
                      <a16:creationId xmlns:a16="http://schemas.microsoft.com/office/drawing/2014/main" id="{EF9B0318-BF84-27FF-B36F-6163E3E509CD}"/>
                    </a:ext>
                  </a:extLst>
                </p:cNvPr>
                <p:cNvSpPr>
                  <a:spLocks noChangeAspect="1"/>
                </p:cNvSpPr>
                <p:nvPr/>
              </p:nvSpPr>
              <p:spPr>
                <a:xfrm flipV="1">
                  <a:off x="2034815" y="4600860"/>
                  <a:ext cx="191571" cy="108500"/>
                </a:xfrm>
                <a:prstGeom prst="flowChartExtra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41" name="Group 40">
                  <a:extLst>
                    <a:ext uri="{FF2B5EF4-FFF2-40B4-BE49-F238E27FC236}">
                      <a16:creationId xmlns:a16="http://schemas.microsoft.com/office/drawing/2014/main" id="{04BDACC0-2D2A-FCF8-EC62-9986D1A13794}"/>
                    </a:ext>
                  </a:extLst>
                </p:cNvPr>
                <p:cNvGrpSpPr/>
                <p:nvPr/>
              </p:nvGrpSpPr>
              <p:grpSpPr>
                <a:xfrm>
                  <a:off x="2370412" y="3933825"/>
                  <a:ext cx="191571" cy="1577349"/>
                  <a:chOff x="2351360" y="3933825"/>
                  <a:chExt cx="191571" cy="1577349"/>
                </a:xfrm>
              </p:grpSpPr>
              <p:cxnSp>
                <p:nvCxnSpPr>
                  <p:cNvPr id="42" name="Straight Connector 41">
                    <a:extLst>
                      <a:ext uri="{FF2B5EF4-FFF2-40B4-BE49-F238E27FC236}">
                        <a16:creationId xmlns:a16="http://schemas.microsoft.com/office/drawing/2014/main" id="{CF7EABDD-6789-283C-8D29-6D5EB6206283}"/>
                      </a:ext>
                    </a:extLst>
                  </p:cNvPr>
                  <p:cNvCxnSpPr>
                    <a:cxnSpLocks/>
                    <a:endCxn id="43" idx="0"/>
                  </p:cNvCxnSpPr>
                  <p:nvPr/>
                </p:nvCxnSpPr>
                <p:spPr>
                  <a:xfrm>
                    <a:off x="2445734" y="4033793"/>
                    <a:ext cx="0" cy="143166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8F20F7D-2464-DF76-DA39-EC646C75B628}"/>
                      </a:ext>
                    </a:extLst>
                  </p:cNvPr>
                  <p:cNvSpPr/>
                  <p:nvPr/>
                </p:nvSpPr>
                <p:spPr>
                  <a:xfrm>
                    <a:off x="2391311" y="5465455"/>
                    <a:ext cx="130807" cy="45719"/>
                  </a:xfrm>
                  <a:prstGeom prst="re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Flowchart: Extract 43">
                    <a:extLst>
                      <a:ext uri="{FF2B5EF4-FFF2-40B4-BE49-F238E27FC236}">
                        <a16:creationId xmlns:a16="http://schemas.microsoft.com/office/drawing/2014/main" id="{350318C2-54B1-9647-5568-DE31C2B9F4CE}"/>
                      </a:ext>
                    </a:extLst>
                  </p:cNvPr>
                  <p:cNvSpPr>
                    <a:spLocks noChangeAspect="1"/>
                  </p:cNvSpPr>
                  <p:nvPr/>
                </p:nvSpPr>
                <p:spPr>
                  <a:xfrm flipV="1">
                    <a:off x="2351360" y="3933825"/>
                    <a:ext cx="191571" cy="108500"/>
                  </a:xfrm>
                  <a:prstGeom prst="flowChartExtra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FF4931A-61CC-CF0C-F1B7-8110A0CB3D0B}"/>
                      </a:ext>
                    </a:extLst>
                  </p:cNvPr>
                  <p:cNvSpPr txBox="1"/>
                  <p:nvPr/>
                </p:nvSpPr>
                <p:spPr>
                  <a:xfrm>
                    <a:off x="1099796" y="4009582"/>
                    <a:ext cx="734253" cy="596156"/>
                  </a:xfrm>
                  <a:prstGeom prst="rect">
                    <a:avLst/>
                  </a:prstGeom>
                  <a:solidFill>
                    <a:schemeClr val="bg1"/>
                  </a:solidFill>
                  <a:effectLst>
                    <a:outerShdw blurRad="50800" dist="38100" dir="8100000" algn="tr" rotWithShape="0">
                      <a:prstClr val="black">
                        <a:alpha val="40000"/>
                      </a:prstClr>
                    </a:outerShdw>
                  </a:effectLst>
                </p:spPr>
                <p:txBody>
                  <a:bodyPr wrap="square" lIns="0" tIns="0" rIns="0" bIns="0" anchor="ctr" anchorCtr="0">
                    <a:noAutofit/>
                  </a:bodyPr>
                  <a:lstStyle/>
                  <a:p>
                    <a:pPr algn="ctr"/>
                    <a14:m>
                      <m:oMath xmlns:m="http://schemas.openxmlformats.org/officeDocument/2006/math">
                        <m:r>
                          <a:rPr lang="pt-BR" sz="2400" i="1" smtClean="0">
                            <a:solidFill>
                              <a:srgbClr val="0000FF"/>
                            </a:solidFill>
                            <a:effectLst>
                              <a:outerShdw blurRad="38100" dist="38100" dir="2700000" algn="tl">
                                <a:srgbClr val="000000">
                                  <a:alpha val="43137"/>
                                </a:srgbClr>
                              </a:outerShdw>
                            </a:effectLst>
                            <a:latin typeface="Cambria Math" panose="02040503050406030204" pitchFamily="18" charset="0"/>
                          </a:rPr>
                          <m:t>𝐹</m:t>
                        </m:r>
                        <m:r>
                          <a:rPr lang="pt-BR" sz="2400" b="0" i="1" smtClean="0">
                            <a:solidFill>
                              <a:srgbClr val="0000FF"/>
                            </a:solidFill>
                            <a:effectLst>
                              <a:outerShdw blurRad="38100" dist="38100" dir="2700000" algn="tl">
                                <a:srgbClr val="000000">
                                  <a:alpha val="43137"/>
                                </a:srgbClr>
                              </a:outerShdw>
                            </a:effectLst>
                            <a:latin typeface="Cambria Math" panose="02040503050406030204" pitchFamily="18" charset="0"/>
                          </a:rPr>
                          <m:t>𝑙𝑢𝑥</m:t>
                        </m:r>
                      </m:oMath>
                    </a14:m>
                    <a:r>
                      <a:rPr lang="pt-BR" sz="2400" dirty="0">
                        <a:solidFill>
                          <a:srgbClr val="0000FF"/>
                        </a:solidFill>
                        <a:effectLst>
                          <a:outerShdw blurRad="38100" dist="38100" dir="2700000" algn="tl">
                            <a:srgbClr val="000000">
                              <a:alpha val="43137"/>
                            </a:srgbClr>
                          </a:outerShdw>
                        </a:effectLst>
                      </a:rPr>
                      <a:t> </a:t>
                    </a:r>
                    <a:endParaRPr lang="LID4096" sz="2400" dirty="0">
                      <a:solidFill>
                        <a:srgbClr val="0000FF"/>
                      </a:solidFill>
                      <a:effectLst>
                        <a:outerShdw blurRad="38100" dist="38100" dir="2700000" algn="tl">
                          <a:srgbClr val="000000">
                            <a:alpha val="43137"/>
                          </a:srgbClr>
                        </a:outerShdw>
                      </a:effectLst>
                    </a:endParaRPr>
                  </a:p>
                </p:txBody>
              </p:sp>
            </mc:Choice>
            <mc:Fallback>
              <p:sp>
                <p:nvSpPr>
                  <p:cNvPr id="32" name="TextBox 31">
                    <a:extLst>
                      <a:ext uri="{FF2B5EF4-FFF2-40B4-BE49-F238E27FC236}">
                        <a16:creationId xmlns:a16="http://schemas.microsoft.com/office/drawing/2014/main" id="{CFF4931A-61CC-CF0C-F1B7-8110A0CB3D0B}"/>
                      </a:ext>
                    </a:extLst>
                  </p:cNvPr>
                  <p:cNvSpPr txBox="1">
                    <a:spLocks noRot="1" noChangeAspect="1" noMove="1" noResize="1" noEditPoints="1" noAdjustHandles="1" noChangeArrowheads="1" noChangeShapeType="1" noTextEdit="1"/>
                  </p:cNvSpPr>
                  <p:nvPr/>
                </p:nvSpPr>
                <p:spPr>
                  <a:xfrm>
                    <a:off x="1099796" y="4009582"/>
                    <a:ext cx="734253" cy="596156"/>
                  </a:xfrm>
                  <a:prstGeom prst="rect">
                    <a:avLst/>
                  </a:prstGeom>
                  <a:blipFill>
                    <a:blip r:embed="rId8"/>
                    <a:stretch>
                      <a:fillRect/>
                    </a:stretch>
                  </a:blipFill>
                  <a:effectLst>
                    <a:outerShdw blurRad="50800" dist="38100" dir="8100000" algn="tr" rotWithShape="0">
                      <a:prstClr val="black">
                        <a:alpha val="40000"/>
                      </a:prstClr>
                    </a:outerShdw>
                  </a:effectLst>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3AAB6D0F-C16E-6A21-4A1B-CE59F6D42610}"/>
                      </a:ext>
                    </a:extLst>
                  </p:cNvPr>
                  <p:cNvSpPr txBox="1"/>
                  <p:nvPr/>
                </p:nvSpPr>
                <p:spPr>
                  <a:xfrm>
                    <a:off x="2772193" y="4009723"/>
                    <a:ext cx="794644" cy="594360"/>
                  </a:xfrm>
                  <a:prstGeom prst="rect">
                    <a:avLst/>
                  </a:prstGeom>
                  <a:solidFill>
                    <a:schemeClr val="bg1"/>
                  </a:solidFill>
                  <a:effectLst>
                    <a:outerShdw blurRad="50800" dist="38100" dir="8100000" algn="tr" rotWithShape="0">
                      <a:prstClr val="black">
                        <a:alpha val="40000"/>
                      </a:prstClr>
                    </a:outerShdw>
                  </a:effectLst>
                </p:spPr>
                <p:txBody>
                  <a:bodyPr wrap="squar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pt-BR" sz="3200" i="1" smtClean="0">
                              <a:solidFill>
                                <a:srgbClr val="0000FF"/>
                              </a:solidFill>
                              <a:effectLst>
                                <a:outerShdw blurRad="38100" dist="38100" dir="2700000" algn="tl">
                                  <a:srgbClr val="000000">
                                    <a:alpha val="43137"/>
                                  </a:srgbClr>
                                </a:outerShdw>
                              </a:effectLst>
                              <a:latin typeface="Cambria Math" panose="02040503050406030204" pitchFamily="18" charset="0"/>
                            </a:rPr>
                            <m:t>𝐻</m:t>
                          </m:r>
                          <m:r>
                            <a:rPr lang="pt-BR" sz="3200" i="1" baseline="-25000">
                              <a:solidFill>
                                <a:srgbClr val="0000FF"/>
                              </a:solidFill>
                              <a:effectLst>
                                <a:outerShdw blurRad="38100" dist="38100" dir="2700000" algn="tl">
                                  <a:srgbClr val="000000">
                                    <a:alpha val="43137"/>
                                  </a:srgbClr>
                                </a:outerShdw>
                              </a:effectLst>
                              <a:latin typeface="Cambria Math" panose="02040503050406030204" pitchFamily="18" charset="0"/>
                            </a:rPr>
                            <m:t>𝑛</m:t>
                          </m:r>
                        </m:oMath>
                      </m:oMathPara>
                    </a14:m>
                    <a:endParaRPr lang="LID4096" sz="3200" dirty="0">
                      <a:solidFill>
                        <a:srgbClr val="0000FF"/>
                      </a:solidFill>
                      <a:effectLst>
                        <a:outerShdw blurRad="38100" dist="38100" dir="2700000" algn="tl">
                          <a:srgbClr val="000000">
                            <a:alpha val="43137"/>
                          </a:srgbClr>
                        </a:outerShdw>
                      </a:effectLst>
                    </a:endParaRPr>
                  </a:p>
                </p:txBody>
              </p:sp>
            </mc:Choice>
            <mc:Fallback>
              <p:sp>
                <p:nvSpPr>
                  <p:cNvPr id="33" name="TextBox 32">
                    <a:extLst>
                      <a:ext uri="{FF2B5EF4-FFF2-40B4-BE49-F238E27FC236}">
                        <a16:creationId xmlns:a16="http://schemas.microsoft.com/office/drawing/2014/main" id="{3AAB6D0F-C16E-6A21-4A1B-CE59F6D42610}"/>
                      </a:ext>
                    </a:extLst>
                  </p:cNvPr>
                  <p:cNvSpPr txBox="1">
                    <a:spLocks noRot="1" noChangeAspect="1" noMove="1" noResize="1" noEditPoints="1" noAdjustHandles="1" noChangeArrowheads="1" noChangeShapeType="1" noTextEdit="1"/>
                  </p:cNvSpPr>
                  <p:nvPr/>
                </p:nvSpPr>
                <p:spPr>
                  <a:xfrm>
                    <a:off x="2772193" y="4009723"/>
                    <a:ext cx="794644" cy="594360"/>
                  </a:xfrm>
                  <a:prstGeom prst="rect">
                    <a:avLst/>
                  </a:prstGeom>
                  <a:blipFill>
                    <a:blip r:embed="rId9"/>
                    <a:stretch>
                      <a:fillRect/>
                    </a:stretch>
                  </a:blipFill>
                  <a:effectLst>
                    <a:outerShdw blurRad="50800" dist="38100" dir="8100000" algn="tr" rotWithShape="0">
                      <a:prstClr val="black">
                        <a:alpha val="40000"/>
                      </a:prstClr>
                    </a:outerShdw>
                  </a:effectLst>
                </p:spPr>
                <p:txBody>
                  <a:bodyPr/>
                  <a:lstStyle/>
                  <a:p>
                    <a:r>
                      <a:rPr lang="LID4096">
                        <a:noFill/>
                      </a:rPr>
                      <a:t> </a:t>
                    </a:r>
                  </a:p>
                </p:txBody>
              </p:sp>
            </mc:Fallback>
          </mc:AlternateContent>
        </p:grpSp>
        <p:sp>
          <p:nvSpPr>
            <p:cNvPr id="28" name="L-Shape 27">
              <a:extLst>
                <a:ext uri="{FF2B5EF4-FFF2-40B4-BE49-F238E27FC236}">
                  <a16:creationId xmlns:a16="http://schemas.microsoft.com/office/drawing/2014/main" id="{F99C59B5-A4F4-DF03-28ED-6C3DC7DC32E7}"/>
                </a:ext>
              </a:extLst>
            </p:cNvPr>
            <p:cNvSpPr/>
            <p:nvPr/>
          </p:nvSpPr>
          <p:spPr>
            <a:xfrm>
              <a:off x="971268" y="2676090"/>
              <a:ext cx="2657946" cy="3732168"/>
            </a:xfrm>
            <a:prstGeom prst="corner">
              <a:avLst>
                <a:gd name="adj1" fmla="val 119892"/>
                <a:gd name="adj2" fmla="val 50000"/>
              </a:avLst>
            </a:prstGeom>
            <a:noFill/>
            <a:ln w="1905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TextBox 28">
              <a:extLst>
                <a:ext uri="{FF2B5EF4-FFF2-40B4-BE49-F238E27FC236}">
                  <a16:creationId xmlns:a16="http://schemas.microsoft.com/office/drawing/2014/main" id="{5E19FCB5-5E2D-4B17-61B9-0973DF4C8395}"/>
                </a:ext>
              </a:extLst>
            </p:cNvPr>
            <p:cNvSpPr txBox="1"/>
            <p:nvPr/>
          </p:nvSpPr>
          <p:spPr>
            <a:xfrm>
              <a:off x="1813418" y="4424092"/>
              <a:ext cx="1802437" cy="369332"/>
            </a:xfrm>
            <a:prstGeom prst="rect">
              <a:avLst/>
            </a:prstGeom>
            <a:noFill/>
          </p:spPr>
          <p:txBody>
            <a:bodyPr wrap="square" rtlCol="0">
              <a:spAutoFit/>
            </a:bodyPr>
            <a:lstStyle/>
            <a:p>
              <a:pPr algn="r"/>
              <a:r>
                <a:rPr lang="en-US" dirty="0">
                  <a:solidFill>
                    <a:srgbClr val="0000FF"/>
                  </a:solidFill>
                  <a:effectLst>
                    <a:outerShdw blurRad="38100" dist="38100" dir="2700000" algn="tl">
                      <a:srgbClr val="000000">
                        <a:alpha val="43137"/>
                      </a:srgbClr>
                    </a:outerShdw>
                  </a:effectLst>
                </a:rPr>
                <a:t>Heads</a:t>
              </a:r>
            </a:p>
          </p:txBody>
        </p:sp>
      </p:grpSp>
      <p:sp>
        <p:nvSpPr>
          <p:cNvPr id="2147" name="TextBox 2146">
            <a:extLst>
              <a:ext uri="{FF2B5EF4-FFF2-40B4-BE49-F238E27FC236}">
                <a16:creationId xmlns:a16="http://schemas.microsoft.com/office/drawing/2014/main" id="{654B356D-55D9-3C38-30FE-3496814259AC}"/>
              </a:ext>
            </a:extLst>
          </p:cNvPr>
          <p:cNvSpPr txBox="1"/>
          <p:nvPr/>
        </p:nvSpPr>
        <p:spPr>
          <a:xfrm>
            <a:off x="792210" y="2635914"/>
            <a:ext cx="1264313" cy="353943"/>
          </a:xfrm>
          <a:prstGeom prst="rect">
            <a:avLst/>
          </a:prstGeom>
          <a:noFill/>
        </p:spPr>
        <p:txBody>
          <a:bodyPr wrap="square" rtlCol="0">
            <a:spAutoFit/>
          </a:bodyPr>
          <a:lstStyle/>
          <a:p>
            <a:pPr algn="ctr"/>
            <a:r>
              <a:rPr lang="en-US" sz="1700" b="1" dirty="0">
                <a:solidFill>
                  <a:srgbClr val="0000FF"/>
                </a:solidFill>
                <a:effectLst>
                  <a:outerShdw blurRad="38100" dist="38100" dir="2700000" algn="tl">
                    <a:srgbClr val="000000">
                      <a:alpha val="43137"/>
                    </a:srgbClr>
                  </a:outerShdw>
                </a:effectLst>
              </a:rPr>
              <a:t>MODFLOW</a:t>
            </a:r>
          </a:p>
        </p:txBody>
      </p:sp>
      <p:sp>
        <p:nvSpPr>
          <p:cNvPr id="2148" name="TextBox 2147">
            <a:extLst>
              <a:ext uri="{FF2B5EF4-FFF2-40B4-BE49-F238E27FC236}">
                <a16:creationId xmlns:a16="http://schemas.microsoft.com/office/drawing/2014/main" id="{5444D331-1CE0-F0FA-93C4-7CE9E084F279}"/>
              </a:ext>
            </a:extLst>
          </p:cNvPr>
          <p:cNvSpPr txBox="1"/>
          <p:nvPr/>
        </p:nvSpPr>
        <p:spPr>
          <a:xfrm>
            <a:off x="8903113" y="1269930"/>
            <a:ext cx="1526373" cy="326371"/>
          </a:xfrm>
          <a:prstGeom prst="rect">
            <a:avLst/>
          </a:prstGeom>
          <a:noFill/>
        </p:spPr>
        <p:txBody>
          <a:bodyPr wrap="square" rtlCol="0">
            <a:spAutoFit/>
          </a:bodyPr>
          <a:lstStyle/>
          <a:p>
            <a:pPr>
              <a:lnSpc>
                <a:spcPts val="1800"/>
              </a:lnSpc>
            </a:pPr>
            <a:r>
              <a:rPr lang="en-US" b="1" dirty="0"/>
              <a:t>Boundaries:</a:t>
            </a:r>
          </a:p>
        </p:txBody>
      </p:sp>
      <p:sp>
        <p:nvSpPr>
          <p:cNvPr id="2149" name="TextBox 2148">
            <a:extLst>
              <a:ext uri="{FF2B5EF4-FFF2-40B4-BE49-F238E27FC236}">
                <a16:creationId xmlns:a16="http://schemas.microsoft.com/office/drawing/2014/main" id="{A07C1119-2C30-1F47-719C-928CA24735DD}"/>
              </a:ext>
            </a:extLst>
          </p:cNvPr>
          <p:cNvSpPr txBox="1"/>
          <p:nvPr/>
        </p:nvSpPr>
        <p:spPr>
          <a:xfrm>
            <a:off x="10060758" y="1422021"/>
            <a:ext cx="1418597" cy="276999"/>
          </a:xfrm>
          <a:prstGeom prst="rect">
            <a:avLst/>
          </a:prstGeom>
          <a:noFill/>
        </p:spPr>
        <p:txBody>
          <a:bodyPr wrap="square" lIns="0" tIns="0" rIns="0" bIns="0" rtlCol="0">
            <a:spAutoFit/>
          </a:bodyPr>
          <a:lstStyle/>
          <a:p>
            <a:pPr algn="r"/>
            <a:r>
              <a:rPr lang="en-US" b="1" dirty="0"/>
              <a:t>Well</a:t>
            </a:r>
            <a:r>
              <a:rPr lang="pt-BR" b="1" dirty="0"/>
              <a:t> Heads</a:t>
            </a:r>
            <a:endParaRPr lang="LID4096" b="1" dirty="0"/>
          </a:p>
        </p:txBody>
      </p:sp>
      <p:sp>
        <p:nvSpPr>
          <p:cNvPr id="2150" name="TextBox 2149">
            <a:extLst>
              <a:ext uri="{FF2B5EF4-FFF2-40B4-BE49-F238E27FC236}">
                <a16:creationId xmlns:a16="http://schemas.microsoft.com/office/drawing/2014/main" id="{F4175AFE-6C75-7ACD-5AA5-FB6E8BD81EB6}"/>
              </a:ext>
            </a:extLst>
          </p:cNvPr>
          <p:cNvSpPr txBox="1"/>
          <p:nvPr/>
        </p:nvSpPr>
        <p:spPr>
          <a:xfrm>
            <a:off x="10283322" y="1779392"/>
            <a:ext cx="1219874" cy="369332"/>
          </a:xfrm>
          <a:prstGeom prst="rect">
            <a:avLst/>
          </a:prstGeom>
          <a:noFill/>
        </p:spPr>
        <p:txBody>
          <a:bodyPr wrap="square" rtlCol="0">
            <a:spAutoFit/>
          </a:bodyPr>
          <a:lstStyle/>
          <a:p>
            <a:pPr algn="r"/>
            <a:r>
              <a:rPr lang="en-US" b="1"/>
              <a:t>positions</a:t>
            </a:r>
          </a:p>
        </p:txBody>
      </p:sp>
      <p:sp>
        <p:nvSpPr>
          <p:cNvPr id="2151" name="TextBox 2150">
            <a:extLst>
              <a:ext uri="{FF2B5EF4-FFF2-40B4-BE49-F238E27FC236}">
                <a16:creationId xmlns:a16="http://schemas.microsoft.com/office/drawing/2014/main" id="{77D1A374-ED27-7FE1-1486-32D44225B1A9}"/>
              </a:ext>
            </a:extLst>
          </p:cNvPr>
          <p:cNvSpPr txBox="1"/>
          <p:nvPr/>
        </p:nvSpPr>
        <p:spPr>
          <a:xfrm>
            <a:off x="4225122" y="5199867"/>
            <a:ext cx="1887820" cy="461665"/>
          </a:xfrm>
          <a:prstGeom prst="rect">
            <a:avLst/>
          </a:prstGeom>
          <a:noFill/>
        </p:spPr>
        <p:txBody>
          <a:bodyPr wrap="square" rtlCol="0">
            <a:spAutoFit/>
          </a:bodyPr>
          <a:lstStyle/>
          <a:p>
            <a:pPr algn="r"/>
            <a:r>
              <a:rPr lang="en-US" sz="2400" b="1" dirty="0">
                <a:solidFill>
                  <a:srgbClr val="0000FF"/>
                </a:solidFill>
                <a:effectLst>
                  <a:outerShdw blurRad="38100" dist="38100" dir="2700000" algn="tl">
                    <a:srgbClr val="000000">
                      <a:alpha val="43137"/>
                    </a:srgbClr>
                  </a:outerShdw>
                </a:effectLst>
              </a:rPr>
              <a:t>H</a:t>
            </a:r>
            <a:r>
              <a:rPr lang="en-US" sz="2400" b="1" baseline="-25000" dirty="0">
                <a:solidFill>
                  <a:srgbClr val="0000FF"/>
                </a:solidFill>
                <a:effectLst>
                  <a:outerShdw blurRad="38100" dist="38100" dir="2700000" algn="tl">
                    <a:srgbClr val="000000">
                      <a:alpha val="43137"/>
                    </a:srgbClr>
                  </a:outerShdw>
                </a:effectLst>
              </a:rPr>
              <a:t>2</a:t>
            </a:r>
            <a:r>
              <a:rPr lang="en-US" sz="2400" b="1" dirty="0">
                <a:solidFill>
                  <a:srgbClr val="0000FF"/>
                </a:solidFill>
                <a:effectLst>
                  <a:outerShdw blurRad="38100" dist="38100" dir="2700000" algn="tl">
                    <a:srgbClr val="000000">
                      <a:alpha val="43137"/>
                    </a:srgbClr>
                  </a:outerShdw>
                </a:effectLst>
              </a:rPr>
              <a:t>O</a:t>
            </a:r>
          </a:p>
        </p:txBody>
      </p:sp>
      <p:cxnSp>
        <p:nvCxnSpPr>
          <p:cNvPr id="2153" name="Straight Connector 2152">
            <a:extLst>
              <a:ext uri="{FF2B5EF4-FFF2-40B4-BE49-F238E27FC236}">
                <a16:creationId xmlns:a16="http://schemas.microsoft.com/office/drawing/2014/main" id="{232B33C7-96A4-11B4-E476-4EE1E78B1BA5}"/>
              </a:ext>
            </a:extLst>
          </p:cNvPr>
          <p:cNvCxnSpPr>
            <a:cxnSpLocks/>
          </p:cNvCxnSpPr>
          <p:nvPr/>
        </p:nvCxnSpPr>
        <p:spPr>
          <a:xfrm>
            <a:off x="10819783" y="657813"/>
            <a:ext cx="501434" cy="0"/>
          </a:xfrm>
          <a:prstGeom prst="lin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sp>
        <p:nvSpPr>
          <p:cNvPr id="2" name="Oval 1">
            <a:extLst>
              <a:ext uri="{FF2B5EF4-FFF2-40B4-BE49-F238E27FC236}">
                <a16:creationId xmlns:a16="http://schemas.microsoft.com/office/drawing/2014/main" id="{32300D54-E89B-7F93-5D55-7ECDA43AD449}"/>
              </a:ext>
            </a:extLst>
          </p:cNvPr>
          <p:cNvSpPr>
            <a:spLocks noChangeAspect="1"/>
          </p:cNvSpPr>
          <p:nvPr/>
        </p:nvSpPr>
        <p:spPr>
          <a:xfrm>
            <a:off x="7017314" y="4205363"/>
            <a:ext cx="1214389" cy="1159464"/>
          </a:xfrm>
          <a:prstGeom prst="ellipse">
            <a:avLst/>
          </a:prstGeom>
          <a:noFill/>
          <a:ln w="12700">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97" name="TextBox 2796">
            <a:extLst>
              <a:ext uri="{FF2B5EF4-FFF2-40B4-BE49-F238E27FC236}">
                <a16:creationId xmlns:a16="http://schemas.microsoft.com/office/drawing/2014/main" id="{B5419589-903B-352C-77D7-C2115BE4AA4F}"/>
              </a:ext>
            </a:extLst>
          </p:cNvPr>
          <p:cNvSpPr txBox="1"/>
          <p:nvPr/>
        </p:nvSpPr>
        <p:spPr>
          <a:xfrm>
            <a:off x="4241247" y="5898058"/>
            <a:ext cx="1486579" cy="369332"/>
          </a:xfrm>
          <a:prstGeom prst="rect">
            <a:avLst/>
          </a:prstGeom>
          <a:noFill/>
        </p:spPr>
        <p:txBody>
          <a:bodyPr wrap="square" rtlCol="0">
            <a:spAutoFit/>
          </a:bodyPr>
          <a:lstStyle/>
          <a:p>
            <a:r>
              <a:rPr lang="en-US" dirty="0">
                <a:solidFill>
                  <a:srgbClr val="0000FF"/>
                </a:solidFill>
                <a:effectLst>
                  <a:outerShdw blurRad="38100" dist="38100" dir="2700000" algn="tl">
                    <a:srgbClr val="000000">
                      <a:alpha val="43137"/>
                    </a:srgbClr>
                  </a:outerShdw>
                </a:effectLst>
              </a:rPr>
              <a:t>An issue</a:t>
            </a:r>
          </a:p>
        </p:txBody>
      </p:sp>
      <p:sp>
        <p:nvSpPr>
          <p:cNvPr id="2803" name="Rectangle 2802">
            <a:extLst>
              <a:ext uri="{FF2B5EF4-FFF2-40B4-BE49-F238E27FC236}">
                <a16:creationId xmlns:a16="http://schemas.microsoft.com/office/drawing/2014/main" id="{64B6D350-DF43-B871-DDF7-267CB184FF2C}"/>
              </a:ext>
            </a:extLst>
          </p:cNvPr>
          <p:cNvSpPr/>
          <p:nvPr/>
        </p:nvSpPr>
        <p:spPr>
          <a:xfrm>
            <a:off x="6392400" y="6352404"/>
            <a:ext cx="5385233" cy="1778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811" name="Rectangle 2810">
            <a:extLst>
              <a:ext uri="{FF2B5EF4-FFF2-40B4-BE49-F238E27FC236}">
                <a16:creationId xmlns:a16="http://schemas.microsoft.com/office/drawing/2014/main" id="{7B644C72-CFB3-70F6-65D3-A2DD89CFED46}"/>
              </a:ext>
            </a:extLst>
          </p:cNvPr>
          <p:cNvSpPr/>
          <p:nvPr/>
        </p:nvSpPr>
        <p:spPr>
          <a:xfrm>
            <a:off x="580038" y="2373460"/>
            <a:ext cx="128958" cy="231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2812" name="Group 2811">
            <a:extLst>
              <a:ext uri="{FF2B5EF4-FFF2-40B4-BE49-F238E27FC236}">
                <a16:creationId xmlns:a16="http://schemas.microsoft.com/office/drawing/2014/main" id="{CD8D957C-BF47-2CA9-1A84-99B91824B90C}"/>
              </a:ext>
            </a:extLst>
          </p:cNvPr>
          <p:cNvGrpSpPr>
            <a:grpSpLocks noChangeAspect="1"/>
          </p:cNvGrpSpPr>
          <p:nvPr/>
        </p:nvGrpSpPr>
        <p:grpSpPr>
          <a:xfrm>
            <a:off x="11321983" y="6559953"/>
            <a:ext cx="870018" cy="298048"/>
            <a:chOff x="11191013" y="6559953"/>
            <a:chExt cx="870018" cy="298048"/>
          </a:xfrm>
        </p:grpSpPr>
        <p:sp>
          <p:nvSpPr>
            <p:cNvPr id="2813" name="Rectangle 2812">
              <a:extLst>
                <a:ext uri="{FF2B5EF4-FFF2-40B4-BE49-F238E27FC236}">
                  <a16:creationId xmlns:a16="http://schemas.microsoft.com/office/drawing/2014/main" id="{1137B273-5696-272D-2072-280626E356A7}"/>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2814" name="Object 4">
                  <a:extLst>
                    <a:ext uri="{63B3BB69-23CF-44E3-9099-C40C66FF867C}">
                      <a14:compatExt spid="_x0000_s1028"/>
                    </a:ext>
                    <a:ext uri="{FF2B5EF4-FFF2-40B4-BE49-F238E27FC236}">
                      <a16:creationId xmlns:a16="http://schemas.microsoft.com/office/drawing/2014/main" id="{6BEF597E-53B6-0ED0-42EB-1F8EF4F306EA}"/>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814" name="Object 4">
                  <a:extLst>
                    <a:ext uri="{63B3BB69-23CF-44E3-9099-C40C66FF867C}">
                      <a14:compatExt xmlns:a14="http://schemas.microsoft.com/office/drawing/2010/main" spid="_x0000_s1028"/>
                    </a:ext>
                    <a:ext uri="{FF2B5EF4-FFF2-40B4-BE49-F238E27FC236}">
                      <a16:creationId xmlns:a16="http://schemas.microsoft.com/office/drawing/2014/main" id="{6BEF597E-53B6-0ED0-42EB-1F8EF4F306EA}"/>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0"/>
                  <a:stretch>
                    <a:fillRect b="-11364"/>
                  </a:stretch>
                </a:blipFill>
              </p:spPr>
              <p:txBody>
                <a:bodyPr/>
                <a:lstStyle/>
                <a:p>
                  <a:r>
                    <a:rPr lang="LID4096">
                      <a:noFill/>
                    </a:rPr>
                    <a:t> </a:t>
                  </a:r>
                </a:p>
              </p:txBody>
            </p:sp>
          </mc:Fallback>
        </mc:AlternateContent>
      </p:grpSp>
    </p:spTree>
    <p:extLst>
      <p:ext uri="{BB962C8B-B14F-4D97-AF65-F5344CB8AC3E}">
        <p14:creationId xmlns:p14="http://schemas.microsoft.com/office/powerpoint/2010/main" val="51926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7AF8D2-B81E-5BFE-EBAB-530C65F62C2D}"/>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71" name="Agrupar 12266">
            <a:extLst>
              <a:ext uri="{FF2B5EF4-FFF2-40B4-BE49-F238E27FC236}">
                <a16:creationId xmlns:a16="http://schemas.microsoft.com/office/drawing/2014/main" id="{338938FD-C60F-AAFB-7B3D-2EAC4AAF723D}"/>
              </a:ext>
            </a:extLst>
          </p:cNvPr>
          <p:cNvGrpSpPr/>
          <p:nvPr/>
        </p:nvGrpSpPr>
        <p:grpSpPr>
          <a:xfrm>
            <a:off x="559996" y="529018"/>
            <a:ext cx="4022176" cy="4515969"/>
            <a:chOff x="111571" y="66361"/>
            <a:chExt cx="2168236" cy="2788447"/>
          </a:xfrm>
        </p:grpSpPr>
        <p:sp>
          <p:nvSpPr>
            <p:cNvPr id="172" name="Retângulo 180">
              <a:extLst>
                <a:ext uri="{FF2B5EF4-FFF2-40B4-BE49-F238E27FC236}">
                  <a16:creationId xmlns:a16="http://schemas.microsoft.com/office/drawing/2014/main" id="{A3B8B6B8-D219-C470-591D-B915B077073A}"/>
                </a:ext>
              </a:extLst>
            </p:cNvPr>
            <p:cNvSpPr/>
            <p:nvPr/>
          </p:nvSpPr>
          <p:spPr>
            <a:xfrm>
              <a:off x="419100" y="1639975"/>
              <a:ext cx="623570" cy="166632"/>
            </a:xfrm>
            <a:prstGeom prst="rect">
              <a:avLst/>
            </a:prstGeom>
            <a:noFill/>
          </p:spPr>
          <p:txBody>
            <a:bodyPr wrap="square" lIns="0" tIns="0" rIns="0" bIns="0" anchor="ctr" anchorCtr="0">
              <a:noAutofit/>
            </a:bodyPr>
            <a:lstStyle/>
            <a:p>
              <a:pPr marL="0" marR="0" algn="ctr">
                <a:spcAft>
                  <a:spcPts val="0"/>
                </a:spcAft>
              </a:pPr>
              <a:r>
                <a:rPr lang="pt-BR" sz="7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700" b="1">
                  <a:solidFill>
                    <a:srgbClr val="000000"/>
                  </a:solidFill>
                  <a:effectLst/>
                  <a:latin typeface="Calibri Light" panose="020F0302020204030204" pitchFamily="34" charset="0"/>
                  <a:ea typeface="Calibri" panose="020F0502020204030204" pitchFamily="34" charset="0"/>
                </a:rPr>
                <a:t> </a:t>
              </a:r>
              <a:r>
                <a:rPr lang="pt-BR" sz="7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700" b="1">
                  <a:solidFill>
                    <a:srgbClr val="000000"/>
                  </a:solidFill>
                  <a:effectLst/>
                  <a:latin typeface="Calibri Light" panose="020F0302020204030204" pitchFamily="34" charset="0"/>
                  <a:ea typeface="Calibri" panose="020F0502020204030204" pitchFamily="34" charset="0"/>
                </a:rPr>
                <a:t> </a:t>
              </a:r>
              <a:r>
                <a:rPr lang="pt-BR" sz="700" b="1">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endParaRPr b="1">
                <a:solidFill>
                  <a:srgbClr val="000000"/>
                </a:solidFill>
                <a:effectLst/>
                <a:latin typeface="Times New Roman" panose="02020603050405020304" pitchFamily="18" charset="0"/>
                <a:ea typeface="Calibri" panose="020F0502020204030204" pitchFamily="34" charset="0"/>
              </a:endParaRPr>
            </a:p>
          </p:txBody>
        </p:sp>
        <p:grpSp>
          <p:nvGrpSpPr>
            <p:cNvPr id="173" name="Agrupar 12264">
              <a:extLst>
                <a:ext uri="{FF2B5EF4-FFF2-40B4-BE49-F238E27FC236}">
                  <a16:creationId xmlns:a16="http://schemas.microsoft.com/office/drawing/2014/main" id="{21618E90-45C8-788C-D647-693410CA42C4}"/>
                </a:ext>
              </a:extLst>
            </p:cNvPr>
            <p:cNvGrpSpPr/>
            <p:nvPr/>
          </p:nvGrpSpPr>
          <p:grpSpPr>
            <a:xfrm>
              <a:off x="111571" y="66361"/>
              <a:ext cx="1881431" cy="2788447"/>
              <a:chOff x="111571" y="66361"/>
              <a:chExt cx="1881431" cy="2788447"/>
            </a:xfrm>
          </p:grpSpPr>
          <p:sp>
            <p:nvSpPr>
              <p:cNvPr id="175" name="Seta: para Baixo 3838">
                <a:extLst>
                  <a:ext uri="{FF2B5EF4-FFF2-40B4-BE49-F238E27FC236}">
                    <a16:creationId xmlns:a16="http://schemas.microsoft.com/office/drawing/2014/main" id="{8CC66C70-49FA-FC2E-DBCA-39ECEEE76BE1}"/>
                  </a:ext>
                </a:extLst>
              </p:cNvPr>
              <p:cNvSpPr/>
              <p:nvPr/>
            </p:nvSpPr>
            <p:spPr>
              <a:xfrm flipV="1">
                <a:off x="598924" y="66361"/>
                <a:ext cx="301625" cy="541690"/>
              </a:xfrm>
              <a:prstGeom prst="downArrow">
                <a:avLst>
                  <a:gd name="adj1" fmla="val 50000"/>
                  <a:gd name="adj2" fmla="val 68453"/>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sz="2800" b="1"/>
              </a:p>
            </p:txBody>
          </p:sp>
          <p:grpSp>
            <p:nvGrpSpPr>
              <p:cNvPr id="176" name="Agrupar 12263">
                <a:extLst>
                  <a:ext uri="{FF2B5EF4-FFF2-40B4-BE49-F238E27FC236}">
                    <a16:creationId xmlns:a16="http://schemas.microsoft.com/office/drawing/2014/main" id="{6BDA4B7A-EDC9-C6D6-1B92-C4FE1E78B129}"/>
                  </a:ext>
                </a:extLst>
              </p:cNvPr>
              <p:cNvGrpSpPr/>
              <p:nvPr/>
            </p:nvGrpSpPr>
            <p:grpSpPr>
              <a:xfrm>
                <a:off x="111571" y="69402"/>
                <a:ext cx="1881431" cy="2785406"/>
                <a:chOff x="111571" y="69402"/>
                <a:chExt cx="1881431" cy="2785406"/>
              </a:xfrm>
            </p:grpSpPr>
            <p:sp>
              <p:nvSpPr>
                <p:cNvPr id="177" name="Retângulo 180">
                  <a:extLst>
                    <a:ext uri="{FF2B5EF4-FFF2-40B4-BE49-F238E27FC236}">
                      <a16:creationId xmlns:a16="http://schemas.microsoft.com/office/drawing/2014/main" id="{82B4F4C9-8482-1A8D-1376-9C5586E11FD0}"/>
                    </a:ext>
                  </a:extLst>
                </p:cNvPr>
                <p:cNvSpPr/>
                <p:nvPr/>
              </p:nvSpPr>
              <p:spPr>
                <a:xfrm>
                  <a:off x="111571" y="71013"/>
                  <a:ext cx="494778" cy="267045"/>
                </a:xfrm>
                <a:prstGeom prst="rect">
                  <a:avLst/>
                </a:prstGeom>
                <a:noFill/>
              </p:spPr>
              <p:txBody>
                <a:bodyPr wrap="square" lIns="0" tIns="0" rIns="0" bIns="0" anchor="t" anchorCtr="0">
                  <a:noAutofit/>
                </a:bodyPr>
                <a:lstStyle/>
                <a:p>
                  <a:pPr algn="ctr"/>
                  <a:r>
                    <a:rPr lang="en-US" b="1" dirty="0"/>
                    <a:t>Borehole</a:t>
                  </a:r>
                  <a:endParaRPr lang="en-US" dirty="0"/>
                </a:p>
              </p:txBody>
            </p:sp>
            <p:grpSp>
              <p:nvGrpSpPr>
                <p:cNvPr id="179" name="Agrupar 3844">
                  <a:extLst>
                    <a:ext uri="{FF2B5EF4-FFF2-40B4-BE49-F238E27FC236}">
                      <a16:creationId xmlns:a16="http://schemas.microsoft.com/office/drawing/2014/main" id="{37ED8AF2-95A7-6A08-AC39-B9D7731FE3E8}"/>
                    </a:ext>
                  </a:extLst>
                </p:cNvPr>
                <p:cNvGrpSpPr/>
                <p:nvPr/>
              </p:nvGrpSpPr>
              <p:grpSpPr>
                <a:xfrm>
                  <a:off x="192402" y="69402"/>
                  <a:ext cx="1800600" cy="2785406"/>
                  <a:chOff x="94858" y="32945"/>
                  <a:chExt cx="1800778" cy="3258915"/>
                </a:xfrm>
              </p:grpSpPr>
              <p:grpSp>
                <p:nvGrpSpPr>
                  <p:cNvPr id="197" name="Agrupar 3855">
                    <a:extLst>
                      <a:ext uri="{FF2B5EF4-FFF2-40B4-BE49-F238E27FC236}">
                        <a16:creationId xmlns:a16="http://schemas.microsoft.com/office/drawing/2014/main" id="{097F0631-0B47-FCB2-8019-17F72E71F184}"/>
                      </a:ext>
                    </a:extLst>
                  </p:cNvPr>
                  <p:cNvGrpSpPr/>
                  <p:nvPr/>
                </p:nvGrpSpPr>
                <p:grpSpPr>
                  <a:xfrm>
                    <a:off x="563842" y="32945"/>
                    <a:ext cx="1331794" cy="3208987"/>
                    <a:chOff x="-257232" y="-467245"/>
                    <a:chExt cx="1195215" cy="3210717"/>
                  </a:xfrm>
                </p:grpSpPr>
                <p:grpSp>
                  <p:nvGrpSpPr>
                    <p:cNvPr id="199" name="Agrupar 3865">
                      <a:extLst>
                        <a:ext uri="{FF2B5EF4-FFF2-40B4-BE49-F238E27FC236}">
                          <a16:creationId xmlns:a16="http://schemas.microsoft.com/office/drawing/2014/main" id="{45AEC41D-63D5-E4F1-5C65-B46FE1487947}"/>
                        </a:ext>
                      </a:extLst>
                    </p:cNvPr>
                    <p:cNvGrpSpPr/>
                    <p:nvPr/>
                  </p:nvGrpSpPr>
                  <p:grpSpPr>
                    <a:xfrm>
                      <a:off x="49509" y="506937"/>
                      <a:ext cx="565253" cy="2227715"/>
                      <a:chOff x="20410" y="506937"/>
                      <a:chExt cx="565253" cy="2227715"/>
                    </a:xfrm>
                  </p:grpSpPr>
                  <p:grpSp>
                    <p:nvGrpSpPr>
                      <p:cNvPr id="211" name="Agrupar 3866">
                        <a:extLst>
                          <a:ext uri="{FF2B5EF4-FFF2-40B4-BE49-F238E27FC236}">
                            <a16:creationId xmlns:a16="http://schemas.microsoft.com/office/drawing/2014/main" id="{DB8D4E6E-A0C5-2CD4-1E85-A0C424279683}"/>
                          </a:ext>
                        </a:extLst>
                      </p:cNvPr>
                      <p:cNvGrpSpPr/>
                      <p:nvPr/>
                    </p:nvGrpSpPr>
                    <p:grpSpPr>
                      <a:xfrm>
                        <a:off x="20410" y="617467"/>
                        <a:ext cx="218437" cy="623148"/>
                        <a:chOff x="17562" y="83843"/>
                        <a:chExt cx="187960" cy="336550"/>
                      </a:xfrm>
                    </p:grpSpPr>
                    <p:grpSp>
                      <p:nvGrpSpPr>
                        <p:cNvPr id="247" name="Agrupar 3868">
                          <a:extLst>
                            <a:ext uri="{FF2B5EF4-FFF2-40B4-BE49-F238E27FC236}">
                              <a16:creationId xmlns:a16="http://schemas.microsoft.com/office/drawing/2014/main" id="{6342CA7A-5CC7-D79A-5DD3-3687171AD9FE}"/>
                            </a:ext>
                          </a:extLst>
                        </p:cNvPr>
                        <p:cNvGrpSpPr/>
                        <p:nvPr/>
                      </p:nvGrpSpPr>
                      <p:grpSpPr>
                        <a:xfrm>
                          <a:off x="17562" y="89558"/>
                          <a:ext cx="39370" cy="330835"/>
                          <a:chOff x="17562" y="83843"/>
                          <a:chExt cx="39370" cy="330835"/>
                        </a:xfrm>
                      </p:grpSpPr>
                      <p:sp>
                        <p:nvSpPr>
                          <p:cNvPr id="256" name="Seta em curva para a esquerda 916">
                            <a:extLst>
                              <a:ext uri="{FF2B5EF4-FFF2-40B4-BE49-F238E27FC236}">
                                <a16:creationId xmlns:a16="http://schemas.microsoft.com/office/drawing/2014/main" id="{0EC5F844-119B-79EA-AADB-1940C21E987E}"/>
                              </a:ext>
                            </a:extLst>
                          </p:cNvPr>
                          <p:cNvSpPr>
                            <a:spLocks noChangeArrowheads="1"/>
                          </p:cNvSpPr>
                          <p:nvPr/>
                        </p:nvSpPr>
                        <p:spPr bwMode="auto">
                          <a:xfrm flipV="1">
                            <a:off x="17562" y="83843"/>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57" name="Seta em curva para a esquerda 916">
                            <a:extLst>
                              <a:ext uri="{FF2B5EF4-FFF2-40B4-BE49-F238E27FC236}">
                                <a16:creationId xmlns:a16="http://schemas.microsoft.com/office/drawing/2014/main" id="{76CE2E70-F6E6-8D18-F330-D4FDA93EA816}"/>
                              </a:ext>
                            </a:extLst>
                          </p:cNvPr>
                          <p:cNvSpPr>
                            <a:spLocks noChangeArrowheads="1"/>
                          </p:cNvSpPr>
                          <p:nvPr/>
                        </p:nvSpPr>
                        <p:spPr bwMode="auto">
                          <a:xfrm flipV="1">
                            <a:off x="17562" y="160043"/>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58" name="Seta em curva para a esquerda 916">
                            <a:extLst>
                              <a:ext uri="{FF2B5EF4-FFF2-40B4-BE49-F238E27FC236}">
                                <a16:creationId xmlns:a16="http://schemas.microsoft.com/office/drawing/2014/main" id="{023CFACB-8D86-F42C-2C3F-0ED56A813C7A}"/>
                              </a:ext>
                            </a:extLst>
                          </p:cNvPr>
                          <p:cNvSpPr>
                            <a:spLocks noChangeArrowheads="1"/>
                          </p:cNvSpPr>
                          <p:nvPr/>
                        </p:nvSpPr>
                        <p:spPr bwMode="auto">
                          <a:xfrm flipV="1">
                            <a:off x="17562" y="241958"/>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59" name="Seta em curva para a esquerda 916">
                            <a:extLst>
                              <a:ext uri="{FF2B5EF4-FFF2-40B4-BE49-F238E27FC236}">
                                <a16:creationId xmlns:a16="http://schemas.microsoft.com/office/drawing/2014/main" id="{487812A0-853B-1A73-1CF2-FB2A93AF0099}"/>
                              </a:ext>
                            </a:extLst>
                          </p:cNvPr>
                          <p:cNvSpPr>
                            <a:spLocks noChangeArrowheads="1"/>
                          </p:cNvSpPr>
                          <p:nvPr/>
                        </p:nvSpPr>
                        <p:spPr bwMode="auto">
                          <a:xfrm flipV="1">
                            <a:off x="17562" y="325778"/>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48" name="Agrupar 11244">
                          <a:extLst>
                            <a:ext uri="{FF2B5EF4-FFF2-40B4-BE49-F238E27FC236}">
                              <a16:creationId xmlns:a16="http://schemas.microsoft.com/office/drawing/2014/main" id="{56B6A948-E55A-F1E9-378B-C383288B85DC}"/>
                            </a:ext>
                          </a:extLst>
                        </p:cNvPr>
                        <p:cNvGrpSpPr/>
                        <p:nvPr/>
                      </p:nvGrpSpPr>
                      <p:grpSpPr>
                        <a:xfrm>
                          <a:off x="67092" y="85748"/>
                          <a:ext cx="39370" cy="254635"/>
                          <a:chOff x="17562" y="160043"/>
                          <a:chExt cx="39370" cy="254635"/>
                        </a:xfrm>
                      </p:grpSpPr>
                      <p:sp>
                        <p:nvSpPr>
                          <p:cNvPr id="253" name="Seta em curva para a esquerda 916">
                            <a:extLst>
                              <a:ext uri="{FF2B5EF4-FFF2-40B4-BE49-F238E27FC236}">
                                <a16:creationId xmlns:a16="http://schemas.microsoft.com/office/drawing/2014/main" id="{F9AFAC54-14FD-B9F5-9001-1AC510C07AAA}"/>
                              </a:ext>
                            </a:extLst>
                          </p:cNvPr>
                          <p:cNvSpPr>
                            <a:spLocks noChangeArrowheads="1"/>
                          </p:cNvSpPr>
                          <p:nvPr/>
                        </p:nvSpPr>
                        <p:spPr bwMode="auto">
                          <a:xfrm flipV="1">
                            <a:off x="17562" y="160043"/>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54" name="Seta em curva para a esquerda 916">
                            <a:extLst>
                              <a:ext uri="{FF2B5EF4-FFF2-40B4-BE49-F238E27FC236}">
                                <a16:creationId xmlns:a16="http://schemas.microsoft.com/office/drawing/2014/main" id="{F9B89BEC-21D5-D0AD-9AA9-526BDE043EE0}"/>
                              </a:ext>
                            </a:extLst>
                          </p:cNvPr>
                          <p:cNvSpPr>
                            <a:spLocks noChangeArrowheads="1"/>
                          </p:cNvSpPr>
                          <p:nvPr/>
                        </p:nvSpPr>
                        <p:spPr bwMode="auto">
                          <a:xfrm flipV="1">
                            <a:off x="17562" y="241958"/>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55" name="Seta em curva para a esquerda 916">
                            <a:extLst>
                              <a:ext uri="{FF2B5EF4-FFF2-40B4-BE49-F238E27FC236}">
                                <a16:creationId xmlns:a16="http://schemas.microsoft.com/office/drawing/2014/main" id="{DE5A8FE3-8BA7-07CA-EFDC-C5BE15FB0507}"/>
                              </a:ext>
                            </a:extLst>
                          </p:cNvPr>
                          <p:cNvSpPr>
                            <a:spLocks noChangeArrowheads="1"/>
                          </p:cNvSpPr>
                          <p:nvPr/>
                        </p:nvSpPr>
                        <p:spPr bwMode="auto">
                          <a:xfrm flipV="1">
                            <a:off x="17562" y="325778"/>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49" name="Agrupar 11252">
                          <a:extLst>
                            <a:ext uri="{FF2B5EF4-FFF2-40B4-BE49-F238E27FC236}">
                              <a16:creationId xmlns:a16="http://schemas.microsoft.com/office/drawing/2014/main" id="{875BC369-F739-10D3-92D3-3A57E4950B09}"/>
                            </a:ext>
                          </a:extLst>
                        </p:cNvPr>
                        <p:cNvGrpSpPr/>
                        <p:nvPr/>
                      </p:nvGrpSpPr>
                      <p:grpSpPr>
                        <a:xfrm>
                          <a:off x="116622" y="83843"/>
                          <a:ext cx="39370" cy="170815"/>
                          <a:chOff x="17562" y="241958"/>
                          <a:chExt cx="39370" cy="170815"/>
                        </a:xfrm>
                      </p:grpSpPr>
                      <p:sp>
                        <p:nvSpPr>
                          <p:cNvPr id="251" name="Seta em curva para a esquerda 916">
                            <a:extLst>
                              <a:ext uri="{FF2B5EF4-FFF2-40B4-BE49-F238E27FC236}">
                                <a16:creationId xmlns:a16="http://schemas.microsoft.com/office/drawing/2014/main" id="{920622A9-B6DC-E0E3-C451-7E0163A1B3BB}"/>
                              </a:ext>
                            </a:extLst>
                          </p:cNvPr>
                          <p:cNvSpPr>
                            <a:spLocks noChangeArrowheads="1"/>
                          </p:cNvSpPr>
                          <p:nvPr/>
                        </p:nvSpPr>
                        <p:spPr bwMode="auto">
                          <a:xfrm flipV="1">
                            <a:off x="17562" y="241958"/>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52" name="Seta em curva para a esquerda 916">
                            <a:extLst>
                              <a:ext uri="{FF2B5EF4-FFF2-40B4-BE49-F238E27FC236}">
                                <a16:creationId xmlns:a16="http://schemas.microsoft.com/office/drawing/2014/main" id="{ED8F42C9-3BCF-2E99-EE92-F36ABD3981F9}"/>
                              </a:ext>
                            </a:extLst>
                          </p:cNvPr>
                          <p:cNvSpPr>
                            <a:spLocks noChangeArrowheads="1"/>
                          </p:cNvSpPr>
                          <p:nvPr/>
                        </p:nvSpPr>
                        <p:spPr bwMode="auto">
                          <a:xfrm flipV="1">
                            <a:off x="17562" y="323873"/>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sp>
                      <p:nvSpPr>
                        <p:cNvPr id="250" name="Seta em curva para a esquerda 916">
                          <a:extLst>
                            <a:ext uri="{FF2B5EF4-FFF2-40B4-BE49-F238E27FC236}">
                              <a16:creationId xmlns:a16="http://schemas.microsoft.com/office/drawing/2014/main" id="{FA18CE90-E01C-AA48-6627-CD6B914F7945}"/>
                            </a:ext>
                          </a:extLst>
                        </p:cNvPr>
                        <p:cNvSpPr>
                          <a:spLocks noChangeArrowheads="1"/>
                        </p:cNvSpPr>
                        <p:nvPr/>
                      </p:nvSpPr>
                      <p:spPr bwMode="auto">
                        <a:xfrm flipV="1">
                          <a:off x="166152" y="83843"/>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12" name="Agrupar 11267">
                        <a:extLst>
                          <a:ext uri="{FF2B5EF4-FFF2-40B4-BE49-F238E27FC236}">
                            <a16:creationId xmlns:a16="http://schemas.microsoft.com/office/drawing/2014/main" id="{032B22E6-278C-0BDB-E7D5-A7DAA2C47A8A}"/>
                          </a:ext>
                        </a:extLst>
                      </p:cNvPr>
                      <p:cNvGrpSpPr/>
                      <p:nvPr/>
                    </p:nvGrpSpPr>
                    <p:grpSpPr>
                      <a:xfrm>
                        <a:off x="296740" y="506937"/>
                        <a:ext cx="288923" cy="739684"/>
                        <a:chOff x="13861" y="86925"/>
                        <a:chExt cx="196215" cy="414172"/>
                      </a:xfrm>
                    </p:grpSpPr>
                    <p:grpSp>
                      <p:nvGrpSpPr>
                        <p:cNvPr id="227" name="Agrupar 11269">
                          <a:extLst>
                            <a:ext uri="{FF2B5EF4-FFF2-40B4-BE49-F238E27FC236}">
                              <a16:creationId xmlns:a16="http://schemas.microsoft.com/office/drawing/2014/main" id="{32208F34-BF76-E529-ACFB-1C07B8B2902A}"/>
                            </a:ext>
                          </a:extLst>
                        </p:cNvPr>
                        <p:cNvGrpSpPr/>
                        <p:nvPr/>
                      </p:nvGrpSpPr>
                      <p:grpSpPr>
                        <a:xfrm>
                          <a:off x="13861" y="92640"/>
                          <a:ext cx="33836" cy="408457"/>
                          <a:chOff x="17533" y="15018"/>
                          <a:chExt cx="42800" cy="408457"/>
                        </a:xfrm>
                      </p:grpSpPr>
                      <p:sp>
                        <p:nvSpPr>
                          <p:cNvPr id="241" name="Seta em curva para a esquerda 916">
                            <a:extLst>
                              <a:ext uri="{FF2B5EF4-FFF2-40B4-BE49-F238E27FC236}">
                                <a16:creationId xmlns:a16="http://schemas.microsoft.com/office/drawing/2014/main" id="{891D1D5D-4196-3101-EA41-8D81ABB7A3F6}"/>
                              </a:ext>
                            </a:extLst>
                          </p:cNvPr>
                          <p:cNvSpPr>
                            <a:spLocks noChangeArrowheads="1"/>
                          </p:cNvSpPr>
                          <p:nvPr/>
                        </p:nvSpPr>
                        <p:spPr bwMode="auto">
                          <a:xfrm flipV="1">
                            <a:off x="20962" y="15018"/>
                            <a:ext cx="39371"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nvGrpSpPr>
                          <p:cNvPr id="242" name="Agrupar 11274">
                            <a:extLst>
                              <a:ext uri="{FF2B5EF4-FFF2-40B4-BE49-F238E27FC236}">
                                <a16:creationId xmlns:a16="http://schemas.microsoft.com/office/drawing/2014/main" id="{04D51496-D1C7-6CA5-EC83-6EBAB1306F88}"/>
                              </a:ext>
                            </a:extLst>
                          </p:cNvPr>
                          <p:cNvGrpSpPr/>
                          <p:nvPr/>
                        </p:nvGrpSpPr>
                        <p:grpSpPr>
                          <a:xfrm>
                            <a:off x="17533" y="92640"/>
                            <a:ext cx="39370" cy="330835"/>
                            <a:chOff x="17533" y="86925"/>
                            <a:chExt cx="39370" cy="330835"/>
                          </a:xfrm>
                        </p:grpSpPr>
                        <p:sp>
                          <p:nvSpPr>
                            <p:cNvPr id="243" name="Seta em curva para a esquerda 916">
                              <a:extLst>
                                <a:ext uri="{FF2B5EF4-FFF2-40B4-BE49-F238E27FC236}">
                                  <a16:creationId xmlns:a16="http://schemas.microsoft.com/office/drawing/2014/main" id="{719516FF-5040-A241-4DC9-3BFDF48B1704}"/>
                                </a:ext>
                              </a:extLst>
                            </p:cNvPr>
                            <p:cNvSpPr>
                              <a:spLocks noChangeArrowheads="1"/>
                            </p:cNvSpPr>
                            <p:nvPr/>
                          </p:nvSpPr>
                          <p:spPr bwMode="auto">
                            <a:xfrm flipV="1">
                              <a:off x="17533" y="86925"/>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44" name="Seta em curva para a esquerda 916">
                              <a:extLst>
                                <a:ext uri="{FF2B5EF4-FFF2-40B4-BE49-F238E27FC236}">
                                  <a16:creationId xmlns:a16="http://schemas.microsoft.com/office/drawing/2014/main" id="{4C75ABB6-DB87-4A85-0DE1-D075B4E6173F}"/>
                                </a:ext>
                              </a:extLst>
                            </p:cNvPr>
                            <p:cNvSpPr>
                              <a:spLocks noChangeArrowheads="1"/>
                            </p:cNvSpPr>
                            <p:nvPr/>
                          </p:nvSpPr>
                          <p:spPr bwMode="auto">
                            <a:xfrm flipV="1">
                              <a:off x="17533" y="163124"/>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45" name="Seta em curva para a esquerda 916">
                              <a:extLst>
                                <a:ext uri="{FF2B5EF4-FFF2-40B4-BE49-F238E27FC236}">
                                  <a16:creationId xmlns:a16="http://schemas.microsoft.com/office/drawing/2014/main" id="{A963A381-8871-B33C-8988-260239306996}"/>
                                </a:ext>
                              </a:extLst>
                            </p:cNvPr>
                            <p:cNvSpPr>
                              <a:spLocks noChangeArrowheads="1"/>
                            </p:cNvSpPr>
                            <p:nvPr/>
                          </p:nvSpPr>
                          <p:spPr bwMode="auto">
                            <a:xfrm flipV="1">
                              <a:off x="17533" y="24504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46" name="Seta em curva para a esquerda 916">
                              <a:extLst>
                                <a:ext uri="{FF2B5EF4-FFF2-40B4-BE49-F238E27FC236}">
                                  <a16:creationId xmlns:a16="http://schemas.microsoft.com/office/drawing/2014/main" id="{6F578740-5C96-914B-04D0-177A9138513E}"/>
                                </a:ext>
                              </a:extLst>
                            </p:cNvPr>
                            <p:cNvSpPr>
                              <a:spLocks noChangeArrowheads="1"/>
                            </p:cNvSpPr>
                            <p:nvPr/>
                          </p:nvSpPr>
                          <p:spPr bwMode="auto">
                            <a:xfrm flipV="1">
                              <a:off x="17533" y="32886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grpSp>
                      <p:nvGrpSpPr>
                        <p:cNvPr id="228" name="Agrupar 11298">
                          <a:extLst>
                            <a:ext uri="{FF2B5EF4-FFF2-40B4-BE49-F238E27FC236}">
                              <a16:creationId xmlns:a16="http://schemas.microsoft.com/office/drawing/2014/main" id="{E5DD6194-88D1-919F-FDA7-219D4FD491DD}"/>
                            </a:ext>
                          </a:extLst>
                        </p:cNvPr>
                        <p:cNvGrpSpPr/>
                        <p:nvPr/>
                      </p:nvGrpSpPr>
                      <p:grpSpPr>
                        <a:xfrm>
                          <a:off x="55752" y="90735"/>
                          <a:ext cx="31142" cy="330835"/>
                          <a:chOff x="17510" y="86925"/>
                          <a:chExt cx="39393" cy="330835"/>
                        </a:xfrm>
                      </p:grpSpPr>
                      <p:sp>
                        <p:nvSpPr>
                          <p:cNvPr id="237" name="Seta em curva para a esquerda 916">
                            <a:extLst>
                              <a:ext uri="{FF2B5EF4-FFF2-40B4-BE49-F238E27FC236}">
                                <a16:creationId xmlns:a16="http://schemas.microsoft.com/office/drawing/2014/main" id="{9DF13F24-4A07-9DEA-2EFF-18244F571175}"/>
                              </a:ext>
                            </a:extLst>
                          </p:cNvPr>
                          <p:cNvSpPr>
                            <a:spLocks noChangeArrowheads="1"/>
                          </p:cNvSpPr>
                          <p:nvPr/>
                        </p:nvSpPr>
                        <p:spPr bwMode="auto">
                          <a:xfrm flipV="1">
                            <a:off x="17533" y="86925"/>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38" name="Seta em curva para a esquerda 916">
                            <a:extLst>
                              <a:ext uri="{FF2B5EF4-FFF2-40B4-BE49-F238E27FC236}">
                                <a16:creationId xmlns:a16="http://schemas.microsoft.com/office/drawing/2014/main" id="{A7080D75-098F-0980-9D9E-BC66E16A6D51}"/>
                              </a:ext>
                            </a:extLst>
                          </p:cNvPr>
                          <p:cNvSpPr>
                            <a:spLocks noChangeArrowheads="1"/>
                          </p:cNvSpPr>
                          <p:nvPr/>
                        </p:nvSpPr>
                        <p:spPr bwMode="auto">
                          <a:xfrm flipV="1">
                            <a:off x="17510" y="161461"/>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39" name="Seta em curva para a esquerda 916">
                            <a:extLst>
                              <a:ext uri="{FF2B5EF4-FFF2-40B4-BE49-F238E27FC236}">
                                <a16:creationId xmlns:a16="http://schemas.microsoft.com/office/drawing/2014/main" id="{5B66DA3B-C816-40DF-F55C-790F49B63013}"/>
                              </a:ext>
                            </a:extLst>
                          </p:cNvPr>
                          <p:cNvSpPr>
                            <a:spLocks noChangeArrowheads="1"/>
                          </p:cNvSpPr>
                          <p:nvPr/>
                        </p:nvSpPr>
                        <p:spPr bwMode="auto">
                          <a:xfrm flipV="1">
                            <a:off x="17533" y="24504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40" name="Seta em curva para a esquerda 916">
                            <a:extLst>
                              <a:ext uri="{FF2B5EF4-FFF2-40B4-BE49-F238E27FC236}">
                                <a16:creationId xmlns:a16="http://schemas.microsoft.com/office/drawing/2014/main" id="{24E4AEC1-1F55-697D-56FA-777B8D7E92C1}"/>
                              </a:ext>
                            </a:extLst>
                          </p:cNvPr>
                          <p:cNvSpPr>
                            <a:spLocks noChangeArrowheads="1"/>
                          </p:cNvSpPr>
                          <p:nvPr/>
                        </p:nvSpPr>
                        <p:spPr bwMode="auto">
                          <a:xfrm flipV="1">
                            <a:off x="17533" y="32886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29" name="Agrupar 11310">
                          <a:extLst>
                            <a:ext uri="{FF2B5EF4-FFF2-40B4-BE49-F238E27FC236}">
                              <a16:creationId xmlns:a16="http://schemas.microsoft.com/office/drawing/2014/main" id="{D7A1110C-D6A4-9EC6-7333-9EF5A77CE43B}"/>
                            </a:ext>
                          </a:extLst>
                        </p:cNvPr>
                        <p:cNvGrpSpPr/>
                        <p:nvPr/>
                      </p:nvGrpSpPr>
                      <p:grpSpPr>
                        <a:xfrm>
                          <a:off x="97681" y="88900"/>
                          <a:ext cx="33020" cy="252660"/>
                          <a:chOff x="15128" y="165100"/>
                          <a:chExt cx="41780" cy="252660"/>
                        </a:xfrm>
                      </p:grpSpPr>
                      <p:sp>
                        <p:nvSpPr>
                          <p:cNvPr id="234" name="Seta em curva para a esquerda 916">
                            <a:extLst>
                              <a:ext uri="{FF2B5EF4-FFF2-40B4-BE49-F238E27FC236}">
                                <a16:creationId xmlns:a16="http://schemas.microsoft.com/office/drawing/2014/main" id="{CFBAAAF1-3B94-DAA3-BBCD-85AA977DD779}"/>
                              </a:ext>
                            </a:extLst>
                          </p:cNvPr>
                          <p:cNvSpPr>
                            <a:spLocks noChangeArrowheads="1"/>
                          </p:cNvSpPr>
                          <p:nvPr/>
                        </p:nvSpPr>
                        <p:spPr bwMode="auto">
                          <a:xfrm flipV="1">
                            <a:off x="15128" y="16510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35" name="Seta em curva para a esquerda 916">
                            <a:extLst>
                              <a:ext uri="{FF2B5EF4-FFF2-40B4-BE49-F238E27FC236}">
                                <a16:creationId xmlns:a16="http://schemas.microsoft.com/office/drawing/2014/main" id="{6A12A000-7AFF-DA42-2BFF-8320AE11539E}"/>
                              </a:ext>
                            </a:extLst>
                          </p:cNvPr>
                          <p:cNvSpPr>
                            <a:spLocks noChangeArrowheads="1"/>
                          </p:cNvSpPr>
                          <p:nvPr/>
                        </p:nvSpPr>
                        <p:spPr bwMode="auto">
                          <a:xfrm flipV="1">
                            <a:off x="17538" y="24504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36" name="Seta em curva para a esquerda 916">
                            <a:extLst>
                              <a:ext uri="{FF2B5EF4-FFF2-40B4-BE49-F238E27FC236}">
                                <a16:creationId xmlns:a16="http://schemas.microsoft.com/office/drawing/2014/main" id="{96101DC9-6A53-C19F-E308-2CCEFD33E19A}"/>
                              </a:ext>
                            </a:extLst>
                          </p:cNvPr>
                          <p:cNvSpPr>
                            <a:spLocks noChangeArrowheads="1"/>
                          </p:cNvSpPr>
                          <p:nvPr/>
                        </p:nvSpPr>
                        <p:spPr bwMode="auto">
                          <a:xfrm flipV="1">
                            <a:off x="17538" y="32886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30" name="Agrupar 11314">
                          <a:extLst>
                            <a:ext uri="{FF2B5EF4-FFF2-40B4-BE49-F238E27FC236}">
                              <a16:creationId xmlns:a16="http://schemas.microsoft.com/office/drawing/2014/main" id="{45E74118-E103-4483-6E67-8D6C26A295DC}"/>
                            </a:ext>
                          </a:extLst>
                        </p:cNvPr>
                        <p:cNvGrpSpPr/>
                        <p:nvPr/>
                      </p:nvGrpSpPr>
                      <p:grpSpPr>
                        <a:xfrm>
                          <a:off x="139591" y="86925"/>
                          <a:ext cx="70485" cy="172720"/>
                          <a:chOff x="17538" y="245040"/>
                          <a:chExt cx="89185" cy="172720"/>
                        </a:xfrm>
                      </p:grpSpPr>
                      <p:sp>
                        <p:nvSpPr>
                          <p:cNvPr id="231" name="Seta em curva para a esquerda 916">
                            <a:extLst>
                              <a:ext uri="{FF2B5EF4-FFF2-40B4-BE49-F238E27FC236}">
                                <a16:creationId xmlns:a16="http://schemas.microsoft.com/office/drawing/2014/main" id="{C5510C23-E690-1FD2-C571-4D5B678FDC69}"/>
                              </a:ext>
                            </a:extLst>
                          </p:cNvPr>
                          <p:cNvSpPr>
                            <a:spLocks noChangeArrowheads="1"/>
                          </p:cNvSpPr>
                          <p:nvPr/>
                        </p:nvSpPr>
                        <p:spPr bwMode="auto">
                          <a:xfrm flipV="1">
                            <a:off x="67353" y="24504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32" name="Seta em curva para a esquerda 916">
                            <a:extLst>
                              <a:ext uri="{FF2B5EF4-FFF2-40B4-BE49-F238E27FC236}">
                                <a16:creationId xmlns:a16="http://schemas.microsoft.com/office/drawing/2014/main" id="{4FD8E31E-1C3B-6B39-16FB-CDBACC5AAB91}"/>
                              </a:ext>
                            </a:extLst>
                          </p:cNvPr>
                          <p:cNvSpPr>
                            <a:spLocks noChangeArrowheads="1"/>
                          </p:cNvSpPr>
                          <p:nvPr/>
                        </p:nvSpPr>
                        <p:spPr bwMode="auto">
                          <a:xfrm flipV="1">
                            <a:off x="17538" y="24504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33" name="Seta em curva para a esquerda 916">
                            <a:extLst>
                              <a:ext uri="{FF2B5EF4-FFF2-40B4-BE49-F238E27FC236}">
                                <a16:creationId xmlns:a16="http://schemas.microsoft.com/office/drawing/2014/main" id="{6207A09A-D64C-7E54-49EA-603A405CF338}"/>
                              </a:ext>
                            </a:extLst>
                          </p:cNvPr>
                          <p:cNvSpPr>
                            <a:spLocks noChangeArrowheads="1"/>
                          </p:cNvSpPr>
                          <p:nvPr/>
                        </p:nvSpPr>
                        <p:spPr bwMode="auto">
                          <a:xfrm flipV="1">
                            <a:off x="17538" y="328860"/>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grpSp>
                    <p:nvGrpSpPr>
                      <p:cNvPr id="213" name="Agrupar 11325">
                        <a:extLst>
                          <a:ext uri="{FF2B5EF4-FFF2-40B4-BE49-F238E27FC236}">
                            <a16:creationId xmlns:a16="http://schemas.microsoft.com/office/drawing/2014/main" id="{A0808972-6B88-8713-1320-B4826664665F}"/>
                          </a:ext>
                        </a:extLst>
                      </p:cNvPr>
                      <p:cNvGrpSpPr/>
                      <p:nvPr/>
                    </p:nvGrpSpPr>
                    <p:grpSpPr>
                      <a:xfrm>
                        <a:off x="44104" y="2494464"/>
                        <a:ext cx="113267" cy="240188"/>
                        <a:chOff x="-7623" y="296621"/>
                        <a:chExt cx="77356" cy="131481"/>
                      </a:xfrm>
                    </p:grpSpPr>
                    <p:grpSp>
                      <p:nvGrpSpPr>
                        <p:cNvPr id="223" name="Agrupar 12224">
                          <a:extLst>
                            <a:ext uri="{FF2B5EF4-FFF2-40B4-BE49-F238E27FC236}">
                              <a16:creationId xmlns:a16="http://schemas.microsoft.com/office/drawing/2014/main" id="{AE584D86-120F-CAB7-5CE0-68C2DAC4CB1B}"/>
                            </a:ext>
                          </a:extLst>
                        </p:cNvPr>
                        <p:cNvGrpSpPr/>
                        <p:nvPr/>
                      </p:nvGrpSpPr>
                      <p:grpSpPr>
                        <a:xfrm>
                          <a:off x="-7623" y="297814"/>
                          <a:ext cx="32811" cy="130288"/>
                          <a:chOff x="-9643" y="214477"/>
                          <a:chExt cx="41504" cy="130288"/>
                        </a:xfrm>
                      </p:grpSpPr>
                      <p:sp>
                        <p:nvSpPr>
                          <p:cNvPr id="225" name="Seta em curva para a esquerda 916">
                            <a:extLst>
                              <a:ext uri="{FF2B5EF4-FFF2-40B4-BE49-F238E27FC236}">
                                <a16:creationId xmlns:a16="http://schemas.microsoft.com/office/drawing/2014/main" id="{7494D53F-F4BA-A479-9A6F-64667DFDDF61}"/>
                              </a:ext>
                            </a:extLst>
                          </p:cNvPr>
                          <p:cNvSpPr>
                            <a:spLocks noChangeArrowheads="1"/>
                          </p:cNvSpPr>
                          <p:nvPr/>
                        </p:nvSpPr>
                        <p:spPr bwMode="auto">
                          <a:xfrm flipV="1">
                            <a:off x="-9643" y="214477"/>
                            <a:ext cx="41504" cy="59497"/>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26" name="Seta em curva para a esquerda 916">
                            <a:extLst>
                              <a:ext uri="{FF2B5EF4-FFF2-40B4-BE49-F238E27FC236}">
                                <a16:creationId xmlns:a16="http://schemas.microsoft.com/office/drawing/2014/main" id="{A2C72490-9B2D-E7C4-7459-B25B9ECCED6A}"/>
                              </a:ext>
                            </a:extLst>
                          </p:cNvPr>
                          <p:cNvSpPr>
                            <a:spLocks noChangeArrowheads="1"/>
                          </p:cNvSpPr>
                          <p:nvPr/>
                        </p:nvSpPr>
                        <p:spPr bwMode="auto">
                          <a:xfrm flipV="1">
                            <a:off x="-9643" y="285269"/>
                            <a:ext cx="41504" cy="59496"/>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sp>
                      <p:nvSpPr>
                        <p:cNvPr id="224" name="Seta em curva para a esquerda 916">
                          <a:extLst>
                            <a:ext uri="{FF2B5EF4-FFF2-40B4-BE49-F238E27FC236}">
                              <a16:creationId xmlns:a16="http://schemas.microsoft.com/office/drawing/2014/main" id="{739B6363-724A-516C-EE98-98BFC808FF67}"/>
                            </a:ext>
                          </a:extLst>
                        </p:cNvPr>
                        <p:cNvSpPr>
                          <a:spLocks noChangeArrowheads="1"/>
                        </p:cNvSpPr>
                        <p:nvPr/>
                      </p:nvSpPr>
                      <p:spPr bwMode="auto">
                        <a:xfrm flipV="1">
                          <a:off x="36922" y="296621"/>
                          <a:ext cx="32811" cy="59496"/>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14" name="Agrupar 12228">
                        <a:extLst>
                          <a:ext uri="{FF2B5EF4-FFF2-40B4-BE49-F238E27FC236}">
                            <a16:creationId xmlns:a16="http://schemas.microsoft.com/office/drawing/2014/main" id="{E8CB5E98-7D6F-B883-3EF3-AE5D242F4A5A}"/>
                          </a:ext>
                        </a:extLst>
                      </p:cNvPr>
                      <p:cNvGrpSpPr/>
                      <p:nvPr/>
                    </p:nvGrpSpPr>
                    <p:grpSpPr>
                      <a:xfrm>
                        <a:off x="316123" y="2381977"/>
                        <a:ext cx="165098" cy="352675"/>
                        <a:chOff x="-26269" y="97369"/>
                        <a:chExt cx="141985" cy="257933"/>
                      </a:xfrm>
                    </p:grpSpPr>
                    <p:grpSp>
                      <p:nvGrpSpPr>
                        <p:cNvPr id="215" name="Agrupar 12229">
                          <a:extLst>
                            <a:ext uri="{FF2B5EF4-FFF2-40B4-BE49-F238E27FC236}">
                              <a16:creationId xmlns:a16="http://schemas.microsoft.com/office/drawing/2014/main" id="{1C6AD687-A8D0-5344-1561-1F386198E07B}"/>
                            </a:ext>
                          </a:extLst>
                        </p:cNvPr>
                        <p:cNvGrpSpPr/>
                        <p:nvPr/>
                      </p:nvGrpSpPr>
                      <p:grpSpPr>
                        <a:xfrm>
                          <a:off x="-26269" y="100668"/>
                          <a:ext cx="39371" cy="254634"/>
                          <a:chOff x="-26269" y="94953"/>
                          <a:chExt cx="39371" cy="254634"/>
                        </a:xfrm>
                      </p:grpSpPr>
                      <p:sp>
                        <p:nvSpPr>
                          <p:cNvPr id="220" name="Seta em curva para a esquerda 916">
                            <a:extLst>
                              <a:ext uri="{FF2B5EF4-FFF2-40B4-BE49-F238E27FC236}">
                                <a16:creationId xmlns:a16="http://schemas.microsoft.com/office/drawing/2014/main" id="{1F1FBC15-8100-4245-C153-0E1B04B43157}"/>
                              </a:ext>
                            </a:extLst>
                          </p:cNvPr>
                          <p:cNvSpPr>
                            <a:spLocks noChangeArrowheads="1"/>
                          </p:cNvSpPr>
                          <p:nvPr/>
                        </p:nvSpPr>
                        <p:spPr bwMode="auto">
                          <a:xfrm flipV="1">
                            <a:off x="-26269" y="94953"/>
                            <a:ext cx="39371"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21" name="Seta em curva para a esquerda 916">
                            <a:extLst>
                              <a:ext uri="{FF2B5EF4-FFF2-40B4-BE49-F238E27FC236}">
                                <a16:creationId xmlns:a16="http://schemas.microsoft.com/office/drawing/2014/main" id="{A3B0A31D-0437-C4DF-8382-E9DDEE58000B}"/>
                              </a:ext>
                            </a:extLst>
                          </p:cNvPr>
                          <p:cNvSpPr>
                            <a:spLocks noChangeArrowheads="1"/>
                          </p:cNvSpPr>
                          <p:nvPr/>
                        </p:nvSpPr>
                        <p:spPr bwMode="auto">
                          <a:xfrm flipV="1">
                            <a:off x="-26269" y="176867"/>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22" name="Seta em curva para a esquerda 916">
                            <a:extLst>
                              <a:ext uri="{FF2B5EF4-FFF2-40B4-BE49-F238E27FC236}">
                                <a16:creationId xmlns:a16="http://schemas.microsoft.com/office/drawing/2014/main" id="{52FB223D-3F8E-FE16-F613-48BB331AFEDE}"/>
                              </a:ext>
                            </a:extLst>
                          </p:cNvPr>
                          <p:cNvSpPr>
                            <a:spLocks noChangeArrowheads="1"/>
                          </p:cNvSpPr>
                          <p:nvPr/>
                        </p:nvSpPr>
                        <p:spPr bwMode="auto">
                          <a:xfrm flipV="1">
                            <a:off x="-26269" y="260687"/>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nvGrpSpPr>
                        <p:cNvPr id="216" name="Agrupar 12233">
                          <a:extLst>
                            <a:ext uri="{FF2B5EF4-FFF2-40B4-BE49-F238E27FC236}">
                              <a16:creationId xmlns:a16="http://schemas.microsoft.com/office/drawing/2014/main" id="{7F42EC1C-413F-6CD7-B0FF-8246A0B83DA7}"/>
                            </a:ext>
                          </a:extLst>
                        </p:cNvPr>
                        <p:cNvGrpSpPr/>
                        <p:nvPr/>
                      </p:nvGrpSpPr>
                      <p:grpSpPr>
                        <a:xfrm>
                          <a:off x="23261" y="102573"/>
                          <a:ext cx="39371" cy="172719"/>
                          <a:chOff x="-26269" y="176868"/>
                          <a:chExt cx="39371" cy="172719"/>
                        </a:xfrm>
                      </p:grpSpPr>
                      <p:sp>
                        <p:nvSpPr>
                          <p:cNvPr id="218" name="Seta em curva para a esquerda 916">
                            <a:extLst>
                              <a:ext uri="{FF2B5EF4-FFF2-40B4-BE49-F238E27FC236}">
                                <a16:creationId xmlns:a16="http://schemas.microsoft.com/office/drawing/2014/main" id="{082C8832-65B0-D86F-B18E-E9029C9145CD}"/>
                              </a:ext>
                            </a:extLst>
                          </p:cNvPr>
                          <p:cNvSpPr>
                            <a:spLocks noChangeArrowheads="1"/>
                          </p:cNvSpPr>
                          <p:nvPr/>
                        </p:nvSpPr>
                        <p:spPr bwMode="auto">
                          <a:xfrm flipV="1">
                            <a:off x="-26268" y="176868"/>
                            <a:ext cx="39370" cy="88901"/>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sp>
                        <p:nvSpPr>
                          <p:cNvPr id="219" name="Seta em curva para a esquerda 916">
                            <a:extLst>
                              <a:ext uri="{FF2B5EF4-FFF2-40B4-BE49-F238E27FC236}">
                                <a16:creationId xmlns:a16="http://schemas.microsoft.com/office/drawing/2014/main" id="{7043F78B-2195-D220-D3B8-62E287687669}"/>
                              </a:ext>
                            </a:extLst>
                          </p:cNvPr>
                          <p:cNvSpPr>
                            <a:spLocks noChangeArrowheads="1"/>
                          </p:cNvSpPr>
                          <p:nvPr/>
                        </p:nvSpPr>
                        <p:spPr bwMode="auto">
                          <a:xfrm flipV="1">
                            <a:off x="-26269" y="260687"/>
                            <a:ext cx="39370"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sp>
                      <p:nvSpPr>
                        <p:cNvPr id="217" name="Seta em curva para a esquerda 916">
                          <a:extLst>
                            <a:ext uri="{FF2B5EF4-FFF2-40B4-BE49-F238E27FC236}">
                              <a16:creationId xmlns:a16="http://schemas.microsoft.com/office/drawing/2014/main" id="{56FC1080-EE0D-9920-80F6-F82F730EE1AA}"/>
                            </a:ext>
                          </a:extLst>
                        </p:cNvPr>
                        <p:cNvSpPr>
                          <a:spLocks noChangeArrowheads="1"/>
                        </p:cNvSpPr>
                        <p:nvPr/>
                      </p:nvSpPr>
                      <p:spPr bwMode="auto">
                        <a:xfrm flipV="1">
                          <a:off x="76345" y="97369"/>
                          <a:ext cx="39371" cy="88900"/>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91440" tIns="45720" rIns="91440" bIns="45720" numCol="1" anchor="ctr" anchorCtr="0" compatLnSpc="1">
                          <a:prstTxWarp prst="textNoShape">
                            <a:avLst/>
                          </a:prstTxWarp>
                          <a:noAutofit/>
                        </a:bodyPr>
                        <a:lstStyle/>
                        <a:p>
                          <a:endParaRPr lang="LID4096" sz="2800" b="1"/>
                        </a:p>
                      </p:txBody>
                    </p:sp>
                  </p:grpSp>
                </p:grpSp>
                <p:grpSp>
                  <p:nvGrpSpPr>
                    <p:cNvPr id="200" name="Agrupar 12237">
                      <a:extLst>
                        <a:ext uri="{FF2B5EF4-FFF2-40B4-BE49-F238E27FC236}">
                          <a16:creationId xmlns:a16="http://schemas.microsoft.com/office/drawing/2014/main" id="{01DC43ED-1BE8-B0D8-FFFD-4C5C62B5AA23}"/>
                        </a:ext>
                      </a:extLst>
                    </p:cNvPr>
                    <p:cNvGrpSpPr/>
                    <p:nvPr/>
                  </p:nvGrpSpPr>
                  <p:grpSpPr>
                    <a:xfrm>
                      <a:off x="-257232" y="-467245"/>
                      <a:ext cx="1195215" cy="3210717"/>
                      <a:chOff x="-257232" y="-533606"/>
                      <a:chExt cx="1195215" cy="3210717"/>
                    </a:xfrm>
                  </p:grpSpPr>
                  <p:grpSp>
                    <p:nvGrpSpPr>
                      <p:cNvPr id="201" name="Agrupar 12238">
                        <a:extLst>
                          <a:ext uri="{FF2B5EF4-FFF2-40B4-BE49-F238E27FC236}">
                            <a16:creationId xmlns:a16="http://schemas.microsoft.com/office/drawing/2014/main" id="{56775D6E-4FB6-D841-E017-2BC349B682C3}"/>
                          </a:ext>
                        </a:extLst>
                      </p:cNvPr>
                      <p:cNvGrpSpPr/>
                      <p:nvPr/>
                    </p:nvGrpSpPr>
                    <p:grpSpPr>
                      <a:xfrm>
                        <a:off x="-425" y="-533606"/>
                        <a:ext cx="938408" cy="3210717"/>
                        <a:chOff x="-425" y="-315017"/>
                        <a:chExt cx="938408" cy="1867535"/>
                      </a:xfrm>
                    </p:grpSpPr>
                    <p:cxnSp>
                      <p:nvCxnSpPr>
                        <p:cNvPr id="207" name="Conector de seta reta 105">
                          <a:extLst>
                            <a:ext uri="{FF2B5EF4-FFF2-40B4-BE49-F238E27FC236}">
                              <a16:creationId xmlns:a16="http://schemas.microsoft.com/office/drawing/2014/main" id="{DCCAE539-4B32-85A8-8AAD-14892C03ECBC}"/>
                            </a:ext>
                          </a:extLst>
                        </p:cNvPr>
                        <p:cNvCxnSpPr/>
                        <p:nvPr/>
                      </p:nvCxnSpPr>
                      <p:spPr>
                        <a:xfrm flipV="1">
                          <a:off x="-425" y="-307611"/>
                          <a:ext cx="0" cy="1854132"/>
                        </a:xfrm>
                        <a:prstGeom prst="straightConnector1">
                          <a:avLst/>
                        </a:prstGeom>
                        <a:ln w="952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Conector de seta reta 106">
                          <a:extLst>
                            <a:ext uri="{FF2B5EF4-FFF2-40B4-BE49-F238E27FC236}">
                              <a16:creationId xmlns:a16="http://schemas.microsoft.com/office/drawing/2014/main" id="{1D1D7486-4AB2-434D-2FAB-4B11BC5F0EB5}"/>
                            </a:ext>
                          </a:extLst>
                        </p:cNvPr>
                        <p:cNvCxnSpPr/>
                        <p:nvPr/>
                      </p:nvCxnSpPr>
                      <p:spPr>
                        <a:xfrm flipV="1">
                          <a:off x="295626" y="-307611"/>
                          <a:ext cx="0" cy="1860129"/>
                        </a:xfrm>
                        <a:prstGeom prst="straightConnector1">
                          <a:avLst/>
                        </a:prstGeom>
                        <a:ln w="952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Conector de seta reta 106">
                          <a:extLst>
                            <a:ext uri="{FF2B5EF4-FFF2-40B4-BE49-F238E27FC236}">
                              <a16:creationId xmlns:a16="http://schemas.microsoft.com/office/drawing/2014/main" id="{CB187ACA-31FC-A53D-0747-91D51EA07987}"/>
                            </a:ext>
                          </a:extLst>
                        </p:cNvPr>
                        <p:cNvCxnSpPr/>
                        <p:nvPr/>
                      </p:nvCxnSpPr>
                      <p:spPr>
                        <a:xfrm flipH="1" flipV="1">
                          <a:off x="643907" y="-315017"/>
                          <a:ext cx="0" cy="612814"/>
                        </a:xfrm>
                        <a:prstGeom prst="straightConnector1">
                          <a:avLst/>
                        </a:prstGeom>
                        <a:ln w="63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Conector de seta reta 106">
                          <a:extLst>
                            <a:ext uri="{FF2B5EF4-FFF2-40B4-BE49-F238E27FC236}">
                              <a16:creationId xmlns:a16="http://schemas.microsoft.com/office/drawing/2014/main" id="{91DDA552-D98E-0ABD-280F-59B7AA9BB200}"/>
                            </a:ext>
                          </a:extLst>
                        </p:cNvPr>
                        <p:cNvCxnSpPr/>
                        <p:nvPr/>
                      </p:nvCxnSpPr>
                      <p:spPr>
                        <a:xfrm flipH="1" flipV="1">
                          <a:off x="937983" y="-310281"/>
                          <a:ext cx="0" cy="245108"/>
                        </a:xfrm>
                        <a:prstGeom prst="straightConnector1">
                          <a:avLst/>
                        </a:prstGeom>
                        <a:ln w="63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2" name="Agrupar 12243">
                        <a:extLst>
                          <a:ext uri="{FF2B5EF4-FFF2-40B4-BE49-F238E27FC236}">
                            <a16:creationId xmlns:a16="http://schemas.microsoft.com/office/drawing/2014/main" id="{7C35B0D1-F011-9E81-F3AD-821AFCE750EC}"/>
                          </a:ext>
                        </a:extLst>
                      </p:cNvPr>
                      <p:cNvGrpSpPr/>
                      <p:nvPr/>
                    </p:nvGrpSpPr>
                    <p:grpSpPr>
                      <a:xfrm>
                        <a:off x="-257232" y="519960"/>
                        <a:ext cx="894047" cy="1863548"/>
                        <a:chOff x="-210411" y="469717"/>
                        <a:chExt cx="682061" cy="1863548"/>
                      </a:xfrm>
                    </p:grpSpPr>
                    <p:cxnSp>
                      <p:nvCxnSpPr>
                        <p:cNvPr id="203" name="Conector de seta reta 105">
                          <a:extLst>
                            <a:ext uri="{FF2B5EF4-FFF2-40B4-BE49-F238E27FC236}">
                              <a16:creationId xmlns:a16="http://schemas.microsoft.com/office/drawing/2014/main" id="{002FA689-E0E1-561D-9ADC-C85566AC4AF3}"/>
                            </a:ext>
                          </a:extLst>
                        </p:cNvPr>
                        <p:cNvCxnSpPr/>
                        <p:nvPr/>
                      </p:nvCxnSpPr>
                      <p:spPr>
                        <a:xfrm>
                          <a:off x="-210411" y="2333265"/>
                          <a:ext cx="607532" cy="0"/>
                        </a:xfrm>
                        <a:prstGeom prst="straightConnector1">
                          <a:avLst/>
                        </a:prstGeom>
                        <a:ln w="31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ector de seta reta 105">
                          <a:extLst>
                            <a:ext uri="{FF2B5EF4-FFF2-40B4-BE49-F238E27FC236}">
                              <a16:creationId xmlns:a16="http://schemas.microsoft.com/office/drawing/2014/main" id="{7DE0B532-9A20-8CB5-0430-904F889B2D61}"/>
                            </a:ext>
                          </a:extLst>
                        </p:cNvPr>
                        <p:cNvCxnSpPr/>
                        <p:nvPr/>
                      </p:nvCxnSpPr>
                      <p:spPr>
                        <a:xfrm>
                          <a:off x="-205907" y="1422738"/>
                          <a:ext cx="573780" cy="0"/>
                        </a:xfrm>
                        <a:prstGeom prst="straightConnector1">
                          <a:avLst/>
                        </a:prstGeom>
                        <a:ln w="31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Conector de seta reta 105">
                          <a:extLst>
                            <a:ext uri="{FF2B5EF4-FFF2-40B4-BE49-F238E27FC236}">
                              <a16:creationId xmlns:a16="http://schemas.microsoft.com/office/drawing/2014/main" id="{53BA89DB-6251-79F1-15D0-544B1B03232B}"/>
                            </a:ext>
                          </a:extLst>
                        </p:cNvPr>
                        <p:cNvCxnSpPr/>
                        <p:nvPr/>
                      </p:nvCxnSpPr>
                      <p:spPr>
                        <a:xfrm>
                          <a:off x="-203459" y="1147331"/>
                          <a:ext cx="573780" cy="0"/>
                        </a:xfrm>
                        <a:prstGeom prst="straightConnector1">
                          <a:avLst/>
                        </a:prstGeom>
                        <a:ln w="31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Conector de seta reta 105">
                          <a:extLst>
                            <a:ext uri="{FF2B5EF4-FFF2-40B4-BE49-F238E27FC236}">
                              <a16:creationId xmlns:a16="http://schemas.microsoft.com/office/drawing/2014/main" id="{8C234193-D8B1-187E-81B3-F7DD33770B75}"/>
                            </a:ext>
                          </a:extLst>
                        </p:cNvPr>
                        <p:cNvCxnSpPr/>
                        <p:nvPr/>
                      </p:nvCxnSpPr>
                      <p:spPr>
                        <a:xfrm>
                          <a:off x="-203386" y="469717"/>
                          <a:ext cx="675036" cy="0"/>
                        </a:xfrm>
                        <a:prstGeom prst="straightConnector1">
                          <a:avLst/>
                        </a:prstGeom>
                        <a:ln w="31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183" name="Retângulo 180">
                    <a:extLst>
                      <a:ext uri="{FF2B5EF4-FFF2-40B4-BE49-F238E27FC236}">
                        <a16:creationId xmlns:a16="http://schemas.microsoft.com/office/drawing/2014/main" id="{AF3A2E66-64AF-C1DE-26FB-EA8C13EE7AF2}"/>
                      </a:ext>
                    </a:extLst>
                  </p:cNvPr>
                  <p:cNvSpPr/>
                  <p:nvPr/>
                </p:nvSpPr>
                <p:spPr>
                  <a:xfrm rot="16200000">
                    <a:off x="326845" y="306834"/>
                    <a:ext cx="623570" cy="194945"/>
                  </a:xfrm>
                  <a:prstGeom prst="rect">
                    <a:avLst/>
                  </a:prstGeom>
                  <a:noFill/>
                </p:spPr>
                <p:txBody>
                  <a:bodyPr wrap="square" lIns="0" tIns="0" rIns="0" bIns="0" anchor="ctr" anchorCtr="0">
                    <a:noAutofit/>
                  </a:bodyPr>
                  <a:lstStyle/>
                  <a:p>
                    <a:pPr marL="0" marR="0" algn="ctr">
                      <a:spcAft>
                        <a:spcPts val="0"/>
                      </a:spcAft>
                    </a:pPr>
                    <a:r>
                      <a:rPr lang="pt-BR" b="1" dirty="0">
                        <a:solidFill>
                          <a:srgbClr val="FF0000"/>
                        </a:solidFill>
                        <a:effectLst/>
                        <a:latin typeface="Calibri Light" panose="020F0302020204030204" pitchFamily="34" charset="0"/>
                        <a:ea typeface="Calibri" panose="020F0502020204030204" pitchFamily="34" charset="0"/>
                      </a:rPr>
                      <a:t>Sample</a:t>
                    </a:r>
                    <a:endParaRPr sz="3600" b="1" dirty="0">
                      <a:solidFill>
                        <a:srgbClr val="000000"/>
                      </a:solidFill>
                      <a:effectLst/>
                      <a:latin typeface="Times New Roman" panose="02020603050405020304" pitchFamily="18" charset="0"/>
                      <a:ea typeface="Calibri" panose="020F0502020204030204" pitchFamily="34" charset="0"/>
                    </a:endParaRPr>
                  </a:p>
                </p:txBody>
              </p:sp>
              <p:grpSp>
                <p:nvGrpSpPr>
                  <p:cNvPr id="184" name="Agrupar 12253">
                    <a:extLst>
                      <a:ext uri="{FF2B5EF4-FFF2-40B4-BE49-F238E27FC236}">
                        <a16:creationId xmlns:a16="http://schemas.microsoft.com/office/drawing/2014/main" id="{0F7885F7-5E57-63E7-BC4C-49736780E9F0}"/>
                      </a:ext>
                    </a:extLst>
                  </p:cNvPr>
                  <p:cNvGrpSpPr/>
                  <p:nvPr/>
                </p:nvGrpSpPr>
                <p:grpSpPr>
                  <a:xfrm>
                    <a:off x="94858" y="297835"/>
                    <a:ext cx="651267" cy="2994025"/>
                    <a:chOff x="34412" y="37864"/>
                    <a:chExt cx="651314" cy="2994025"/>
                  </a:xfrm>
                </p:grpSpPr>
                <p:pic>
                  <p:nvPicPr>
                    <p:cNvPr id="185" name="Imagem 12254">
                      <a:extLst>
                        <a:ext uri="{FF2B5EF4-FFF2-40B4-BE49-F238E27FC236}">
                          <a16:creationId xmlns:a16="http://schemas.microsoft.com/office/drawing/2014/main" id="{07AACECB-8A86-C85A-552D-D46E895CB2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412" y="37864"/>
                      <a:ext cx="320040" cy="2994025"/>
                    </a:xfrm>
                    <a:prstGeom prst="rect">
                      <a:avLst/>
                    </a:prstGeom>
                    <a:ln>
                      <a:noFill/>
                    </a:ln>
                    <a:extLst>
                      <a:ext uri="{53640926-AAD7-44d8-BBD7-CCE9431645EC}">
                        <a14:shadowObscured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grpSp>
                  <p:nvGrpSpPr>
                    <p:cNvPr id="186" name="Agrupar 12255">
                      <a:extLst>
                        <a:ext uri="{FF2B5EF4-FFF2-40B4-BE49-F238E27FC236}">
                          <a16:creationId xmlns:a16="http://schemas.microsoft.com/office/drawing/2014/main" id="{AAC753B3-CB8C-A796-87C6-1ADBA46A0AA4}"/>
                        </a:ext>
                      </a:extLst>
                    </p:cNvPr>
                    <p:cNvGrpSpPr/>
                    <p:nvPr/>
                  </p:nvGrpSpPr>
                  <p:grpSpPr>
                    <a:xfrm>
                      <a:off x="354369" y="435813"/>
                      <a:ext cx="331357" cy="2567796"/>
                      <a:chOff x="192015" y="393467"/>
                      <a:chExt cx="331441" cy="2567925"/>
                    </a:xfrm>
                  </p:grpSpPr>
                  <p:grpSp>
                    <p:nvGrpSpPr>
                      <p:cNvPr id="187" name="Agrupar 12256">
                        <a:extLst>
                          <a:ext uri="{FF2B5EF4-FFF2-40B4-BE49-F238E27FC236}">
                            <a16:creationId xmlns:a16="http://schemas.microsoft.com/office/drawing/2014/main" id="{C7D6CD38-056F-B3E3-C4F3-A91C1E53CF2B}"/>
                          </a:ext>
                        </a:extLst>
                      </p:cNvPr>
                      <p:cNvGrpSpPr/>
                      <p:nvPr/>
                    </p:nvGrpSpPr>
                    <p:grpSpPr>
                      <a:xfrm>
                        <a:off x="338036" y="393467"/>
                        <a:ext cx="185420" cy="2549406"/>
                        <a:chOff x="31857" y="393467"/>
                        <a:chExt cx="185420" cy="2549406"/>
                      </a:xfrm>
                    </p:grpSpPr>
                    <p:pic>
                      <p:nvPicPr>
                        <p:cNvPr id="191" name="Imagem 1">
                          <a:extLst>
                            <a:ext uri="{FF2B5EF4-FFF2-40B4-BE49-F238E27FC236}">
                              <a16:creationId xmlns:a16="http://schemas.microsoft.com/office/drawing/2014/main" id="{975DB107-8A93-DE16-828D-83B9B4EFC3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31857" y="1727596"/>
                          <a:ext cx="185420" cy="1215277"/>
                        </a:xfrm>
                        <a:prstGeom prst="rect">
                          <a:avLst/>
                        </a:prstGeom>
                        <a:ln>
                          <a:noFill/>
                        </a:ln>
                        <a:extLst>
                          <a:ext uri="{53640926-AAD7-44d8-BBD7-CCE9431645EC}">
                            <a14:shadowObscured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pic>
                      <p:nvPicPr>
                        <p:cNvPr id="192" name="Imagem 12258">
                          <a:extLst>
                            <a:ext uri="{FF2B5EF4-FFF2-40B4-BE49-F238E27FC236}">
                              <a16:creationId xmlns:a16="http://schemas.microsoft.com/office/drawing/2014/main" id="{77337E3D-654E-4AB4-94CF-1694BB15683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31859" y="393467"/>
                          <a:ext cx="184368" cy="1073634"/>
                        </a:xfrm>
                        <a:prstGeom prst="rect">
                          <a:avLst/>
                        </a:prstGeom>
                        <a:ln>
                          <a:noFill/>
                        </a:ln>
                        <a:extLst>
                          <a:ext uri="{53640926-AAD7-44d8-BBD7-CCE9431645EC}">
                            <a14:shadowObscured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grpSp>
                  <p:grpSp>
                    <p:nvGrpSpPr>
                      <p:cNvPr id="188" name="Agrupar 12259">
                        <a:extLst>
                          <a:ext uri="{FF2B5EF4-FFF2-40B4-BE49-F238E27FC236}">
                            <a16:creationId xmlns:a16="http://schemas.microsoft.com/office/drawing/2014/main" id="{A8CB2B8E-B69A-5519-8429-2C8F48D70A82}"/>
                          </a:ext>
                        </a:extLst>
                      </p:cNvPr>
                      <p:cNvGrpSpPr/>
                      <p:nvPr/>
                    </p:nvGrpSpPr>
                    <p:grpSpPr>
                      <a:xfrm>
                        <a:off x="192015" y="1385879"/>
                        <a:ext cx="77752" cy="1575513"/>
                        <a:chOff x="69768" y="678672"/>
                        <a:chExt cx="54339" cy="808448"/>
                      </a:xfrm>
                    </p:grpSpPr>
                    <p:cxnSp>
                      <p:nvCxnSpPr>
                        <p:cNvPr id="189" name="Conector reto 12260">
                          <a:extLst>
                            <a:ext uri="{FF2B5EF4-FFF2-40B4-BE49-F238E27FC236}">
                              <a16:creationId xmlns:a16="http://schemas.microsoft.com/office/drawing/2014/main" id="{2F975F7F-4C9E-6D13-9198-1A86F4EC161D}"/>
                            </a:ext>
                          </a:extLst>
                        </p:cNvPr>
                        <p:cNvCxnSpPr/>
                        <p:nvPr/>
                      </p:nvCxnSpPr>
                      <p:spPr>
                        <a:xfrm flipV="1">
                          <a:off x="69768" y="1467975"/>
                          <a:ext cx="54270" cy="19145"/>
                        </a:xfrm>
                        <a:prstGeom prst="line">
                          <a:avLst/>
                        </a:prstGeom>
                        <a:ln w="28575">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Conector reto 12261">
                          <a:extLst>
                            <a:ext uri="{FF2B5EF4-FFF2-40B4-BE49-F238E27FC236}">
                              <a16:creationId xmlns:a16="http://schemas.microsoft.com/office/drawing/2014/main" id="{898555B2-9FAC-CFDF-AFF9-ACBC3ADCD8FA}"/>
                            </a:ext>
                          </a:extLst>
                        </p:cNvPr>
                        <p:cNvCxnSpPr/>
                        <p:nvPr/>
                      </p:nvCxnSpPr>
                      <p:spPr>
                        <a:xfrm flipV="1">
                          <a:off x="69772" y="678672"/>
                          <a:ext cx="54335" cy="214287"/>
                        </a:xfrm>
                        <a:prstGeom prst="line">
                          <a:avLst/>
                        </a:prstGeom>
                        <a:ln w="28575">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grpSp>
              </p:grpSp>
            </p:grpSp>
          </p:grpSp>
        </p:grpSp>
        <p:sp>
          <p:nvSpPr>
            <p:cNvPr id="174" name="Retângulo 180">
              <a:extLst>
                <a:ext uri="{FF2B5EF4-FFF2-40B4-BE49-F238E27FC236}">
                  <a16:creationId xmlns:a16="http://schemas.microsoft.com/office/drawing/2014/main" id="{C61D23DE-82CE-9C11-F8F4-9ACC46253848}"/>
                </a:ext>
              </a:extLst>
            </p:cNvPr>
            <p:cNvSpPr/>
            <p:nvPr/>
          </p:nvSpPr>
          <p:spPr>
            <a:xfrm>
              <a:off x="1965050" y="132677"/>
              <a:ext cx="314757" cy="289708"/>
            </a:xfrm>
            <a:prstGeom prst="rect">
              <a:avLst/>
            </a:prstGeom>
            <a:noFill/>
          </p:spPr>
          <p:txBody>
            <a:bodyPr wrap="square" lIns="0" tIns="0" rIns="0" bIns="0" anchor="ctr" anchorCtr="0">
              <a:noAutofit/>
            </a:bodyPr>
            <a:lstStyle/>
            <a:p>
              <a:pPr marL="0" marR="0" algn="ctr">
                <a:spcAft>
                  <a:spcPts val="0"/>
                </a:spcAft>
              </a:pPr>
              <a:r>
                <a:rPr lang="pt-BR" sz="700" b="1" dirty="0">
                  <a:solidFill>
                    <a:srgbClr val="000000"/>
                  </a:solidFill>
                  <a:effectLst/>
                  <a:latin typeface="Calibri Light" panose="020F0302020204030204" pitchFamily="34" charset="0"/>
                  <a:ea typeface="Calibri" panose="020F0502020204030204" pitchFamily="34" charset="0"/>
                </a:rPr>
                <a:t> </a:t>
              </a:r>
              <a:endParaRPr b="1" dirty="0">
                <a:solidFill>
                  <a:srgbClr val="000000"/>
                </a:solidFill>
                <a:effectLst/>
                <a:latin typeface="Times New Roman" panose="02020603050405020304" pitchFamily="18" charset="0"/>
                <a:ea typeface="Calibri" panose="020F0502020204030204" pitchFamily="34" charset="0"/>
              </a:endParaRPr>
            </a:p>
            <a:p>
              <a:pPr marL="0" marR="0" algn="ctr">
                <a:spcAft>
                  <a:spcPts val="0"/>
                </a:spcAft>
              </a:pPr>
              <a:r>
                <a:rPr lang="pt-BR" sz="700" b="1"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700" b="1" dirty="0">
                  <a:solidFill>
                    <a:srgbClr val="000000"/>
                  </a:solidFill>
                  <a:effectLst/>
                  <a:latin typeface="Calibri Light" panose="020F0302020204030204" pitchFamily="34" charset="0"/>
                  <a:ea typeface="Calibri" panose="020F0502020204030204" pitchFamily="34" charset="0"/>
                </a:rPr>
                <a:t> </a:t>
              </a:r>
              <a:r>
                <a:rPr lang="pt-BR" sz="700" b="1"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700" b="1" dirty="0">
                  <a:solidFill>
                    <a:srgbClr val="000000"/>
                  </a:solidFill>
                  <a:effectLst/>
                  <a:latin typeface="Calibri Light" panose="020F0302020204030204" pitchFamily="34" charset="0"/>
                  <a:ea typeface="Calibri" panose="020F0502020204030204" pitchFamily="34" charset="0"/>
                </a:rPr>
                <a:t> </a:t>
              </a:r>
              <a:r>
                <a:rPr lang="pt-BR" sz="700" b="1"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endParaRPr b="1" dirty="0">
                <a:solidFill>
                  <a:srgbClr val="000000"/>
                </a:solidFill>
                <a:effectLst/>
                <a:latin typeface="Times New Roman" panose="02020603050405020304" pitchFamily="18" charset="0"/>
                <a:ea typeface="Calibri" panose="020F0502020204030204" pitchFamily="34" charset="0"/>
              </a:endParaRPr>
            </a:p>
            <a:p>
              <a:pPr marL="0" marR="0" algn="just">
                <a:spcAft>
                  <a:spcPts val="0"/>
                </a:spcAft>
              </a:pPr>
              <a:r>
                <a:rPr lang="pt-BR" b="1" dirty="0">
                  <a:solidFill>
                    <a:srgbClr val="000000"/>
                  </a:solidFill>
                  <a:effectLst/>
                  <a:latin typeface="Times New Roman" panose="02020603050405020304" pitchFamily="18" charset="0"/>
                  <a:ea typeface="Calibri" panose="020F0502020204030204" pitchFamily="34" charset="0"/>
                </a:rPr>
                <a:t> </a:t>
              </a:r>
              <a:endParaRPr b="1" dirty="0">
                <a:solidFill>
                  <a:srgbClr val="000000"/>
                </a:solidFill>
                <a:effectLst/>
                <a:latin typeface="Times New Roman" panose="02020603050405020304" pitchFamily="18" charset="0"/>
                <a:ea typeface="Calibri" panose="020F0502020204030204" pitchFamily="34" charset="0"/>
              </a:endParaRPr>
            </a:p>
          </p:txBody>
        </p:sp>
      </p:grpSp>
      <p:grpSp>
        <p:nvGrpSpPr>
          <p:cNvPr id="270" name="Group 269">
            <a:extLst>
              <a:ext uri="{FF2B5EF4-FFF2-40B4-BE49-F238E27FC236}">
                <a16:creationId xmlns:a16="http://schemas.microsoft.com/office/drawing/2014/main" id="{01B7FF0A-E1F2-04AA-59B7-B2EDDB1E8E93}"/>
              </a:ext>
            </a:extLst>
          </p:cNvPr>
          <p:cNvGrpSpPr/>
          <p:nvPr/>
        </p:nvGrpSpPr>
        <p:grpSpPr>
          <a:xfrm>
            <a:off x="2241456" y="592964"/>
            <a:ext cx="1803595" cy="1110863"/>
            <a:chOff x="2382745" y="646939"/>
            <a:chExt cx="1803595" cy="1110863"/>
          </a:xfrm>
        </p:grpSpPr>
        <p:sp>
          <p:nvSpPr>
            <p:cNvPr id="260" name="TextBox 259">
              <a:extLst>
                <a:ext uri="{FF2B5EF4-FFF2-40B4-BE49-F238E27FC236}">
                  <a16:creationId xmlns:a16="http://schemas.microsoft.com/office/drawing/2014/main" id="{93C70F80-A00B-C84A-9392-2D51A886D4D9}"/>
                </a:ext>
              </a:extLst>
            </p:cNvPr>
            <p:cNvSpPr txBox="1"/>
            <p:nvPr/>
          </p:nvSpPr>
          <p:spPr>
            <a:xfrm>
              <a:off x="2382745" y="649504"/>
              <a:ext cx="335429" cy="290431"/>
            </a:xfrm>
            <a:prstGeom prst="rect">
              <a:avLst/>
            </a:prstGeom>
            <a:noFill/>
          </p:spPr>
          <p:txBody>
            <a:bodyPr wrap="none" lIns="0" tIns="0" rIns="0" bIns="0" rtlCol="0" anchor="ctr" anchorCtr="0">
              <a:noAutofit/>
            </a:bodyPr>
            <a:lstStyle/>
            <a:p>
              <a:pPr algn="ctr"/>
              <a:r>
                <a:rPr lang="el-GR" sz="2000" b="1" dirty="0">
                  <a:solidFill>
                    <a:srgbClr val="FF0000"/>
                  </a:solidFill>
                </a:rPr>
                <a:t>Σ</a:t>
              </a:r>
              <a:endParaRPr lang="en-US" sz="2000" dirty="0">
                <a:solidFill>
                  <a:srgbClr val="FF0000"/>
                </a:solidFill>
              </a:endParaRPr>
            </a:p>
          </p:txBody>
        </p:sp>
        <p:sp>
          <p:nvSpPr>
            <p:cNvPr id="261" name="TextBox 260">
              <a:extLst>
                <a:ext uri="{FF2B5EF4-FFF2-40B4-BE49-F238E27FC236}">
                  <a16:creationId xmlns:a16="http://schemas.microsoft.com/office/drawing/2014/main" id="{8C6984CE-6D06-1C56-7AB3-05286D84B141}"/>
                </a:ext>
              </a:extLst>
            </p:cNvPr>
            <p:cNvSpPr txBox="1"/>
            <p:nvPr/>
          </p:nvSpPr>
          <p:spPr>
            <a:xfrm>
              <a:off x="3037617" y="646939"/>
              <a:ext cx="335429" cy="290431"/>
            </a:xfrm>
            <a:prstGeom prst="rect">
              <a:avLst/>
            </a:prstGeom>
            <a:noFill/>
          </p:spPr>
          <p:txBody>
            <a:bodyPr wrap="none" lIns="0" tIns="0" rIns="0" bIns="0" rtlCol="0" anchor="ctr" anchorCtr="0">
              <a:noAutofit/>
            </a:bodyPr>
            <a:lstStyle/>
            <a:p>
              <a:pPr algn="ctr"/>
              <a:r>
                <a:rPr lang="el-GR" sz="2000" b="1" dirty="0"/>
                <a:t>Σ</a:t>
              </a:r>
              <a:endParaRPr lang="en-US" sz="2000" dirty="0"/>
            </a:p>
          </p:txBody>
        </p:sp>
        <p:sp>
          <p:nvSpPr>
            <p:cNvPr id="262" name="TextBox 261">
              <a:extLst>
                <a:ext uri="{FF2B5EF4-FFF2-40B4-BE49-F238E27FC236}">
                  <a16:creationId xmlns:a16="http://schemas.microsoft.com/office/drawing/2014/main" id="{601FE7D2-9A73-E666-317C-311B80845FB1}"/>
                </a:ext>
              </a:extLst>
            </p:cNvPr>
            <p:cNvSpPr txBox="1"/>
            <p:nvPr/>
          </p:nvSpPr>
          <p:spPr>
            <a:xfrm>
              <a:off x="3743505" y="647307"/>
              <a:ext cx="335429" cy="290431"/>
            </a:xfrm>
            <a:prstGeom prst="rect">
              <a:avLst/>
            </a:prstGeom>
            <a:noFill/>
          </p:spPr>
          <p:txBody>
            <a:bodyPr wrap="none" lIns="0" tIns="0" rIns="0" bIns="0" rtlCol="0" anchor="ctr" anchorCtr="0">
              <a:noAutofit/>
            </a:bodyPr>
            <a:lstStyle/>
            <a:p>
              <a:pPr algn="ctr"/>
              <a:r>
                <a:rPr lang="el-GR" sz="2000" b="1" dirty="0"/>
                <a:t>Σ</a:t>
              </a:r>
              <a:endParaRPr lang="en-US" sz="2000" dirty="0"/>
            </a:p>
          </p:txBody>
        </p:sp>
        <p:sp>
          <p:nvSpPr>
            <p:cNvPr id="263" name="TextBox 262">
              <a:extLst>
                <a:ext uri="{FF2B5EF4-FFF2-40B4-BE49-F238E27FC236}">
                  <a16:creationId xmlns:a16="http://schemas.microsoft.com/office/drawing/2014/main" id="{8BCE60F6-BAE8-21BA-4D47-AEBBC5F6F7F0}"/>
                </a:ext>
              </a:extLst>
            </p:cNvPr>
            <p:cNvSpPr txBox="1"/>
            <p:nvPr/>
          </p:nvSpPr>
          <p:spPr>
            <a:xfrm>
              <a:off x="2382745" y="939933"/>
              <a:ext cx="335429" cy="817869"/>
            </a:xfrm>
            <a:prstGeom prst="rect">
              <a:avLst/>
            </a:prstGeom>
            <a:noFill/>
          </p:spPr>
          <p:txBody>
            <a:bodyPr wrap="none" lIns="0" tIns="0" rIns="0" bIns="0" rtlCol="0" anchor="ctr" anchorCtr="0">
              <a:noAutofit/>
            </a:bodyPr>
            <a:lstStyle/>
            <a:p>
              <a:pPr algn="ctr"/>
              <a:r>
                <a:rPr lang="pt-BR" b="1" dirty="0">
                  <a:solidFill>
                    <a:srgbClr val="FF0000"/>
                  </a:solidFill>
                </a:rPr>
                <a:t>A</a:t>
              </a:r>
            </a:p>
            <a:p>
              <a:pPr algn="ctr"/>
              <a:r>
                <a:rPr lang="el-GR" b="1" dirty="0">
                  <a:solidFill>
                    <a:srgbClr val="FF0000"/>
                  </a:solidFill>
                </a:rPr>
                <a:t>↑</a:t>
              </a:r>
              <a:endParaRPr lang="pt-BR" b="1" dirty="0">
                <a:solidFill>
                  <a:srgbClr val="FF0000"/>
                </a:solidFill>
              </a:endParaRPr>
            </a:p>
            <a:p>
              <a:pPr algn="ctr"/>
              <a:r>
                <a:rPr lang="pt-BR" b="1" dirty="0">
                  <a:solidFill>
                    <a:srgbClr val="FF0000"/>
                  </a:solidFill>
                </a:rPr>
                <a:t>A</a:t>
              </a:r>
              <a:endParaRPr lang="en-US" b="1" dirty="0">
                <a:solidFill>
                  <a:srgbClr val="FF0000"/>
                </a:solidFill>
              </a:endParaRPr>
            </a:p>
          </p:txBody>
        </p:sp>
        <p:sp>
          <p:nvSpPr>
            <p:cNvPr id="264" name="TextBox 263">
              <a:extLst>
                <a:ext uri="{FF2B5EF4-FFF2-40B4-BE49-F238E27FC236}">
                  <a16:creationId xmlns:a16="http://schemas.microsoft.com/office/drawing/2014/main" id="{E9BE514E-527F-F535-8664-754D7854E823}"/>
                </a:ext>
              </a:extLst>
            </p:cNvPr>
            <p:cNvSpPr txBox="1"/>
            <p:nvPr/>
          </p:nvSpPr>
          <p:spPr>
            <a:xfrm>
              <a:off x="3059447" y="937368"/>
              <a:ext cx="335429" cy="817869"/>
            </a:xfrm>
            <a:prstGeom prst="rect">
              <a:avLst/>
            </a:prstGeom>
            <a:noFill/>
          </p:spPr>
          <p:txBody>
            <a:bodyPr wrap="none" lIns="0" tIns="0" rIns="0" bIns="0" rtlCol="0" anchor="ctr" anchorCtr="0">
              <a:noAutofit/>
            </a:bodyPr>
            <a:lstStyle/>
            <a:p>
              <a:pPr algn="ctr"/>
              <a:r>
                <a:rPr lang="pt-BR" b="1" dirty="0"/>
                <a:t>J</a:t>
              </a:r>
            </a:p>
            <a:p>
              <a:pPr algn="ctr"/>
              <a:r>
                <a:rPr lang="el-GR" b="1" dirty="0"/>
                <a:t>↑</a:t>
              </a:r>
              <a:endParaRPr lang="pt-BR" b="1" dirty="0"/>
            </a:p>
            <a:p>
              <a:pPr algn="ctr"/>
              <a:r>
                <a:rPr lang="pt-BR" b="1" dirty="0"/>
                <a:t>A</a:t>
              </a:r>
              <a:endParaRPr lang="en-US" b="1" dirty="0"/>
            </a:p>
          </p:txBody>
        </p:sp>
        <p:sp>
          <p:nvSpPr>
            <p:cNvPr id="265" name="TextBox 264">
              <a:extLst>
                <a:ext uri="{FF2B5EF4-FFF2-40B4-BE49-F238E27FC236}">
                  <a16:creationId xmlns:a16="http://schemas.microsoft.com/office/drawing/2014/main" id="{785D9D24-95BD-EBBD-6979-7E6B192A97AD}"/>
                </a:ext>
              </a:extLst>
            </p:cNvPr>
            <p:cNvSpPr txBox="1"/>
            <p:nvPr/>
          </p:nvSpPr>
          <p:spPr>
            <a:xfrm>
              <a:off x="3584459" y="934113"/>
              <a:ext cx="601881" cy="290431"/>
            </a:xfrm>
            <a:prstGeom prst="rect">
              <a:avLst/>
            </a:prstGeom>
            <a:noFill/>
          </p:spPr>
          <p:txBody>
            <a:bodyPr wrap="none" lIns="0" tIns="0" rIns="0" bIns="0" rtlCol="0" anchor="ctr" anchorCtr="0">
              <a:noAutofit/>
            </a:bodyPr>
            <a:lstStyle/>
            <a:p>
              <a:pPr algn="ctr"/>
              <a:r>
                <a:rPr lang="pt-BR" b="1" dirty="0"/>
                <a:t>J </a:t>
              </a:r>
              <a:r>
                <a:rPr lang="el-GR" sz="1200" b="1" dirty="0"/>
                <a:t>↑</a:t>
              </a:r>
              <a:r>
                <a:rPr lang="pt-BR" sz="1200" b="1" dirty="0"/>
                <a:t> </a:t>
              </a:r>
              <a:r>
                <a:rPr lang="pt-BR" b="1" dirty="0"/>
                <a:t>K</a:t>
              </a:r>
              <a:endParaRPr lang="en-US" b="1" dirty="0"/>
            </a:p>
          </p:txBody>
        </p:sp>
      </p:grpSp>
      <p:sp>
        <p:nvSpPr>
          <p:cNvPr id="271" name="Retângulo 180">
            <a:extLst>
              <a:ext uri="{FF2B5EF4-FFF2-40B4-BE49-F238E27FC236}">
                <a16:creationId xmlns:a16="http://schemas.microsoft.com/office/drawing/2014/main" id="{BDD02ABA-D1DE-1D71-FE73-53D2C60291CF}"/>
              </a:ext>
            </a:extLst>
          </p:cNvPr>
          <p:cNvSpPr/>
          <p:nvPr/>
        </p:nvSpPr>
        <p:spPr>
          <a:xfrm>
            <a:off x="3476588" y="1189006"/>
            <a:ext cx="583888" cy="469191"/>
          </a:xfrm>
          <a:prstGeom prst="rect">
            <a:avLst/>
          </a:prstGeom>
          <a:noFill/>
        </p:spPr>
        <p:txBody>
          <a:bodyPr wrap="square" lIns="0" tIns="0" rIns="0" bIns="0" anchor="ctr" anchorCtr="0">
            <a:noAutofit/>
          </a:bodyPr>
          <a:lstStyle/>
          <a:p>
            <a:pPr marL="0" marR="0" algn="ctr">
              <a:spcAft>
                <a:spcPts val="0"/>
              </a:spcAft>
            </a:pPr>
            <a:r>
              <a:rPr lang="pt-BR" sz="700" b="1" dirty="0">
                <a:solidFill>
                  <a:srgbClr val="000000"/>
                </a:solidFill>
                <a:effectLst/>
                <a:latin typeface="Calibri Light" panose="020F0302020204030204" pitchFamily="34" charset="0"/>
                <a:ea typeface="Calibri" panose="020F0502020204030204" pitchFamily="34" charset="0"/>
              </a:rPr>
              <a:t> </a:t>
            </a:r>
            <a:endParaRPr b="1" dirty="0">
              <a:solidFill>
                <a:srgbClr val="000000"/>
              </a:solidFill>
              <a:effectLst/>
              <a:latin typeface="Times New Roman" panose="02020603050405020304" pitchFamily="18" charset="0"/>
              <a:ea typeface="Calibri" panose="020F0502020204030204" pitchFamily="34" charset="0"/>
            </a:endParaRPr>
          </a:p>
          <a:p>
            <a:pPr marL="0" marR="0" algn="ctr">
              <a:spcAft>
                <a:spcPts val="0"/>
              </a:spcAft>
            </a:pPr>
            <a:r>
              <a:rPr lang="pt-BR" sz="700" b="1"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700" b="1" dirty="0">
                <a:solidFill>
                  <a:srgbClr val="000000"/>
                </a:solidFill>
                <a:effectLst/>
                <a:latin typeface="Calibri Light" panose="020F0302020204030204" pitchFamily="34" charset="0"/>
                <a:ea typeface="Calibri" panose="020F0502020204030204" pitchFamily="34" charset="0"/>
              </a:rPr>
              <a:t> </a:t>
            </a:r>
            <a:r>
              <a:rPr lang="pt-BR" sz="700" b="1"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700" b="1" dirty="0">
                <a:solidFill>
                  <a:srgbClr val="000000"/>
                </a:solidFill>
                <a:effectLst/>
                <a:latin typeface="Calibri Light" panose="020F0302020204030204" pitchFamily="34" charset="0"/>
                <a:ea typeface="Calibri" panose="020F0502020204030204" pitchFamily="34" charset="0"/>
              </a:rPr>
              <a:t> </a:t>
            </a:r>
            <a:r>
              <a:rPr lang="pt-BR" sz="700" b="1"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endParaRPr b="1" dirty="0">
              <a:solidFill>
                <a:srgbClr val="000000"/>
              </a:solidFill>
              <a:effectLst/>
              <a:latin typeface="Times New Roman" panose="02020603050405020304" pitchFamily="18" charset="0"/>
              <a:ea typeface="Calibri" panose="020F0502020204030204" pitchFamily="34" charset="0"/>
            </a:endParaRPr>
          </a:p>
          <a:p>
            <a:pPr marL="0" marR="0" algn="just">
              <a:spcAft>
                <a:spcPts val="0"/>
              </a:spcAft>
            </a:pPr>
            <a:r>
              <a:rPr lang="pt-BR" b="1" dirty="0">
                <a:solidFill>
                  <a:srgbClr val="000000"/>
                </a:solidFill>
                <a:effectLst/>
                <a:latin typeface="Times New Roman" panose="02020603050405020304" pitchFamily="18" charset="0"/>
                <a:ea typeface="Calibri" panose="020F0502020204030204" pitchFamily="34" charset="0"/>
              </a:rPr>
              <a:t> </a:t>
            </a:r>
            <a:endParaRPr b="1" dirty="0">
              <a:solidFill>
                <a:srgbClr val="000000"/>
              </a:solidFill>
              <a:effectLst/>
              <a:latin typeface="Times New Roman" panose="02020603050405020304" pitchFamily="18" charset="0"/>
              <a:ea typeface="Calibri" panose="020F0502020204030204" pitchFamily="34" charset="0"/>
            </a:endParaRPr>
          </a:p>
        </p:txBody>
      </p:sp>
      <p:sp>
        <p:nvSpPr>
          <p:cNvPr id="274" name="L-Shape 273">
            <a:extLst>
              <a:ext uri="{FF2B5EF4-FFF2-40B4-BE49-F238E27FC236}">
                <a16:creationId xmlns:a16="http://schemas.microsoft.com/office/drawing/2014/main" id="{9ADD4BBC-F697-D309-D96A-37FB89BAA1F3}"/>
              </a:ext>
            </a:extLst>
          </p:cNvPr>
          <p:cNvSpPr/>
          <p:nvPr/>
        </p:nvSpPr>
        <p:spPr>
          <a:xfrm flipH="1">
            <a:off x="3252513" y="1516766"/>
            <a:ext cx="1500045" cy="3577997"/>
          </a:xfrm>
          <a:prstGeom prst="corner">
            <a:avLst>
              <a:gd name="adj1" fmla="val 172088"/>
              <a:gd name="adj2" fmla="val 7205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2" name="Group 1">
            <a:extLst>
              <a:ext uri="{FF2B5EF4-FFF2-40B4-BE49-F238E27FC236}">
                <a16:creationId xmlns:a16="http://schemas.microsoft.com/office/drawing/2014/main" id="{54ECE0EB-D4C6-5D44-C58A-39D50CD7CC92}"/>
              </a:ext>
            </a:extLst>
          </p:cNvPr>
          <p:cNvGrpSpPr/>
          <p:nvPr/>
        </p:nvGrpSpPr>
        <p:grpSpPr>
          <a:xfrm>
            <a:off x="2751051" y="2476730"/>
            <a:ext cx="2311379" cy="2533332"/>
            <a:chOff x="2751051" y="2476730"/>
            <a:chExt cx="2311379" cy="2533332"/>
          </a:xfrm>
        </p:grpSpPr>
        <p:grpSp>
          <p:nvGrpSpPr>
            <p:cNvPr id="298" name="Agrupar 7">
              <a:extLst>
                <a:ext uri="{FF2B5EF4-FFF2-40B4-BE49-F238E27FC236}">
                  <a16:creationId xmlns:a16="http://schemas.microsoft.com/office/drawing/2014/main" id="{4C1FA4B9-616C-C439-BE1D-E779A4BA8194}"/>
                </a:ext>
              </a:extLst>
            </p:cNvPr>
            <p:cNvGrpSpPr/>
            <p:nvPr/>
          </p:nvGrpSpPr>
          <p:grpSpPr>
            <a:xfrm>
              <a:off x="3928689" y="3030057"/>
              <a:ext cx="990103" cy="1614845"/>
              <a:chOff x="808507" y="1293596"/>
              <a:chExt cx="837834" cy="2051656"/>
            </a:xfrm>
          </p:grpSpPr>
          <p:grpSp>
            <p:nvGrpSpPr>
              <p:cNvPr id="306" name="Agrupar 1065">
                <a:extLst>
                  <a:ext uri="{FF2B5EF4-FFF2-40B4-BE49-F238E27FC236}">
                    <a16:creationId xmlns:a16="http://schemas.microsoft.com/office/drawing/2014/main" id="{21E8DC30-C727-C308-B5B5-43F027BAA399}"/>
                  </a:ext>
                </a:extLst>
              </p:cNvPr>
              <p:cNvGrpSpPr>
                <a:grpSpLocks noChangeAspect="1"/>
              </p:cNvGrpSpPr>
              <p:nvPr/>
            </p:nvGrpSpPr>
            <p:grpSpPr>
              <a:xfrm>
                <a:off x="808507" y="1341430"/>
                <a:ext cx="837834" cy="2002990"/>
                <a:chOff x="808506" y="1341430"/>
                <a:chExt cx="1715347" cy="2059833"/>
              </a:xfrm>
            </p:grpSpPr>
            <p:grpSp>
              <p:nvGrpSpPr>
                <p:cNvPr id="310" name="Agrupar 1085">
                  <a:extLst>
                    <a:ext uri="{FF2B5EF4-FFF2-40B4-BE49-F238E27FC236}">
                      <a16:creationId xmlns:a16="http://schemas.microsoft.com/office/drawing/2014/main" id="{73655061-A0E2-562D-4423-D277040635F3}"/>
                    </a:ext>
                  </a:extLst>
                </p:cNvPr>
                <p:cNvGrpSpPr/>
                <p:nvPr/>
              </p:nvGrpSpPr>
              <p:grpSpPr>
                <a:xfrm>
                  <a:off x="922568" y="2186131"/>
                  <a:ext cx="332716" cy="1129261"/>
                  <a:chOff x="922568" y="2186131"/>
                  <a:chExt cx="332716" cy="1129261"/>
                </a:xfrm>
              </p:grpSpPr>
              <p:sp>
                <p:nvSpPr>
                  <p:cNvPr id="334" name="Seta: para a Direita 1086">
                    <a:extLst>
                      <a:ext uri="{FF2B5EF4-FFF2-40B4-BE49-F238E27FC236}">
                        <a16:creationId xmlns:a16="http://schemas.microsoft.com/office/drawing/2014/main" id="{019E1862-C870-E620-6020-94211BFAA1B0}"/>
                      </a:ext>
                    </a:extLst>
                  </p:cNvPr>
                  <p:cNvSpPr>
                    <a:spLocks noChangeAspect="1"/>
                  </p:cNvSpPr>
                  <p:nvPr/>
                </p:nvSpPr>
                <p:spPr>
                  <a:xfrm flipV="1">
                    <a:off x="922568" y="2186131"/>
                    <a:ext cx="323739" cy="434887"/>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335" name="Seta em curva para a esquerda 916">
                    <a:extLst>
                      <a:ext uri="{FF2B5EF4-FFF2-40B4-BE49-F238E27FC236}">
                        <a16:creationId xmlns:a16="http://schemas.microsoft.com/office/drawing/2014/main" id="{7C2C7D0F-B69B-C89A-638B-255D020DB049}"/>
                      </a:ext>
                    </a:extLst>
                  </p:cNvPr>
                  <p:cNvSpPr>
                    <a:spLocks noChangeAspect="1" noChangeArrowheads="1"/>
                  </p:cNvSpPr>
                  <p:nvPr/>
                </p:nvSpPr>
                <p:spPr bwMode="auto">
                  <a:xfrm flipV="1">
                    <a:off x="977014" y="2324785"/>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sp>
                <p:nvSpPr>
                  <p:cNvPr id="336" name="Seta em curva para a esquerda 916">
                    <a:extLst>
                      <a:ext uri="{FF2B5EF4-FFF2-40B4-BE49-F238E27FC236}">
                        <a16:creationId xmlns:a16="http://schemas.microsoft.com/office/drawing/2014/main" id="{E807A6C1-D028-2514-B6F6-DEF203F0F09B}"/>
                      </a:ext>
                    </a:extLst>
                  </p:cNvPr>
                  <p:cNvSpPr>
                    <a:spLocks noChangeAspect="1" noChangeArrowheads="1"/>
                  </p:cNvSpPr>
                  <p:nvPr/>
                </p:nvSpPr>
                <p:spPr bwMode="auto">
                  <a:xfrm flipV="1">
                    <a:off x="966733" y="2769367"/>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311" name="Agrupar 1127">
                  <a:extLst>
                    <a:ext uri="{FF2B5EF4-FFF2-40B4-BE49-F238E27FC236}">
                      <a16:creationId xmlns:a16="http://schemas.microsoft.com/office/drawing/2014/main" id="{FF27B3C0-D3FB-1C0B-49A3-6D8F620F386F}"/>
                    </a:ext>
                  </a:extLst>
                </p:cNvPr>
                <p:cNvGrpSpPr/>
                <p:nvPr/>
              </p:nvGrpSpPr>
              <p:grpSpPr>
                <a:xfrm>
                  <a:off x="1404068" y="1773748"/>
                  <a:ext cx="332716" cy="1129261"/>
                  <a:chOff x="1404068" y="1773748"/>
                  <a:chExt cx="332716" cy="1129261"/>
                </a:xfrm>
              </p:grpSpPr>
              <p:sp>
                <p:nvSpPr>
                  <p:cNvPr id="331" name="Seta: para a Direita 1136">
                    <a:extLst>
                      <a:ext uri="{FF2B5EF4-FFF2-40B4-BE49-F238E27FC236}">
                        <a16:creationId xmlns:a16="http://schemas.microsoft.com/office/drawing/2014/main" id="{1B4FD9E7-FBFE-16B6-1C46-84785646C990}"/>
                      </a:ext>
                    </a:extLst>
                  </p:cNvPr>
                  <p:cNvSpPr>
                    <a:spLocks noChangeAspect="1"/>
                  </p:cNvSpPr>
                  <p:nvPr/>
                </p:nvSpPr>
                <p:spPr>
                  <a:xfrm flipV="1">
                    <a:off x="1404068" y="1773748"/>
                    <a:ext cx="323739" cy="434887"/>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332" name="Seta em curva para a esquerda 916">
                    <a:extLst>
                      <a:ext uri="{FF2B5EF4-FFF2-40B4-BE49-F238E27FC236}">
                        <a16:creationId xmlns:a16="http://schemas.microsoft.com/office/drawing/2014/main" id="{21732710-85CE-B435-E323-455462CEAA5D}"/>
                      </a:ext>
                    </a:extLst>
                  </p:cNvPr>
                  <p:cNvSpPr>
                    <a:spLocks noChangeAspect="1" noChangeArrowheads="1"/>
                  </p:cNvSpPr>
                  <p:nvPr/>
                </p:nvSpPr>
                <p:spPr bwMode="auto">
                  <a:xfrm flipV="1">
                    <a:off x="1458514" y="1912402"/>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sp>
                <p:nvSpPr>
                  <p:cNvPr id="333" name="Seta em curva para a esquerda 916">
                    <a:extLst>
                      <a:ext uri="{FF2B5EF4-FFF2-40B4-BE49-F238E27FC236}">
                        <a16:creationId xmlns:a16="http://schemas.microsoft.com/office/drawing/2014/main" id="{D1B7DDD9-DF71-5460-15A6-700066AE5575}"/>
                      </a:ext>
                    </a:extLst>
                  </p:cNvPr>
                  <p:cNvSpPr>
                    <a:spLocks noChangeAspect="1" noChangeArrowheads="1"/>
                  </p:cNvSpPr>
                  <p:nvPr/>
                </p:nvSpPr>
                <p:spPr bwMode="auto">
                  <a:xfrm flipV="1">
                    <a:off x="1448233" y="2356984"/>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312" name="Agrupar 1200">
                  <a:extLst>
                    <a:ext uri="{FF2B5EF4-FFF2-40B4-BE49-F238E27FC236}">
                      <a16:creationId xmlns:a16="http://schemas.microsoft.com/office/drawing/2014/main" id="{1298A23F-E74E-8F01-1A54-7E00D3952A5E}"/>
                    </a:ext>
                  </a:extLst>
                </p:cNvPr>
                <p:cNvGrpSpPr/>
                <p:nvPr/>
              </p:nvGrpSpPr>
              <p:grpSpPr>
                <a:xfrm>
                  <a:off x="1981301" y="1341430"/>
                  <a:ext cx="332716" cy="1129261"/>
                  <a:chOff x="1981301" y="1341430"/>
                  <a:chExt cx="332716" cy="1129261"/>
                </a:xfrm>
              </p:grpSpPr>
              <p:sp>
                <p:nvSpPr>
                  <p:cNvPr id="328" name="Seta: para a Direita 1204">
                    <a:extLst>
                      <a:ext uri="{FF2B5EF4-FFF2-40B4-BE49-F238E27FC236}">
                        <a16:creationId xmlns:a16="http://schemas.microsoft.com/office/drawing/2014/main" id="{2D409544-D313-E34A-7E39-D8D7C6A2875F}"/>
                      </a:ext>
                    </a:extLst>
                  </p:cNvPr>
                  <p:cNvSpPr>
                    <a:spLocks noChangeAspect="1"/>
                  </p:cNvSpPr>
                  <p:nvPr/>
                </p:nvSpPr>
                <p:spPr>
                  <a:xfrm flipV="1">
                    <a:off x="1981301" y="1341430"/>
                    <a:ext cx="323739" cy="434887"/>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329" name="Seta em curva para a esquerda 916">
                    <a:extLst>
                      <a:ext uri="{FF2B5EF4-FFF2-40B4-BE49-F238E27FC236}">
                        <a16:creationId xmlns:a16="http://schemas.microsoft.com/office/drawing/2014/main" id="{26E63AAC-E954-FEBF-501B-0E3917E46980}"/>
                      </a:ext>
                    </a:extLst>
                  </p:cNvPr>
                  <p:cNvSpPr>
                    <a:spLocks noChangeAspect="1" noChangeArrowheads="1"/>
                  </p:cNvSpPr>
                  <p:nvPr/>
                </p:nvSpPr>
                <p:spPr bwMode="auto">
                  <a:xfrm flipV="1">
                    <a:off x="2035747" y="1480084"/>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sp>
                <p:nvSpPr>
                  <p:cNvPr id="330" name="Seta em curva para a esquerda 916">
                    <a:extLst>
                      <a:ext uri="{FF2B5EF4-FFF2-40B4-BE49-F238E27FC236}">
                        <a16:creationId xmlns:a16="http://schemas.microsoft.com/office/drawing/2014/main" id="{05D4003F-CE0A-91C2-A59A-DEBD5C7C5D45}"/>
                      </a:ext>
                    </a:extLst>
                  </p:cNvPr>
                  <p:cNvSpPr>
                    <a:spLocks noChangeAspect="1" noChangeArrowheads="1"/>
                  </p:cNvSpPr>
                  <p:nvPr/>
                </p:nvSpPr>
                <p:spPr bwMode="auto">
                  <a:xfrm flipV="1">
                    <a:off x="2025466" y="1924666"/>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313" name="Grupo 30">
                  <a:extLst>
                    <a:ext uri="{FF2B5EF4-FFF2-40B4-BE49-F238E27FC236}">
                      <a16:creationId xmlns:a16="http://schemas.microsoft.com/office/drawing/2014/main" id="{04974880-ED27-A392-414B-A22B29D5CCCD}"/>
                    </a:ext>
                  </a:extLst>
                </p:cNvPr>
                <p:cNvGrpSpPr/>
                <p:nvPr/>
              </p:nvGrpSpPr>
              <p:grpSpPr>
                <a:xfrm>
                  <a:off x="819255" y="2232313"/>
                  <a:ext cx="1704598" cy="1168950"/>
                  <a:chOff x="819252" y="2232302"/>
                  <a:chExt cx="833409" cy="499066"/>
                </a:xfrm>
              </p:grpSpPr>
              <p:grpSp>
                <p:nvGrpSpPr>
                  <p:cNvPr id="315" name="Grupo 87">
                    <a:extLst>
                      <a:ext uri="{FF2B5EF4-FFF2-40B4-BE49-F238E27FC236}">
                        <a16:creationId xmlns:a16="http://schemas.microsoft.com/office/drawing/2014/main" id="{1061356C-D898-9231-E1AA-77A04863DF00}"/>
                      </a:ext>
                    </a:extLst>
                  </p:cNvPr>
                  <p:cNvGrpSpPr/>
                  <p:nvPr/>
                </p:nvGrpSpPr>
                <p:grpSpPr>
                  <a:xfrm>
                    <a:off x="862153" y="2649044"/>
                    <a:ext cx="75618" cy="61538"/>
                    <a:chOff x="862153" y="2649044"/>
                    <a:chExt cx="75618" cy="61538"/>
                  </a:xfrm>
                </p:grpSpPr>
                <p:cxnSp>
                  <p:nvCxnSpPr>
                    <p:cNvPr id="326" name="Conector reto 1399">
                      <a:extLst>
                        <a:ext uri="{FF2B5EF4-FFF2-40B4-BE49-F238E27FC236}">
                          <a16:creationId xmlns:a16="http://schemas.microsoft.com/office/drawing/2014/main" id="{5908BB60-478A-83CA-2200-3FEA0FAA64E4}"/>
                        </a:ext>
                      </a:extLst>
                    </p:cNvPr>
                    <p:cNvCxnSpPr/>
                    <p:nvPr/>
                  </p:nvCxnSpPr>
                  <p:spPr>
                    <a:xfrm flipH="1">
                      <a:off x="862153" y="2653151"/>
                      <a:ext cx="68902" cy="52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Conector reto 1400">
                      <a:extLst>
                        <a:ext uri="{FF2B5EF4-FFF2-40B4-BE49-F238E27FC236}">
                          <a16:creationId xmlns:a16="http://schemas.microsoft.com/office/drawing/2014/main" id="{6731D46A-BB7A-F534-958D-67397E263018}"/>
                        </a:ext>
                      </a:extLst>
                    </p:cNvPr>
                    <p:cNvCxnSpPr/>
                    <p:nvPr/>
                  </p:nvCxnSpPr>
                  <p:spPr>
                    <a:xfrm>
                      <a:off x="866639" y="2649044"/>
                      <a:ext cx="71132" cy="61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6" name="Grupo 90">
                    <a:extLst>
                      <a:ext uri="{FF2B5EF4-FFF2-40B4-BE49-F238E27FC236}">
                        <a16:creationId xmlns:a16="http://schemas.microsoft.com/office/drawing/2014/main" id="{32474590-976E-185E-0EDD-AAB054CCDFD1}"/>
                      </a:ext>
                    </a:extLst>
                  </p:cNvPr>
                  <p:cNvGrpSpPr/>
                  <p:nvPr/>
                </p:nvGrpSpPr>
                <p:grpSpPr>
                  <a:xfrm>
                    <a:off x="1138145" y="2465957"/>
                    <a:ext cx="75615" cy="61538"/>
                    <a:chOff x="1138145" y="2465957"/>
                    <a:chExt cx="75615" cy="61538"/>
                  </a:xfrm>
                </p:grpSpPr>
                <p:cxnSp>
                  <p:nvCxnSpPr>
                    <p:cNvPr id="324" name="Conector reto 1402">
                      <a:extLst>
                        <a:ext uri="{FF2B5EF4-FFF2-40B4-BE49-F238E27FC236}">
                          <a16:creationId xmlns:a16="http://schemas.microsoft.com/office/drawing/2014/main" id="{64A9DA26-48E7-123B-2C10-9DE140E37764}"/>
                        </a:ext>
                      </a:extLst>
                    </p:cNvPr>
                    <p:cNvCxnSpPr/>
                    <p:nvPr/>
                  </p:nvCxnSpPr>
                  <p:spPr>
                    <a:xfrm flipH="1">
                      <a:off x="1138145" y="2470064"/>
                      <a:ext cx="68902" cy="52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Conector reto 1403">
                      <a:extLst>
                        <a:ext uri="{FF2B5EF4-FFF2-40B4-BE49-F238E27FC236}">
                          <a16:creationId xmlns:a16="http://schemas.microsoft.com/office/drawing/2014/main" id="{8AB47444-AFAB-67B5-500E-54BC796A1598}"/>
                        </a:ext>
                      </a:extLst>
                    </p:cNvPr>
                    <p:cNvCxnSpPr/>
                    <p:nvPr/>
                  </p:nvCxnSpPr>
                  <p:spPr>
                    <a:xfrm>
                      <a:off x="1142628" y="2465957"/>
                      <a:ext cx="71132" cy="61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7" name="Grupo 93">
                    <a:extLst>
                      <a:ext uri="{FF2B5EF4-FFF2-40B4-BE49-F238E27FC236}">
                        <a16:creationId xmlns:a16="http://schemas.microsoft.com/office/drawing/2014/main" id="{78FE3CD3-C1A4-B2E8-F98D-1935A0C5F065}"/>
                      </a:ext>
                    </a:extLst>
                  </p:cNvPr>
                  <p:cNvGrpSpPr/>
                  <p:nvPr/>
                </p:nvGrpSpPr>
                <p:grpSpPr>
                  <a:xfrm>
                    <a:off x="1419985" y="2288947"/>
                    <a:ext cx="77652" cy="62838"/>
                    <a:chOff x="1419985" y="2288947"/>
                    <a:chExt cx="77652" cy="62838"/>
                  </a:xfrm>
                </p:grpSpPr>
                <p:cxnSp>
                  <p:nvCxnSpPr>
                    <p:cNvPr id="322" name="Conector reto 1415">
                      <a:extLst>
                        <a:ext uri="{FF2B5EF4-FFF2-40B4-BE49-F238E27FC236}">
                          <a16:creationId xmlns:a16="http://schemas.microsoft.com/office/drawing/2014/main" id="{EAF8887D-5646-2697-138C-DBEC770A3288}"/>
                        </a:ext>
                      </a:extLst>
                    </p:cNvPr>
                    <p:cNvCxnSpPr/>
                    <p:nvPr/>
                  </p:nvCxnSpPr>
                  <p:spPr>
                    <a:xfrm flipH="1">
                      <a:off x="1419985" y="2288947"/>
                      <a:ext cx="68902" cy="52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Conector reto 1417">
                      <a:extLst>
                        <a:ext uri="{FF2B5EF4-FFF2-40B4-BE49-F238E27FC236}">
                          <a16:creationId xmlns:a16="http://schemas.microsoft.com/office/drawing/2014/main" id="{F0618707-3F7D-7C2B-6AB8-1E4D061E4BAD}"/>
                        </a:ext>
                      </a:extLst>
                    </p:cNvPr>
                    <p:cNvCxnSpPr/>
                    <p:nvPr/>
                  </p:nvCxnSpPr>
                  <p:spPr>
                    <a:xfrm>
                      <a:off x="1426505" y="2290247"/>
                      <a:ext cx="71132" cy="61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8" name="Conector reto 1419">
                    <a:extLst>
                      <a:ext uri="{FF2B5EF4-FFF2-40B4-BE49-F238E27FC236}">
                        <a16:creationId xmlns:a16="http://schemas.microsoft.com/office/drawing/2014/main" id="{8561938E-B892-E365-21FD-B1A69BD683DA}"/>
                      </a:ext>
                    </a:extLst>
                  </p:cNvPr>
                  <p:cNvCxnSpPr/>
                  <p:nvPr/>
                </p:nvCxnSpPr>
                <p:spPr>
                  <a:xfrm>
                    <a:off x="824661" y="2731368"/>
                    <a:ext cx="82800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Conector reto 1432">
                    <a:extLst>
                      <a:ext uri="{FF2B5EF4-FFF2-40B4-BE49-F238E27FC236}">
                        <a16:creationId xmlns:a16="http://schemas.microsoft.com/office/drawing/2014/main" id="{F035F22E-2945-3FF6-328E-E59C13361598}"/>
                      </a:ext>
                    </a:extLst>
                  </p:cNvPr>
                  <p:cNvCxnSpPr/>
                  <p:nvPr/>
                </p:nvCxnSpPr>
                <p:spPr>
                  <a:xfrm>
                    <a:off x="819252" y="2399081"/>
                    <a:ext cx="82800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0" name="Conector reto 1439">
                    <a:extLst>
                      <a:ext uri="{FF2B5EF4-FFF2-40B4-BE49-F238E27FC236}">
                        <a16:creationId xmlns:a16="http://schemas.microsoft.com/office/drawing/2014/main" id="{6A273ED8-0C45-F0A1-4D30-014ED733C94D}"/>
                      </a:ext>
                    </a:extLst>
                  </p:cNvPr>
                  <p:cNvCxnSpPr/>
                  <p:nvPr/>
                </p:nvCxnSpPr>
                <p:spPr>
                  <a:xfrm>
                    <a:off x="824306" y="2582253"/>
                    <a:ext cx="82800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Conector reto 1508">
                    <a:extLst>
                      <a:ext uri="{FF2B5EF4-FFF2-40B4-BE49-F238E27FC236}">
                        <a16:creationId xmlns:a16="http://schemas.microsoft.com/office/drawing/2014/main" id="{3BA2ED70-EA97-DD1C-DD42-680E3BE9B8DE}"/>
                      </a:ext>
                    </a:extLst>
                  </p:cNvPr>
                  <p:cNvCxnSpPr/>
                  <p:nvPr/>
                </p:nvCxnSpPr>
                <p:spPr>
                  <a:xfrm>
                    <a:off x="819252" y="2232302"/>
                    <a:ext cx="828000"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14" name="Conector reto 1510">
                  <a:extLst>
                    <a:ext uri="{FF2B5EF4-FFF2-40B4-BE49-F238E27FC236}">
                      <a16:creationId xmlns:a16="http://schemas.microsoft.com/office/drawing/2014/main" id="{5AFEEDB6-1170-BDDE-EACE-38482026722F}"/>
                    </a:ext>
                  </a:extLst>
                </p:cNvPr>
                <p:cNvCxnSpPr/>
                <p:nvPr/>
              </p:nvCxnSpPr>
              <p:spPr>
                <a:xfrm>
                  <a:off x="808506" y="1792581"/>
                  <a:ext cx="1693532"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07" name="Conector reto 1515">
                <a:extLst>
                  <a:ext uri="{FF2B5EF4-FFF2-40B4-BE49-F238E27FC236}">
                    <a16:creationId xmlns:a16="http://schemas.microsoft.com/office/drawing/2014/main" id="{A6BB9B28-4197-87C1-9CEF-59177B5A292F}"/>
                  </a:ext>
                </a:extLst>
              </p:cNvPr>
              <p:cNvCxnSpPr>
                <a:cxnSpLocks/>
              </p:cNvCxnSpPr>
              <p:nvPr/>
            </p:nvCxnSpPr>
            <p:spPr>
              <a:xfrm flipV="1">
                <a:off x="1068175" y="2211252"/>
                <a:ext cx="0" cy="113400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Conector reto 1522">
                <a:extLst>
                  <a:ext uri="{FF2B5EF4-FFF2-40B4-BE49-F238E27FC236}">
                    <a16:creationId xmlns:a16="http://schemas.microsoft.com/office/drawing/2014/main" id="{0E757BA8-BF26-AFB7-C3BF-E544763DBA02}"/>
                  </a:ext>
                </a:extLst>
              </p:cNvPr>
              <p:cNvCxnSpPr>
                <a:cxnSpLocks/>
              </p:cNvCxnSpPr>
              <p:nvPr/>
            </p:nvCxnSpPr>
            <p:spPr>
              <a:xfrm flipV="1">
                <a:off x="1332193" y="1780132"/>
                <a:ext cx="0" cy="122400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Conector reto 1528">
                <a:extLst>
                  <a:ext uri="{FF2B5EF4-FFF2-40B4-BE49-F238E27FC236}">
                    <a16:creationId xmlns:a16="http://schemas.microsoft.com/office/drawing/2014/main" id="{52A01BE8-64B6-DFE7-447B-0FCE23B648B7}"/>
                  </a:ext>
                </a:extLst>
              </p:cNvPr>
              <p:cNvCxnSpPr>
                <a:cxnSpLocks/>
              </p:cNvCxnSpPr>
              <p:nvPr/>
            </p:nvCxnSpPr>
            <p:spPr>
              <a:xfrm flipV="1">
                <a:off x="1638536" y="1293596"/>
                <a:ext cx="0" cy="129600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99" name="Retângulo 139">
              <a:extLst>
                <a:ext uri="{FF2B5EF4-FFF2-40B4-BE49-F238E27FC236}">
                  <a16:creationId xmlns:a16="http://schemas.microsoft.com/office/drawing/2014/main" id="{0701316D-5B29-E28F-32C9-050550E4E3F7}"/>
                </a:ext>
              </a:extLst>
            </p:cNvPr>
            <p:cNvSpPr/>
            <p:nvPr/>
          </p:nvSpPr>
          <p:spPr>
            <a:xfrm>
              <a:off x="3928436" y="4693121"/>
              <a:ext cx="990103" cy="272503"/>
            </a:xfrm>
            <a:prstGeom prst="rect">
              <a:avLst/>
            </a:prstGeom>
            <a:solidFill>
              <a:srgbClr val="0000FF">
                <a:alpha val="10196"/>
              </a:srgbClr>
            </a:solidFill>
          </p:spPr>
          <p:txBody>
            <a:bodyPr wrap="square" lIns="0" tIns="0" rIns="0" bIns="0" anchor="ctr" anchorCtr="0">
              <a:noAutofit/>
            </a:bodyPr>
            <a:lstStyle/>
            <a:p>
              <a:pPr marL="0" marR="0" algn="ctr">
                <a:spcBef>
                  <a:spcPts val="0"/>
                </a:spcBef>
                <a:spcAft>
                  <a:spcPts val="0"/>
                </a:spcAft>
              </a:pPr>
              <a:r>
                <a:rPr lang="el-GR" sz="13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Δ</a:t>
              </a:r>
              <a:r>
                <a:rPr lang="en-US" sz="1300" b="1" kern="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h = </a:t>
              </a:r>
              <a:r>
                <a:rPr lang="pt-BR" sz="1300" b="1" kern="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Unity</a:t>
              </a:r>
              <a:endParaRPr sz="13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00" name="Retângulo 141">
              <a:extLst>
                <a:ext uri="{FF2B5EF4-FFF2-40B4-BE49-F238E27FC236}">
                  <a16:creationId xmlns:a16="http://schemas.microsoft.com/office/drawing/2014/main" id="{FCD4D22D-8483-8E41-6106-E020BA577362}"/>
                </a:ext>
              </a:extLst>
            </p:cNvPr>
            <p:cNvSpPr/>
            <p:nvPr/>
          </p:nvSpPr>
          <p:spPr>
            <a:xfrm>
              <a:off x="3928707" y="3453420"/>
              <a:ext cx="265232" cy="242862"/>
            </a:xfrm>
            <a:prstGeom prst="rect">
              <a:avLst/>
            </a:prstGeom>
            <a:solidFill>
              <a:srgbClr val="FFD9D9"/>
            </a:solidFill>
          </p:spPr>
          <p:txBody>
            <a:bodyPr wrap="square" lIns="0" tIns="0" rIns="0" bIns="0" anchor="ctr" anchorCtr="0">
              <a:noAutofit/>
            </a:bodyPr>
            <a:lstStyle/>
            <a:p>
              <a:pPr marL="0" marR="0" algn="ctr">
                <a:spcBef>
                  <a:spcPts val="0"/>
                </a:spcBef>
                <a:spcAft>
                  <a:spcPts val="0"/>
                </a:spcAft>
              </a:pPr>
              <a:r>
                <a:rPr lang="en-US" sz="1100" b="1" kern="1200">
                  <a:solidFill>
                    <a:srgbClr val="000000"/>
                  </a:solidFill>
                  <a:effectLst/>
                  <a:latin typeface="Arial" panose="020B0604020202020204" pitchFamily="34" charset="0"/>
                  <a:ea typeface="Calibri" panose="020F0502020204030204" pitchFamily="34" charset="0"/>
                  <a:cs typeface="Arial" panose="020B0604020202020204" pitchFamily="34" charset="0"/>
                </a:rPr>
                <a:t>n</a:t>
              </a:r>
              <a:r>
                <a:rPr lang="en-US" sz="1100" b="1" kern="1200" baseline="-25000">
                  <a:solidFill>
                    <a:srgbClr val="000000"/>
                  </a:solidFill>
                  <a:effectLst/>
                  <a:latin typeface="Arial" panose="020B0604020202020204" pitchFamily="34" charset="0"/>
                  <a:ea typeface="Calibri" panose="020F0502020204030204" pitchFamily="34" charset="0"/>
                  <a:cs typeface="Arial" panose="020B0604020202020204" pitchFamily="34" charset="0"/>
                </a:rPr>
                <a:t>0</a:t>
              </a:r>
              <a:endParaRPr sz="2000" b="1">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01" name="Retângulo 145">
              <a:extLst>
                <a:ext uri="{FF2B5EF4-FFF2-40B4-BE49-F238E27FC236}">
                  <a16:creationId xmlns:a16="http://schemas.microsoft.com/office/drawing/2014/main" id="{394CD5F7-D7D1-5DB0-E59D-471EF1F26C59}"/>
                </a:ext>
              </a:extLst>
            </p:cNvPr>
            <p:cNvSpPr/>
            <p:nvPr/>
          </p:nvSpPr>
          <p:spPr>
            <a:xfrm>
              <a:off x="4248734" y="3132575"/>
              <a:ext cx="265232" cy="242862"/>
            </a:xfrm>
            <a:prstGeom prst="rect">
              <a:avLst/>
            </a:prstGeom>
            <a:solidFill>
              <a:srgbClr val="FFD9D9"/>
            </a:solidFill>
          </p:spPr>
          <p:txBody>
            <a:bodyPr wrap="square" lIns="0" tIns="0" rIns="0" bIns="0" anchor="ctr" anchorCtr="0">
              <a:noAutofit/>
            </a:bodyPr>
            <a:lstStyle/>
            <a:p>
              <a:pPr marL="0" marR="0" algn="ctr">
                <a:spcBef>
                  <a:spcPts val="0"/>
                </a:spcBef>
                <a:spcAft>
                  <a:spcPts val="0"/>
                </a:spcAft>
              </a:pPr>
              <a:r>
                <a:rPr lang="en-US" sz="1100" b="1" kern="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n</a:t>
              </a:r>
              <a:r>
                <a:rPr lang="en-US" sz="1100" b="1" kern="1200" baseline="-25000" dirty="0">
                  <a:solidFill>
                    <a:srgbClr val="000000"/>
                  </a:solidFill>
                  <a:effectLst/>
                  <a:latin typeface="Arial" panose="020B0604020202020204" pitchFamily="34" charset="0"/>
                  <a:ea typeface="Calibri" panose="020F0502020204030204" pitchFamily="34" charset="0"/>
                  <a:cs typeface="Arial" panose="020B0604020202020204" pitchFamily="34" charset="0"/>
                </a:rPr>
                <a:t>1</a:t>
              </a:r>
              <a:endParaRPr sz="20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02" name="Retângulo 146">
              <a:extLst>
                <a:ext uri="{FF2B5EF4-FFF2-40B4-BE49-F238E27FC236}">
                  <a16:creationId xmlns:a16="http://schemas.microsoft.com/office/drawing/2014/main" id="{BA39AEA1-24CF-82A0-992B-638DF0F07B08}"/>
                </a:ext>
              </a:extLst>
            </p:cNvPr>
            <p:cNvSpPr/>
            <p:nvPr/>
          </p:nvSpPr>
          <p:spPr>
            <a:xfrm>
              <a:off x="4588666" y="2811365"/>
              <a:ext cx="265232" cy="242862"/>
            </a:xfrm>
            <a:prstGeom prst="rect">
              <a:avLst/>
            </a:prstGeom>
            <a:solidFill>
              <a:srgbClr val="FFD9D9"/>
            </a:solidFill>
          </p:spPr>
          <p:txBody>
            <a:bodyPr wrap="square" lIns="0" tIns="0" rIns="0" bIns="0" anchor="ctr" anchorCtr="0">
              <a:noAutofit/>
            </a:bodyPr>
            <a:lstStyle/>
            <a:p>
              <a:pPr marL="0" marR="0" algn="ctr">
                <a:spcBef>
                  <a:spcPts val="0"/>
                </a:spcBef>
                <a:spcAft>
                  <a:spcPts val="0"/>
                </a:spcAft>
              </a:pPr>
              <a:r>
                <a:rPr lang="en-US" sz="1100" b="1" kern="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n</a:t>
              </a:r>
              <a:r>
                <a:rPr lang="en-US" sz="1100" b="1" kern="1200" baseline="-25000" dirty="0">
                  <a:solidFill>
                    <a:srgbClr val="000000"/>
                  </a:solidFill>
                  <a:effectLst/>
                  <a:latin typeface="Arial" panose="020B0604020202020204" pitchFamily="34" charset="0"/>
                  <a:ea typeface="Calibri" panose="020F0502020204030204" pitchFamily="34" charset="0"/>
                  <a:cs typeface="Arial" panose="020B0604020202020204" pitchFamily="34" charset="0"/>
                </a:rPr>
                <a:t>2</a:t>
              </a:r>
              <a:endParaRPr sz="20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03" name="Retângulo 149">
              <a:extLst>
                <a:ext uri="{FF2B5EF4-FFF2-40B4-BE49-F238E27FC236}">
                  <a16:creationId xmlns:a16="http://schemas.microsoft.com/office/drawing/2014/main" id="{C3346341-EAF4-00B0-BBC4-35F964C67048}"/>
                </a:ext>
              </a:extLst>
            </p:cNvPr>
            <p:cNvSpPr/>
            <p:nvPr/>
          </p:nvSpPr>
          <p:spPr>
            <a:xfrm>
              <a:off x="3352590" y="2476730"/>
              <a:ext cx="1709840" cy="2533332"/>
            </a:xfrm>
            <a:prstGeom prst="rect">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nchorCtr="0"/>
            <a:lstStyle/>
            <a:p>
              <a:endParaRPr lang="LID4096" sz="2400" b="1">
                <a:latin typeface="Arial" panose="020B0604020202020204" pitchFamily="34" charset="0"/>
                <a:cs typeface="Arial" panose="020B0604020202020204" pitchFamily="34" charset="0"/>
              </a:endParaRPr>
            </a:p>
          </p:txBody>
        </p:sp>
        <p:sp>
          <p:nvSpPr>
            <p:cNvPr id="304" name="Título 1">
              <a:extLst>
                <a:ext uri="{FF2B5EF4-FFF2-40B4-BE49-F238E27FC236}">
                  <a16:creationId xmlns:a16="http://schemas.microsoft.com/office/drawing/2014/main" id="{2953EE07-9020-5887-B73A-9D59A2F18B5B}"/>
                </a:ext>
              </a:extLst>
            </p:cNvPr>
            <p:cNvSpPr txBox="1">
              <a:spLocks noChangeAspect="1"/>
            </p:cNvSpPr>
            <p:nvPr/>
          </p:nvSpPr>
          <p:spPr>
            <a:xfrm>
              <a:off x="3444314" y="2484636"/>
              <a:ext cx="1335770" cy="237076"/>
            </a:xfrm>
            <a:prstGeom prst="rect">
              <a:avLst/>
            </a:prstGeom>
            <a:ln>
              <a:noFill/>
            </a:ln>
          </p:spPr>
          <p:txBody>
            <a:bodyPr vert="horz" lIns="0" tIns="0" rIns="0" bIns="0" rtlCol="0" anchor="ctr" anchorCtr="0">
              <a:noAutofit/>
            </a:bodyPr>
            <a:lstStyle/>
            <a:p>
              <a:pPr marL="0" marR="0" algn="just">
                <a:lnSpc>
                  <a:spcPct val="150000"/>
                </a:lnSpc>
                <a:spcBef>
                  <a:spcPts val="0"/>
                </a:spcBef>
                <a:spcAft>
                  <a:spcPts val="0"/>
                </a:spcAft>
              </a:pPr>
              <a:r>
                <a:rPr lang="en-US" sz="1300" b="1" kern="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sample walking</a:t>
              </a:r>
              <a:endParaRPr lang="en-US" sz="13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05" name="Retângulo 137">
              <a:extLst>
                <a:ext uri="{FF2B5EF4-FFF2-40B4-BE49-F238E27FC236}">
                  <a16:creationId xmlns:a16="http://schemas.microsoft.com/office/drawing/2014/main" id="{D0545D56-43D8-E947-FD08-E0360B73192C}"/>
                </a:ext>
              </a:extLst>
            </p:cNvPr>
            <p:cNvSpPr>
              <a:spLocks noChangeAspect="1"/>
            </p:cNvSpPr>
            <p:nvPr/>
          </p:nvSpPr>
          <p:spPr>
            <a:xfrm rot="16200000">
              <a:off x="2190430" y="3383888"/>
              <a:ext cx="1526876" cy="405634"/>
            </a:xfrm>
            <a:prstGeom prst="rect">
              <a:avLst/>
            </a:prstGeom>
          </p:spPr>
          <p:txBody>
            <a:bodyPr wrap="square" lIns="0" tIns="0" rIns="0" bIns="0" anchor="ctr" anchorCtr="0">
              <a:noAutofit/>
            </a:bodyPr>
            <a:lstStyle/>
            <a:p>
              <a:pPr marL="0" marR="0" algn="just">
                <a:lnSpc>
                  <a:spcPct val="150000"/>
                </a:lnSpc>
                <a:spcBef>
                  <a:spcPts val="600"/>
                </a:spcBef>
                <a:spcAft>
                  <a:spcPts val="0"/>
                </a:spcAft>
              </a:pPr>
              <a:r>
                <a:rPr lang="en-US" sz="1400" b="1" kern="1200" dirty="0">
                  <a:solidFill>
                    <a:srgbClr val="FF0000"/>
                  </a:solidFill>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1400" b="1" kern="1200" dirty="0">
                  <a:solidFill>
                    <a:srgbClr val="FF0000"/>
                  </a:solidFill>
                  <a:effectLst/>
                  <a:latin typeface="Arial" panose="020B0604020202020204" pitchFamily="34" charset="0"/>
                  <a:ea typeface="Calibri" panose="020F0502020204030204" pitchFamily="34" charset="0"/>
                  <a:cs typeface="Arial" panose="020B0604020202020204" pitchFamily="34" charset="0"/>
                </a:rPr>
                <a:t> distance</a:t>
              </a:r>
              <a:endParaRPr lang="en-US" sz="28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277" name="Agrupar 105">
            <a:extLst>
              <a:ext uri="{FF2B5EF4-FFF2-40B4-BE49-F238E27FC236}">
                <a16:creationId xmlns:a16="http://schemas.microsoft.com/office/drawing/2014/main" id="{3201BF1A-417C-7730-4679-1659B837201A}"/>
              </a:ext>
            </a:extLst>
          </p:cNvPr>
          <p:cNvGrpSpPr>
            <a:grpSpLocks noChangeAspect="1"/>
          </p:cNvGrpSpPr>
          <p:nvPr/>
        </p:nvGrpSpPr>
        <p:grpSpPr>
          <a:xfrm>
            <a:off x="3540119" y="3130218"/>
            <a:ext cx="226993" cy="1821544"/>
            <a:chOff x="0" y="603672"/>
            <a:chExt cx="248663" cy="2155626"/>
          </a:xfrm>
        </p:grpSpPr>
        <p:grpSp>
          <p:nvGrpSpPr>
            <p:cNvPr id="278" name="Agrupar 12272">
              <a:extLst>
                <a:ext uri="{FF2B5EF4-FFF2-40B4-BE49-F238E27FC236}">
                  <a16:creationId xmlns:a16="http://schemas.microsoft.com/office/drawing/2014/main" id="{370BC041-0494-9619-ACE1-1345D6B09C95}"/>
                </a:ext>
              </a:extLst>
            </p:cNvPr>
            <p:cNvGrpSpPr>
              <a:grpSpLocks noChangeAspect="1"/>
            </p:cNvGrpSpPr>
            <p:nvPr/>
          </p:nvGrpSpPr>
          <p:grpSpPr>
            <a:xfrm>
              <a:off x="8932" y="603672"/>
              <a:ext cx="239731" cy="387835"/>
              <a:chOff x="8932" y="603672"/>
              <a:chExt cx="242886" cy="356823"/>
            </a:xfrm>
          </p:grpSpPr>
          <p:sp>
            <p:nvSpPr>
              <p:cNvPr id="296" name="Seta: para a Direita 12273">
                <a:extLst>
                  <a:ext uri="{FF2B5EF4-FFF2-40B4-BE49-F238E27FC236}">
                    <a16:creationId xmlns:a16="http://schemas.microsoft.com/office/drawing/2014/main" id="{8E9629BD-7931-4EE3-3777-783C11FAC7E8}"/>
                  </a:ext>
                </a:extLst>
              </p:cNvPr>
              <p:cNvSpPr>
                <a:spLocks noChangeAspect="1"/>
              </p:cNvSpPr>
              <p:nvPr/>
            </p:nvSpPr>
            <p:spPr>
              <a:xfrm flipV="1">
                <a:off x="8932" y="603672"/>
                <a:ext cx="236333" cy="226643"/>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297" name="Seta em curva para a esquerda 916">
                <a:extLst>
                  <a:ext uri="{FF2B5EF4-FFF2-40B4-BE49-F238E27FC236}">
                    <a16:creationId xmlns:a16="http://schemas.microsoft.com/office/drawing/2014/main" id="{2AF5EECA-463E-3F9B-17B6-265B42417B37}"/>
                  </a:ext>
                </a:extLst>
              </p:cNvPr>
              <p:cNvSpPr>
                <a:spLocks noChangeAspect="1" noChangeArrowheads="1"/>
              </p:cNvSpPr>
              <p:nvPr/>
            </p:nvSpPr>
            <p:spPr bwMode="auto">
              <a:xfrm flipV="1">
                <a:off x="48678" y="675932"/>
                <a:ext cx="203140" cy="284563"/>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279" name="Agrupar 12275">
              <a:extLst>
                <a:ext uri="{FF2B5EF4-FFF2-40B4-BE49-F238E27FC236}">
                  <a16:creationId xmlns:a16="http://schemas.microsoft.com/office/drawing/2014/main" id="{1ABD9BFF-6BBD-2AA4-78BE-2B5F83A00B83}"/>
                </a:ext>
              </a:extLst>
            </p:cNvPr>
            <p:cNvGrpSpPr>
              <a:grpSpLocks noChangeAspect="1"/>
            </p:cNvGrpSpPr>
            <p:nvPr/>
          </p:nvGrpSpPr>
          <p:grpSpPr>
            <a:xfrm>
              <a:off x="6105" y="917141"/>
              <a:ext cx="239731" cy="387835"/>
              <a:chOff x="6105" y="917141"/>
              <a:chExt cx="242886" cy="356823"/>
            </a:xfrm>
          </p:grpSpPr>
          <p:sp>
            <p:nvSpPr>
              <p:cNvPr id="294" name="Seta: para a Direita 12276">
                <a:extLst>
                  <a:ext uri="{FF2B5EF4-FFF2-40B4-BE49-F238E27FC236}">
                    <a16:creationId xmlns:a16="http://schemas.microsoft.com/office/drawing/2014/main" id="{913B8FE7-03B8-2978-B284-B6E28D89C9DF}"/>
                  </a:ext>
                </a:extLst>
              </p:cNvPr>
              <p:cNvSpPr>
                <a:spLocks noChangeAspect="1"/>
              </p:cNvSpPr>
              <p:nvPr/>
            </p:nvSpPr>
            <p:spPr>
              <a:xfrm flipV="1">
                <a:off x="6105" y="917141"/>
                <a:ext cx="236333" cy="226643"/>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295" name="Seta em curva para a esquerda 916">
                <a:extLst>
                  <a:ext uri="{FF2B5EF4-FFF2-40B4-BE49-F238E27FC236}">
                    <a16:creationId xmlns:a16="http://schemas.microsoft.com/office/drawing/2014/main" id="{2626A457-2265-73BD-F5E6-3544AD5B2198}"/>
                  </a:ext>
                </a:extLst>
              </p:cNvPr>
              <p:cNvSpPr>
                <a:spLocks noChangeAspect="1" noChangeArrowheads="1"/>
              </p:cNvSpPr>
              <p:nvPr/>
            </p:nvSpPr>
            <p:spPr bwMode="auto">
              <a:xfrm flipV="1">
                <a:off x="45851" y="989401"/>
                <a:ext cx="203140" cy="284563"/>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280" name="Agrupar 12278">
              <a:extLst>
                <a:ext uri="{FF2B5EF4-FFF2-40B4-BE49-F238E27FC236}">
                  <a16:creationId xmlns:a16="http://schemas.microsoft.com/office/drawing/2014/main" id="{39D09978-6605-755F-AE97-8855515D8239}"/>
                </a:ext>
              </a:extLst>
            </p:cNvPr>
            <p:cNvGrpSpPr>
              <a:grpSpLocks noChangeAspect="1"/>
            </p:cNvGrpSpPr>
            <p:nvPr/>
          </p:nvGrpSpPr>
          <p:grpSpPr>
            <a:xfrm>
              <a:off x="0" y="1226418"/>
              <a:ext cx="239731" cy="387835"/>
              <a:chOff x="0" y="1226418"/>
              <a:chExt cx="242886" cy="356823"/>
            </a:xfrm>
          </p:grpSpPr>
          <p:sp>
            <p:nvSpPr>
              <p:cNvPr id="292" name="Seta: para a Direita 12279">
                <a:extLst>
                  <a:ext uri="{FF2B5EF4-FFF2-40B4-BE49-F238E27FC236}">
                    <a16:creationId xmlns:a16="http://schemas.microsoft.com/office/drawing/2014/main" id="{DE294FC1-6926-6238-F935-52B7799C600C}"/>
                  </a:ext>
                </a:extLst>
              </p:cNvPr>
              <p:cNvSpPr>
                <a:spLocks noChangeAspect="1"/>
              </p:cNvSpPr>
              <p:nvPr/>
            </p:nvSpPr>
            <p:spPr>
              <a:xfrm flipV="1">
                <a:off x="0" y="1226418"/>
                <a:ext cx="236333" cy="226643"/>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293" name="Seta em curva para a esquerda 916">
                <a:extLst>
                  <a:ext uri="{FF2B5EF4-FFF2-40B4-BE49-F238E27FC236}">
                    <a16:creationId xmlns:a16="http://schemas.microsoft.com/office/drawing/2014/main" id="{E808A4D6-FEDE-7EA7-D7D6-CD97973743DD}"/>
                  </a:ext>
                </a:extLst>
              </p:cNvPr>
              <p:cNvSpPr>
                <a:spLocks noChangeAspect="1" noChangeArrowheads="1"/>
              </p:cNvSpPr>
              <p:nvPr/>
            </p:nvSpPr>
            <p:spPr bwMode="auto">
              <a:xfrm flipV="1">
                <a:off x="39746" y="1298678"/>
                <a:ext cx="203140" cy="284563"/>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281" name="Agrupar 12281">
              <a:extLst>
                <a:ext uri="{FF2B5EF4-FFF2-40B4-BE49-F238E27FC236}">
                  <a16:creationId xmlns:a16="http://schemas.microsoft.com/office/drawing/2014/main" id="{645E279B-F862-0E27-1B32-4013CA6DF6F8}"/>
                </a:ext>
              </a:extLst>
            </p:cNvPr>
            <p:cNvGrpSpPr>
              <a:grpSpLocks noChangeAspect="1"/>
            </p:cNvGrpSpPr>
            <p:nvPr/>
          </p:nvGrpSpPr>
          <p:grpSpPr>
            <a:xfrm>
              <a:off x="8614" y="1507659"/>
              <a:ext cx="239731" cy="387835"/>
              <a:chOff x="8614" y="1507659"/>
              <a:chExt cx="242886" cy="356823"/>
            </a:xfrm>
          </p:grpSpPr>
          <p:sp>
            <p:nvSpPr>
              <p:cNvPr id="290" name="Seta: para a Direita 12282">
                <a:extLst>
                  <a:ext uri="{FF2B5EF4-FFF2-40B4-BE49-F238E27FC236}">
                    <a16:creationId xmlns:a16="http://schemas.microsoft.com/office/drawing/2014/main" id="{83E79E5E-D1B0-6DE6-9200-28EF11CE2FC5}"/>
                  </a:ext>
                </a:extLst>
              </p:cNvPr>
              <p:cNvSpPr>
                <a:spLocks noChangeAspect="1"/>
              </p:cNvSpPr>
              <p:nvPr/>
            </p:nvSpPr>
            <p:spPr>
              <a:xfrm flipV="1">
                <a:off x="8614" y="1507659"/>
                <a:ext cx="236333" cy="226643"/>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291" name="Seta em curva para a esquerda 916">
                <a:extLst>
                  <a:ext uri="{FF2B5EF4-FFF2-40B4-BE49-F238E27FC236}">
                    <a16:creationId xmlns:a16="http://schemas.microsoft.com/office/drawing/2014/main" id="{69ED1871-2F12-8957-9CB4-5DB630862DF6}"/>
                  </a:ext>
                </a:extLst>
              </p:cNvPr>
              <p:cNvSpPr>
                <a:spLocks noChangeAspect="1" noChangeArrowheads="1"/>
              </p:cNvSpPr>
              <p:nvPr/>
            </p:nvSpPr>
            <p:spPr bwMode="auto">
              <a:xfrm flipV="1">
                <a:off x="48360" y="1579919"/>
                <a:ext cx="203140" cy="284563"/>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282" name="Agrupar 12284">
              <a:extLst>
                <a:ext uri="{FF2B5EF4-FFF2-40B4-BE49-F238E27FC236}">
                  <a16:creationId xmlns:a16="http://schemas.microsoft.com/office/drawing/2014/main" id="{D5B08D0A-060B-BC61-2C58-289A8F433DC7}"/>
                </a:ext>
              </a:extLst>
            </p:cNvPr>
            <p:cNvGrpSpPr>
              <a:grpSpLocks noChangeAspect="1"/>
            </p:cNvGrpSpPr>
            <p:nvPr/>
          </p:nvGrpSpPr>
          <p:grpSpPr>
            <a:xfrm>
              <a:off x="8039" y="1788324"/>
              <a:ext cx="239736" cy="970974"/>
              <a:chOff x="8039" y="1788320"/>
              <a:chExt cx="242891" cy="893330"/>
            </a:xfrm>
          </p:grpSpPr>
          <p:grpSp>
            <p:nvGrpSpPr>
              <p:cNvPr id="283" name="Agrupar 12285">
                <a:extLst>
                  <a:ext uri="{FF2B5EF4-FFF2-40B4-BE49-F238E27FC236}">
                    <a16:creationId xmlns:a16="http://schemas.microsoft.com/office/drawing/2014/main" id="{26C2E348-915C-E3B1-86E0-A63D17B83F0F}"/>
                  </a:ext>
                </a:extLst>
              </p:cNvPr>
              <p:cNvGrpSpPr/>
              <p:nvPr/>
            </p:nvGrpSpPr>
            <p:grpSpPr>
              <a:xfrm>
                <a:off x="8039" y="1788320"/>
                <a:ext cx="242886" cy="356823"/>
                <a:chOff x="8039" y="1788320"/>
                <a:chExt cx="242886" cy="356823"/>
              </a:xfrm>
            </p:grpSpPr>
            <p:sp>
              <p:nvSpPr>
                <p:cNvPr id="288" name="Seta: para a Direita 12286">
                  <a:extLst>
                    <a:ext uri="{FF2B5EF4-FFF2-40B4-BE49-F238E27FC236}">
                      <a16:creationId xmlns:a16="http://schemas.microsoft.com/office/drawing/2014/main" id="{700A563E-26B4-A0D2-3D78-8D68498CD8F4}"/>
                    </a:ext>
                  </a:extLst>
                </p:cNvPr>
                <p:cNvSpPr>
                  <a:spLocks noChangeAspect="1"/>
                </p:cNvSpPr>
                <p:nvPr/>
              </p:nvSpPr>
              <p:spPr>
                <a:xfrm flipV="1">
                  <a:off x="8039" y="1788320"/>
                  <a:ext cx="236333" cy="226643"/>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289" name="Seta em curva para a esquerda 916">
                  <a:extLst>
                    <a:ext uri="{FF2B5EF4-FFF2-40B4-BE49-F238E27FC236}">
                      <a16:creationId xmlns:a16="http://schemas.microsoft.com/office/drawing/2014/main" id="{3AC0C227-3511-4FC4-70E9-6862B39D2297}"/>
                    </a:ext>
                  </a:extLst>
                </p:cNvPr>
                <p:cNvSpPr>
                  <a:spLocks noChangeAspect="1" noChangeArrowheads="1"/>
                </p:cNvSpPr>
                <p:nvPr/>
              </p:nvSpPr>
              <p:spPr bwMode="auto">
                <a:xfrm flipV="1">
                  <a:off x="47785" y="1860580"/>
                  <a:ext cx="203140" cy="284563"/>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nvGrpSpPr>
              <p:cNvPr id="284" name="Agrupar 12288">
                <a:extLst>
                  <a:ext uri="{FF2B5EF4-FFF2-40B4-BE49-F238E27FC236}">
                    <a16:creationId xmlns:a16="http://schemas.microsoft.com/office/drawing/2014/main" id="{85EB3EC8-780B-B16C-6043-1B0473BB616E}"/>
                  </a:ext>
                </a:extLst>
              </p:cNvPr>
              <p:cNvGrpSpPr>
                <a:grpSpLocks noChangeAspect="1"/>
              </p:cNvGrpSpPr>
              <p:nvPr/>
            </p:nvGrpSpPr>
            <p:grpSpPr>
              <a:xfrm>
                <a:off x="8044" y="2093131"/>
                <a:ext cx="242886" cy="588519"/>
                <a:chOff x="8044" y="2093131"/>
                <a:chExt cx="332716" cy="1129261"/>
              </a:xfrm>
            </p:grpSpPr>
            <p:sp>
              <p:nvSpPr>
                <p:cNvPr id="285" name="Seta: para a Direita 12289">
                  <a:extLst>
                    <a:ext uri="{FF2B5EF4-FFF2-40B4-BE49-F238E27FC236}">
                      <a16:creationId xmlns:a16="http://schemas.microsoft.com/office/drawing/2014/main" id="{9A121989-3F41-788A-2E8B-ECDE435F60FE}"/>
                    </a:ext>
                  </a:extLst>
                </p:cNvPr>
                <p:cNvSpPr>
                  <a:spLocks noChangeAspect="1"/>
                </p:cNvSpPr>
                <p:nvPr/>
              </p:nvSpPr>
              <p:spPr>
                <a:xfrm flipV="1">
                  <a:off x="8044" y="2093131"/>
                  <a:ext cx="323739" cy="434887"/>
                </a:xfrm>
                <a:prstGeom prst="rightArrow">
                  <a:avLst/>
                </a:prstGeom>
                <a:solidFill>
                  <a:srgbClr val="C00000"/>
                </a:solidFill>
                <a:ln w="3175">
                  <a:solidFill>
                    <a:srgbClr val="41719C"/>
                  </a:solidFill>
                  <a:miter lim="800000"/>
                  <a:headEnd/>
                  <a:tailEnd/>
                </a:ln>
              </p:spPr>
              <p:txBody>
                <a:bodyPr rot="0" spcFirstLastPara="0" vert="horz" wrap="square" lIns="0" tIns="0" rIns="0" bIns="0" numCol="1" spcCol="0" rtlCol="0" fromWordArt="0" anchor="ctr" anchorCtr="0" forceAA="0" compatLnSpc="1">
                  <a:prstTxWarp prst="textNoShape">
                    <a:avLst/>
                  </a:prstTxWarp>
                  <a:noAutofit/>
                </a:bodyPr>
                <a:lstStyle/>
                <a:p>
                  <a:endParaRPr lang="LID4096" sz="2400" b="1">
                    <a:latin typeface="Arial" panose="020B0604020202020204" pitchFamily="34" charset="0"/>
                    <a:cs typeface="Arial" panose="020B0604020202020204" pitchFamily="34" charset="0"/>
                  </a:endParaRPr>
                </a:p>
              </p:txBody>
            </p:sp>
            <p:sp>
              <p:nvSpPr>
                <p:cNvPr id="286" name="Seta em curva para a esquerda 916">
                  <a:extLst>
                    <a:ext uri="{FF2B5EF4-FFF2-40B4-BE49-F238E27FC236}">
                      <a16:creationId xmlns:a16="http://schemas.microsoft.com/office/drawing/2014/main" id="{F0D3AE34-68DE-D9AB-E5ED-E0C8C0DBCE5C}"/>
                    </a:ext>
                  </a:extLst>
                </p:cNvPr>
                <p:cNvSpPr>
                  <a:spLocks noChangeAspect="1" noChangeArrowheads="1"/>
                </p:cNvSpPr>
                <p:nvPr/>
              </p:nvSpPr>
              <p:spPr bwMode="auto">
                <a:xfrm flipV="1">
                  <a:off x="62490" y="2231785"/>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sp>
              <p:nvSpPr>
                <p:cNvPr id="287" name="Seta em curva para a esquerda 916">
                  <a:extLst>
                    <a:ext uri="{FF2B5EF4-FFF2-40B4-BE49-F238E27FC236}">
                      <a16:creationId xmlns:a16="http://schemas.microsoft.com/office/drawing/2014/main" id="{52FC20F2-A318-0B7C-ED4C-4AC111ADC935}"/>
                    </a:ext>
                  </a:extLst>
                </p:cNvPr>
                <p:cNvSpPr>
                  <a:spLocks noChangeAspect="1" noChangeArrowheads="1"/>
                </p:cNvSpPr>
                <p:nvPr/>
              </p:nvSpPr>
              <p:spPr bwMode="auto">
                <a:xfrm flipV="1">
                  <a:off x="52209" y="2676367"/>
                  <a:ext cx="278270" cy="546025"/>
                </a:xfrm>
                <a:prstGeom prst="curvedLeftArrow">
                  <a:avLst>
                    <a:gd name="adj1" fmla="val 24980"/>
                    <a:gd name="adj2" fmla="val 49959"/>
                    <a:gd name="adj3" fmla="val 25000"/>
                  </a:avLst>
                </a:prstGeom>
                <a:solidFill>
                  <a:srgbClr val="00B0F0"/>
                </a:solidFill>
                <a:ln w="3175">
                  <a:solidFill>
                    <a:srgbClr val="41719C"/>
                  </a:solidFill>
                  <a:miter lim="800000"/>
                  <a:headEnd/>
                  <a:tailEnd/>
                </a:ln>
              </p:spPr>
              <p:txBody>
                <a:bodyPr vert="horz" wrap="square" lIns="0" tIns="0" rIns="0" bIns="0" numCol="1" anchor="ctr" anchorCtr="0" compatLnSpc="1">
                  <a:prstTxWarp prst="textNoShape">
                    <a:avLst/>
                  </a:prstTxWarp>
                </a:bodyPr>
                <a:lstStyle/>
                <a:p>
                  <a:endParaRPr lang="LID4096" sz="2400" b="1">
                    <a:latin typeface="Arial" panose="020B0604020202020204" pitchFamily="34" charset="0"/>
                    <a:cs typeface="Arial" panose="020B0604020202020204" pitchFamily="34" charset="0"/>
                  </a:endParaRPr>
                </a:p>
              </p:txBody>
            </p:sp>
          </p:grpSp>
        </p:grpSp>
      </p:grpSp>
      <p:pic>
        <p:nvPicPr>
          <p:cNvPr id="337" name="Picture 336">
            <a:extLst>
              <a:ext uri="{FF2B5EF4-FFF2-40B4-BE49-F238E27FC236}">
                <a16:creationId xmlns:a16="http://schemas.microsoft.com/office/drawing/2014/main" id="{90A07112-9D38-2638-F3DF-788B169D0EE2}"/>
              </a:ext>
            </a:extLst>
          </p:cNvPr>
          <p:cNvPicPr>
            <a:picLocks noChangeAspect="1"/>
          </p:cNvPicPr>
          <p:nvPr/>
        </p:nvPicPr>
        <p:blipFill>
          <a:blip r:embed="rId6"/>
          <a:stretch>
            <a:fillRect/>
          </a:stretch>
        </p:blipFill>
        <p:spPr>
          <a:xfrm>
            <a:off x="3589413" y="1557521"/>
            <a:ext cx="1419225" cy="762000"/>
          </a:xfrm>
          <a:prstGeom prst="rect">
            <a:avLst/>
          </a:prstGeom>
          <a:ln w="19050">
            <a:solidFill>
              <a:schemeClr val="tx1"/>
            </a:solidFill>
            <a:prstDash val="solid"/>
            <a:headEnd type="none" w="med" len="med"/>
            <a:tailEnd type="none" w="med" len="med"/>
          </a:ln>
        </p:spPr>
      </p:pic>
      <p:sp>
        <p:nvSpPr>
          <p:cNvPr id="339" name="Retângulo 137">
            <a:extLst>
              <a:ext uri="{FF2B5EF4-FFF2-40B4-BE49-F238E27FC236}">
                <a16:creationId xmlns:a16="http://schemas.microsoft.com/office/drawing/2014/main" id="{DDDD2ACF-3F3F-6347-B074-B13508B2C6C3}"/>
              </a:ext>
            </a:extLst>
          </p:cNvPr>
          <p:cNvSpPr>
            <a:spLocks noChangeAspect="1"/>
          </p:cNvSpPr>
          <p:nvPr/>
        </p:nvSpPr>
        <p:spPr>
          <a:xfrm>
            <a:off x="3827515" y="2793631"/>
            <a:ext cx="1012855" cy="269078"/>
          </a:xfrm>
          <a:prstGeom prst="rect">
            <a:avLst/>
          </a:prstGeom>
        </p:spPr>
        <p:txBody>
          <a:bodyPr wrap="square" lIns="0" tIns="0" rIns="0" bIns="0" anchor="ctr" anchorCtr="0">
            <a:noAutofit/>
          </a:bodyPr>
          <a:lstStyle/>
          <a:p>
            <a:pPr marL="0" marR="0" algn="just">
              <a:lnSpc>
                <a:spcPct val="150000"/>
              </a:lnSpc>
              <a:spcBef>
                <a:spcPts val="600"/>
              </a:spcBef>
              <a:spcAft>
                <a:spcPts val="0"/>
              </a:spcAft>
            </a:pPr>
            <a:r>
              <a:rPr lang="en-US" sz="1200" b="1" kern="1200" dirty="0">
                <a:solidFill>
                  <a:srgbClr val="FF0000"/>
                </a:solidFill>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1200" b="1" kern="1200" dirty="0">
                <a:solidFill>
                  <a:srgbClr val="FF0000"/>
                </a:solidFill>
                <a:effectLst/>
                <a:latin typeface="Arial" panose="020B0604020202020204" pitchFamily="34" charset="0"/>
                <a:ea typeface="Calibri" panose="020F0502020204030204" pitchFamily="34" charset="0"/>
                <a:cs typeface="Arial" panose="020B0604020202020204" pitchFamily="34" charset="0"/>
              </a:rPr>
              <a:t> steps</a:t>
            </a:r>
            <a:endParaRPr lang="en-US" sz="2400" b="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388" name="Group 387">
            <a:extLst>
              <a:ext uri="{FF2B5EF4-FFF2-40B4-BE49-F238E27FC236}">
                <a16:creationId xmlns:a16="http://schemas.microsoft.com/office/drawing/2014/main" id="{6132CB55-70E1-5AF3-0C0A-8206AEF6961F}"/>
              </a:ext>
            </a:extLst>
          </p:cNvPr>
          <p:cNvGrpSpPr/>
          <p:nvPr/>
        </p:nvGrpSpPr>
        <p:grpSpPr>
          <a:xfrm>
            <a:off x="5071961" y="2527129"/>
            <a:ext cx="2316634" cy="2488336"/>
            <a:chOff x="4935489" y="2414089"/>
            <a:chExt cx="2316634" cy="2488336"/>
          </a:xfrm>
        </p:grpSpPr>
        <p:sp>
          <p:nvSpPr>
            <p:cNvPr id="384" name="Retângulo 180">
              <a:extLst>
                <a:ext uri="{FF2B5EF4-FFF2-40B4-BE49-F238E27FC236}">
                  <a16:creationId xmlns:a16="http://schemas.microsoft.com/office/drawing/2014/main" id="{548C7B0B-F4B4-8D4A-50A6-F0462D8A7416}"/>
                </a:ext>
              </a:extLst>
            </p:cNvPr>
            <p:cNvSpPr/>
            <p:nvPr/>
          </p:nvSpPr>
          <p:spPr>
            <a:xfrm>
              <a:off x="5038237" y="4644487"/>
              <a:ext cx="2130063" cy="257938"/>
            </a:xfrm>
            <a:prstGeom prst="rect">
              <a:avLst/>
            </a:prstGeom>
            <a:noFill/>
            <a:ln>
              <a:noFill/>
            </a:ln>
          </p:spPr>
          <p:txBody>
            <a:bodyPr wrap="square" lIns="0" tIns="0" rIns="0" bIns="0" anchor="ctr" anchorCtr="0">
              <a:noAutofit/>
            </a:bodyPr>
            <a:lstStyle/>
            <a:p>
              <a:pPr marL="0" marR="0" algn="just">
                <a:spcBef>
                  <a:spcPts val="0"/>
                </a:spcBef>
                <a:spcAft>
                  <a:spcPts val="0"/>
                </a:spcAft>
              </a:pPr>
              <a:r>
                <a:rPr lang="en-US" sz="1600" b="1" dirty="0">
                  <a:solidFill>
                    <a:srgbClr val="0000FF"/>
                  </a:solidFill>
                  <a:effectLst/>
                  <a:latin typeface="Calibri (Body)"/>
                  <a:ea typeface="Calibri" panose="020F0502020204030204" pitchFamily="34" charset="0"/>
                </a:rPr>
                <a:t>Transitional Probabilities</a:t>
              </a:r>
              <a:endParaRPr lang="en-US" sz="2400" b="1" dirty="0">
                <a:solidFill>
                  <a:srgbClr val="0000FF"/>
                </a:solidFill>
                <a:effectLst/>
                <a:latin typeface="Calibri (Body)"/>
                <a:ea typeface="Calibri" panose="020F0502020204030204" pitchFamily="34" charset="0"/>
              </a:endParaRPr>
            </a:p>
          </p:txBody>
        </p:sp>
        <p:graphicFrame>
          <p:nvGraphicFramePr>
            <p:cNvPr id="385" name="Gráfico 12032">
              <a:extLst>
                <a:ext uri="{FF2B5EF4-FFF2-40B4-BE49-F238E27FC236}">
                  <a16:creationId xmlns:a16="http://schemas.microsoft.com/office/drawing/2014/main" id="{356B0121-EE39-53DE-527C-542C37E9DB27}"/>
                </a:ext>
              </a:extLst>
            </p:cNvPr>
            <p:cNvGraphicFramePr/>
            <p:nvPr>
              <p:extLst>
                <p:ext uri="{D42A27DB-BD31-4B8C-83A1-F6EECF244321}">
                  <p14:modId xmlns:p14="http://schemas.microsoft.com/office/powerpoint/2010/main" val="1790060783"/>
                </p:ext>
              </p:extLst>
            </p:nvPr>
          </p:nvGraphicFramePr>
          <p:xfrm>
            <a:off x="4935489" y="2414089"/>
            <a:ext cx="2316634" cy="2094622"/>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7" name="Table 386">
            <a:extLst>
              <a:ext uri="{FF2B5EF4-FFF2-40B4-BE49-F238E27FC236}">
                <a16:creationId xmlns:a16="http://schemas.microsoft.com/office/drawing/2014/main" id="{5FE2372E-B0BE-8BF7-F661-2CF82D825D95}"/>
              </a:ext>
            </a:extLst>
          </p:cNvPr>
          <p:cNvGraphicFramePr>
            <a:graphicFrameLocks noGrp="1"/>
          </p:cNvGraphicFramePr>
          <p:nvPr>
            <p:extLst>
              <p:ext uri="{D42A27DB-BD31-4B8C-83A1-F6EECF244321}">
                <p14:modId xmlns:p14="http://schemas.microsoft.com/office/powerpoint/2010/main" val="3401415253"/>
              </p:ext>
            </p:extLst>
          </p:nvPr>
        </p:nvGraphicFramePr>
        <p:xfrm>
          <a:off x="8023034" y="4085982"/>
          <a:ext cx="3270890" cy="2387897"/>
        </p:xfrm>
        <a:graphic>
          <a:graphicData uri="http://schemas.openxmlformats.org/drawingml/2006/table">
            <a:tbl>
              <a:tblPr firstRow="1" firstCol="1" bandRow="1"/>
              <a:tblGrid>
                <a:gridCol w="354910">
                  <a:extLst>
                    <a:ext uri="{9D8B030D-6E8A-4147-A177-3AD203B41FA5}">
                      <a16:colId xmlns:a16="http://schemas.microsoft.com/office/drawing/2014/main" val="3462157442"/>
                    </a:ext>
                  </a:extLst>
                </a:gridCol>
                <a:gridCol w="952926">
                  <a:extLst>
                    <a:ext uri="{9D8B030D-6E8A-4147-A177-3AD203B41FA5}">
                      <a16:colId xmlns:a16="http://schemas.microsoft.com/office/drawing/2014/main" val="1943296675"/>
                    </a:ext>
                  </a:extLst>
                </a:gridCol>
                <a:gridCol w="981527">
                  <a:extLst>
                    <a:ext uri="{9D8B030D-6E8A-4147-A177-3AD203B41FA5}">
                      <a16:colId xmlns:a16="http://schemas.microsoft.com/office/drawing/2014/main" val="2858968108"/>
                    </a:ext>
                  </a:extLst>
                </a:gridCol>
                <a:gridCol w="981527">
                  <a:extLst>
                    <a:ext uri="{9D8B030D-6E8A-4147-A177-3AD203B41FA5}">
                      <a16:colId xmlns:a16="http://schemas.microsoft.com/office/drawing/2014/main" val="1116763482"/>
                    </a:ext>
                  </a:extLst>
                </a:gridCol>
              </a:tblGrid>
              <a:tr h="351651">
                <a:tc>
                  <a:txBody>
                    <a:bodyPr/>
                    <a:lstStyle/>
                    <a:p>
                      <a:pPr marL="0" marR="0" algn="ctr">
                        <a:lnSpc>
                          <a:spcPct val="100000"/>
                        </a:lnSpc>
                        <a:spcBef>
                          <a:spcPts val="0"/>
                        </a:spcBef>
                        <a:spcAft>
                          <a:spcPts val="0"/>
                        </a:spcAft>
                      </a:pPr>
                      <a:r>
                        <a:rPr lang="pt-BR" sz="500" b="1" dirty="0">
                          <a:solidFill>
                            <a:srgbClr val="000000"/>
                          </a:solidFill>
                          <a:effectLst/>
                          <a:latin typeface="Calibri (Body)"/>
                          <a:ea typeface="Calibri" panose="020F0502020204030204" pitchFamily="34" charset="0"/>
                        </a:rPr>
                        <a:t> </a:t>
                      </a:r>
                      <a:r>
                        <a:rPr lang="pt-BR" sz="1800" b="1" dirty="0">
                          <a:solidFill>
                            <a:srgbClr val="000000"/>
                          </a:solidFill>
                          <a:effectLst/>
                          <a:latin typeface="Calibri (Body)"/>
                          <a:ea typeface="Calibri" panose="020F0502020204030204" pitchFamily="34" charset="0"/>
                          <a:cs typeface="Calibri Light" panose="020F0302020204030204" pitchFamily="34" charset="0"/>
                          <a:sym typeface="Symbol" panose="05050102010706020507" pitchFamily="18" charset="2"/>
                        </a:rPr>
                        <a:t></a:t>
                      </a:r>
                      <a:endParaRPr lang="pt-BR" sz="1800" b="1" dirty="0">
                        <a:solidFill>
                          <a:srgbClr val="000000"/>
                        </a:solidFill>
                        <a:effectLst/>
                        <a:latin typeface="Calibri (Body)"/>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pt-BR" sz="1800" b="1" dirty="0">
                          <a:solidFill>
                            <a:srgbClr val="000000"/>
                          </a:solidFill>
                          <a:effectLst/>
                          <a:latin typeface="Calibri (Body)"/>
                          <a:ea typeface="Calibri" panose="020F0502020204030204" pitchFamily="34"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marL="0" marR="0" algn="ctr">
                        <a:lnSpc>
                          <a:spcPct val="100000"/>
                        </a:lnSpc>
                        <a:spcBef>
                          <a:spcPts val="0"/>
                        </a:spcBef>
                        <a:spcAft>
                          <a:spcPts val="0"/>
                        </a:spcAft>
                      </a:pPr>
                      <a:r>
                        <a:rPr lang="pt-BR" sz="1800" b="1" dirty="0">
                          <a:solidFill>
                            <a:srgbClr val="000000"/>
                          </a:solidFill>
                          <a:effectLst/>
                          <a:latin typeface="Calibri (Body)"/>
                          <a:ea typeface="Calibri" panose="020F0502020204030204" pitchFamily="34"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marL="0" marR="0" algn="ctr">
                        <a:lnSpc>
                          <a:spcPct val="100000"/>
                        </a:lnSpc>
                        <a:spcBef>
                          <a:spcPts val="0"/>
                        </a:spcBef>
                        <a:spcAft>
                          <a:spcPts val="0"/>
                        </a:spcAft>
                      </a:pPr>
                      <a:r>
                        <a:rPr lang="pt-BR" sz="1800" b="1" dirty="0">
                          <a:solidFill>
                            <a:srgbClr val="000000"/>
                          </a:solidFill>
                          <a:effectLst/>
                          <a:latin typeface="Calibri (Body)"/>
                          <a:ea typeface="Calibri" panose="020F0502020204030204" pitchFamily="34"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658722003"/>
                  </a:ext>
                </a:extLst>
              </a:tr>
              <a:tr h="697793">
                <a:tc>
                  <a:txBody>
                    <a:bodyPr/>
                    <a:lstStyle/>
                    <a:p>
                      <a:pPr marL="0" marR="0" algn="ctr">
                        <a:lnSpc>
                          <a:spcPct val="150000"/>
                        </a:lnSpc>
                        <a:spcBef>
                          <a:spcPts val="600"/>
                        </a:spcBef>
                        <a:spcAft>
                          <a:spcPts val="0"/>
                        </a:spcAft>
                      </a:pPr>
                      <a:r>
                        <a:rPr lang="pt-BR" sz="1800" b="1" dirty="0">
                          <a:solidFill>
                            <a:srgbClr val="000000"/>
                          </a:solidFill>
                          <a:effectLst/>
                          <a:latin typeface="Calibri (Body)"/>
                          <a:ea typeface="Calibri" panose="020F0502020204030204" pitchFamily="34" charset="0"/>
                        </a:rPr>
                        <a:t>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rowSpan="3" gridSpan="3">
                  <a:txBody>
                    <a:bodyPr/>
                    <a:lstStyle/>
                    <a:p>
                      <a:pPr marL="0" marR="0" algn="ctr">
                        <a:lnSpc>
                          <a:spcPct val="150000"/>
                        </a:lnSpc>
                        <a:spcBef>
                          <a:spcPts val="0"/>
                        </a:spcBef>
                        <a:spcAft>
                          <a:spcPts val="0"/>
                        </a:spcAft>
                      </a:pPr>
                      <a:r>
                        <a:rPr lang="pt-BR" sz="1800" b="1" dirty="0">
                          <a:solidFill>
                            <a:srgbClr val="000000"/>
                          </a:solidFill>
                          <a:effectLst/>
                          <a:latin typeface="Calibri (Body)"/>
                          <a:ea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hMerge="1">
                  <a:txBody>
                    <a:bodyPr/>
                    <a:lstStyle/>
                    <a:p>
                      <a:endParaRPr lang="LID4096"/>
                    </a:p>
                  </a:txBody>
                  <a:tcPr/>
                </a:tc>
                <a:tc rowSpan="3" hMerge="1">
                  <a:txBody>
                    <a:bodyPr/>
                    <a:lstStyle/>
                    <a:p>
                      <a:endParaRPr lang="LID4096"/>
                    </a:p>
                  </a:txBody>
                  <a:tcPr/>
                </a:tc>
                <a:extLst>
                  <a:ext uri="{0D108BD9-81ED-4DB2-BD59-A6C34878D82A}">
                    <a16:rowId xmlns:a16="http://schemas.microsoft.com/office/drawing/2014/main" val="2627225378"/>
                  </a:ext>
                </a:extLst>
              </a:tr>
              <a:tr h="699076">
                <a:tc>
                  <a:txBody>
                    <a:bodyPr/>
                    <a:lstStyle/>
                    <a:p>
                      <a:pPr marL="0" marR="0" algn="ctr">
                        <a:lnSpc>
                          <a:spcPct val="150000"/>
                        </a:lnSpc>
                        <a:spcBef>
                          <a:spcPts val="600"/>
                        </a:spcBef>
                        <a:spcAft>
                          <a:spcPts val="0"/>
                        </a:spcAft>
                      </a:pPr>
                      <a:r>
                        <a:rPr lang="pt-BR" sz="1800" b="1" dirty="0">
                          <a:solidFill>
                            <a:srgbClr val="000000"/>
                          </a:solidFill>
                          <a:effectLst/>
                          <a:latin typeface="Calibri (Body)"/>
                          <a:ea typeface="Calibri" panose="020F0502020204030204" pitchFamily="34" charset="0"/>
                        </a:rPr>
                        <a:t>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gridSpan="3" vMerge="1">
                  <a:txBody>
                    <a:bodyPr/>
                    <a:lstStyle/>
                    <a:p>
                      <a:endParaRPr lang="LID4096"/>
                    </a:p>
                  </a:txBody>
                  <a:tcPr/>
                </a:tc>
                <a:tc hMerge="1" vMerge="1">
                  <a:txBody>
                    <a:bodyPr/>
                    <a:lstStyle/>
                    <a:p>
                      <a:endParaRPr lang="LID4096"/>
                    </a:p>
                  </a:txBody>
                  <a:tcPr/>
                </a:tc>
                <a:tc hMerge="1" vMerge="1">
                  <a:txBody>
                    <a:bodyPr/>
                    <a:lstStyle/>
                    <a:p>
                      <a:endParaRPr lang="LID4096"/>
                    </a:p>
                  </a:txBody>
                  <a:tcPr/>
                </a:tc>
                <a:extLst>
                  <a:ext uri="{0D108BD9-81ED-4DB2-BD59-A6C34878D82A}">
                    <a16:rowId xmlns:a16="http://schemas.microsoft.com/office/drawing/2014/main" val="9846561"/>
                  </a:ext>
                </a:extLst>
              </a:tr>
              <a:tr h="639377">
                <a:tc>
                  <a:txBody>
                    <a:bodyPr/>
                    <a:lstStyle/>
                    <a:p>
                      <a:pPr marL="0" marR="0" algn="ctr">
                        <a:lnSpc>
                          <a:spcPct val="150000"/>
                        </a:lnSpc>
                        <a:spcBef>
                          <a:spcPts val="600"/>
                        </a:spcBef>
                        <a:spcAft>
                          <a:spcPts val="0"/>
                        </a:spcAft>
                      </a:pPr>
                      <a:r>
                        <a:rPr lang="pt-BR" sz="1800" b="1" dirty="0">
                          <a:solidFill>
                            <a:srgbClr val="000000"/>
                          </a:solidFill>
                          <a:effectLst/>
                          <a:latin typeface="Calibri (Body)"/>
                          <a:ea typeface="Calibri" panose="020F0502020204030204" pitchFamily="34" charset="0"/>
                        </a:rPr>
                        <a:t>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gridSpan="3" vMerge="1">
                  <a:txBody>
                    <a:bodyPr/>
                    <a:lstStyle/>
                    <a:p>
                      <a:endParaRPr lang="LID4096"/>
                    </a:p>
                  </a:txBody>
                  <a:tcPr/>
                </a:tc>
                <a:tc hMerge="1" vMerge="1">
                  <a:txBody>
                    <a:bodyPr/>
                    <a:lstStyle/>
                    <a:p>
                      <a:endParaRPr lang="LID4096"/>
                    </a:p>
                  </a:txBody>
                  <a:tcPr/>
                </a:tc>
                <a:tc hMerge="1" vMerge="1">
                  <a:txBody>
                    <a:bodyPr/>
                    <a:lstStyle/>
                    <a:p>
                      <a:endParaRPr lang="LID4096"/>
                    </a:p>
                  </a:txBody>
                  <a:tcPr/>
                </a:tc>
                <a:extLst>
                  <a:ext uri="{0D108BD9-81ED-4DB2-BD59-A6C34878D82A}">
                    <a16:rowId xmlns:a16="http://schemas.microsoft.com/office/drawing/2014/main" val="3946117759"/>
                  </a:ext>
                </a:extLst>
              </a:tr>
            </a:tbl>
          </a:graphicData>
        </a:graphic>
      </p:graphicFrame>
      <p:pic>
        <p:nvPicPr>
          <p:cNvPr id="389" name="Imagem 171">
            <a:extLst>
              <a:ext uri="{FF2B5EF4-FFF2-40B4-BE49-F238E27FC236}">
                <a16:creationId xmlns:a16="http://schemas.microsoft.com/office/drawing/2014/main" id="{26E006E7-B221-C0C1-611A-77FC4A9047DD}"/>
              </a:ext>
            </a:extLst>
          </p:cNvPr>
          <p:cNvPicPr>
            <a:picLocks/>
          </p:cNvPicPr>
          <p:nvPr/>
        </p:nvPicPr>
        <p:blipFill rotWithShape="1">
          <a:blip r:embed="rId8">
            <a:extLst>
              <a:ext uri="{28A0092B-C50C-407E-A947-70E740481C1C}">
                <a14:useLocalDpi xmlns:a14="http://schemas.microsoft.com/office/drawing/2010/main" val="0"/>
              </a:ext>
            </a:extLst>
          </a:blip>
          <a:srcRect/>
          <a:stretch/>
        </p:blipFill>
        <p:spPr bwMode="auto">
          <a:xfrm>
            <a:off x="8409674" y="4485602"/>
            <a:ext cx="2842526" cy="1939818"/>
          </a:xfrm>
          <a:prstGeom prst="rect">
            <a:avLst/>
          </a:prstGeom>
          <a:noFill/>
          <a:ln>
            <a:noFill/>
          </a:ln>
          <a:extLst>
            <a:ext uri="{53640926-AAD7-44d8-BBD7-CCE9431645EC}">
              <a14:shadowObscured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grpSp>
        <p:nvGrpSpPr>
          <p:cNvPr id="408" name="Group 407">
            <a:extLst>
              <a:ext uri="{FF2B5EF4-FFF2-40B4-BE49-F238E27FC236}">
                <a16:creationId xmlns:a16="http://schemas.microsoft.com/office/drawing/2014/main" id="{C4723852-9993-FFC6-5DA8-9B631112FEF0}"/>
              </a:ext>
            </a:extLst>
          </p:cNvPr>
          <p:cNvGrpSpPr/>
          <p:nvPr/>
        </p:nvGrpSpPr>
        <p:grpSpPr>
          <a:xfrm>
            <a:off x="7536683" y="555550"/>
            <a:ext cx="4085796" cy="3436240"/>
            <a:chOff x="7308083" y="336475"/>
            <a:chExt cx="4085796" cy="3436240"/>
          </a:xfrm>
        </p:grpSpPr>
        <p:grpSp>
          <p:nvGrpSpPr>
            <p:cNvPr id="352" name="Agrupar 11452">
              <a:extLst>
                <a:ext uri="{FF2B5EF4-FFF2-40B4-BE49-F238E27FC236}">
                  <a16:creationId xmlns:a16="http://schemas.microsoft.com/office/drawing/2014/main" id="{3CF8BECE-C4CB-F4BF-F2C8-ECA1A40648A7}"/>
                </a:ext>
              </a:extLst>
            </p:cNvPr>
            <p:cNvGrpSpPr/>
            <p:nvPr/>
          </p:nvGrpSpPr>
          <p:grpSpPr>
            <a:xfrm>
              <a:off x="7408923" y="402340"/>
              <a:ext cx="3944255" cy="3289348"/>
              <a:chOff x="84936" y="19755"/>
              <a:chExt cx="2204215" cy="2378080"/>
            </a:xfrm>
          </p:grpSpPr>
          <p:grpSp>
            <p:nvGrpSpPr>
              <p:cNvPr id="369" name="Agrupar 2">
                <a:extLst>
                  <a:ext uri="{FF2B5EF4-FFF2-40B4-BE49-F238E27FC236}">
                    <a16:creationId xmlns:a16="http://schemas.microsoft.com/office/drawing/2014/main" id="{2E534277-C23F-B7F8-F63C-5E51CDEB9478}"/>
                  </a:ext>
                </a:extLst>
              </p:cNvPr>
              <p:cNvGrpSpPr>
                <a:grpSpLocks noChangeAspect="1"/>
              </p:cNvGrpSpPr>
              <p:nvPr/>
            </p:nvGrpSpPr>
            <p:grpSpPr>
              <a:xfrm>
                <a:off x="433450" y="281012"/>
                <a:ext cx="1855701" cy="1789097"/>
                <a:chOff x="0" y="-510489"/>
                <a:chExt cx="3946653" cy="3930489"/>
              </a:xfrm>
            </p:grpSpPr>
            <p:cxnSp>
              <p:nvCxnSpPr>
                <p:cNvPr id="374" name="Conector de seta reta 901">
                  <a:extLst>
                    <a:ext uri="{FF2B5EF4-FFF2-40B4-BE49-F238E27FC236}">
                      <a16:creationId xmlns:a16="http://schemas.microsoft.com/office/drawing/2014/main" id="{B7542763-2A41-D2C0-D1B5-3007A146D865}"/>
                    </a:ext>
                  </a:extLst>
                </p:cNvPr>
                <p:cNvCxnSpPr>
                  <a:cxnSpLocks/>
                </p:cNvCxnSpPr>
                <p:nvPr/>
              </p:nvCxnSpPr>
              <p:spPr bwMode="auto">
                <a:xfrm>
                  <a:off x="839249" y="2298367"/>
                  <a:ext cx="501543" cy="114357"/>
                </a:xfrm>
                <a:prstGeom prst="straightConnector1">
                  <a:avLst/>
                </a:prstGeom>
                <a:noFill/>
                <a:ln w="12700">
                  <a:solidFill>
                    <a:schemeClr val="tx1"/>
                  </a:solidFill>
                  <a:prstDash val="dash"/>
                  <a:miter lim="800000"/>
                  <a:headEnd w="sm" len="sm"/>
                  <a:tailEnd type="triangle" w="sm" len="sm"/>
                </a:ln>
                <a:extLst>
                  <a:ext uri="{909E8E84-426E-40dd-AFC4-6F175D3DCCD1}">
                    <a14:hiddenFill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noFill/>
                    </a14:hiddenFill>
                  </a:ext>
                </a:extLst>
              </p:spPr>
            </p:cxnSp>
            <p:grpSp>
              <p:nvGrpSpPr>
                <p:cNvPr id="375" name="Agrupar 11460">
                  <a:extLst>
                    <a:ext uri="{FF2B5EF4-FFF2-40B4-BE49-F238E27FC236}">
                      <a16:creationId xmlns:a16="http://schemas.microsoft.com/office/drawing/2014/main" id="{525A4F09-F7DA-3AFC-0CBA-C058405BF588}"/>
                    </a:ext>
                  </a:extLst>
                </p:cNvPr>
                <p:cNvGrpSpPr/>
                <p:nvPr/>
              </p:nvGrpSpPr>
              <p:grpSpPr>
                <a:xfrm>
                  <a:off x="0" y="-510489"/>
                  <a:ext cx="3946653" cy="3930489"/>
                  <a:chOff x="0" y="-510489"/>
                  <a:chExt cx="3946653" cy="3930489"/>
                </a:xfrm>
              </p:grpSpPr>
              <p:cxnSp>
                <p:nvCxnSpPr>
                  <p:cNvPr id="376" name="Conector de seta reta 196">
                    <a:extLst>
                      <a:ext uri="{FF2B5EF4-FFF2-40B4-BE49-F238E27FC236}">
                        <a16:creationId xmlns:a16="http://schemas.microsoft.com/office/drawing/2014/main" id="{3A91CE34-1C4F-A435-26A1-6B9070D11D0A}"/>
                      </a:ext>
                    </a:extLst>
                  </p:cNvPr>
                  <p:cNvCxnSpPr/>
                  <p:nvPr/>
                </p:nvCxnSpPr>
                <p:spPr>
                  <a:xfrm>
                    <a:off x="0" y="3178883"/>
                    <a:ext cx="3809582" cy="0"/>
                  </a:xfrm>
                  <a:prstGeom prst="straightConnector1">
                    <a:avLst/>
                  </a:prstGeom>
                  <a:ln w="63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7" name="Conector de seta reta 197">
                    <a:extLst>
                      <a:ext uri="{FF2B5EF4-FFF2-40B4-BE49-F238E27FC236}">
                        <a16:creationId xmlns:a16="http://schemas.microsoft.com/office/drawing/2014/main" id="{66A1B97B-B511-7AEA-0D45-2A081FBA34E4}"/>
                      </a:ext>
                    </a:extLst>
                  </p:cNvPr>
                  <p:cNvCxnSpPr/>
                  <p:nvPr/>
                </p:nvCxnSpPr>
                <p:spPr>
                  <a:xfrm flipH="1" flipV="1">
                    <a:off x="208464" y="-510489"/>
                    <a:ext cx="15029" cy="3930489"/>
                  </a:xfrm>
                  <a:prstGeom prst="straightConnector1">
                    <a:avLst/>
                  </a:prstGeom>
                  <a:ln w="63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8" name="Conector reto 11465">
                    <a:extLst>
                      <a:ext uri="{FF2B5EF4-FFF2-40B4-BE49-F238E27FC236}">
                        <a16:creationId xmlns:a16="http://schemas.microsoft.com/office/drawing/2014/main" id="{3AFC7C65-A382-BB97-C7E2-73BBDC1D8741}"/>
                      </a:ext>
                    </a:extLst>
                  </p:cNvPr>
                  <p:cNvCxnSpPr>
                    <a:cxnSpLocks/>
                    <a:stCxn id="381" idx="1"/>
                  </p:cNvCxnSpPr>
                  <p:nvPr/>
                </p:nvCxnSpPr>
                <p:spPr>
                  <a:xfrm>
                    <a:off x="761150" y="2170718"/>
                    <a:ext cx="320945" cy="941409"/>
                  </a:xfrm>
                  <a:prstGeom prst="line">
                    <a:avLst/>
                  </a:prstGeom>
                  <a:ln w="12700">
                    <a:solidFill>
                      <a:srgbClr val="FF0000"/>
                    </a:solidFill>
                    <a:prstDash val="dash"/>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379" name="Conector reto 11466">
                    <a:extLst>
                      <a:ext uri="{FF2B5EF4-FFF2-40B4-BE49-F238E27FC236}">
                        <a16:creationId xmlns:a16="http://schemas.microsoft.com/office/drawing/2014/main" id="{3FE948F4-EB73-1B04-1795-31D02B3B241B}"/>
                      </a:ext>
                    </a:extLst>
                  </p:cNvPr>
                  <p:cNvCxnSpPr>
                    <a:cxnSpLocks/>
                  </p:cNvCxnSpPr>
                  <p:nvPr/>
                </p:nvCxnSpPr>
                <p:spPr>
                  <a:xfrm>
                    <a:off x="347400" y="2490940"/>
                    <a:ext cx="3599253" cy="0"/>
                  </a:xfrm>
                  <a:prstGeom prst="line">
                    <a:avLst/>
                  </a:prstGeom>
                  <a:ln w="12700">
                    <a:solidFill>
                      <a:srgbClr val="0000FF"/>
                    </a:solidFill>
                    <a:prstDash val="dash"/>
                    <a:headEnd type="arrow" w="sm" len="sm"/>
                    <a:tailEnd type="none" w="med" len="med"/>
                  </a:ln>
                </p:spPr>
                <p:style>
                  <a:lnRef idx="1">
                    <a:schemeClr val="accent1"/>
                  </a:lnRef>
                  <a:fillRef idx="0">
                    <a:schemeClr val="accent1"/>
                  </a:fillRef>
                  <a:effectRef idx="0">
                    <a:schemeClr val="accent1"/>
                  </a:effectRef>
                  <a:fontRef idx="minor">
                    <a:schemeClr val="tx1"/>
                  </a:fontRef>
                </p:style>
              </p:cxnSp>
              <p:sp>
                <p:nvSpPr>
                  <p:cNvPr id="380" name="Forma livre 15">
                    <a:extLst>
                      <a:ext uri="{FF2B5EF4-FFF2-40B4-BE49-F238E27FC236}">
                        <a16:creationId xmlns:a16="http://schemas.microsoft.com/office/drawing/2014/main" id="{45871FB1-F02B-664F-4A72-1D94D934EE9B}"/>
                      </a:ext>
                    </a:extLst>
                  </p:cNvPr>
                  <p:cNvSpPr/>
                  <p:nvPr/>
                </p:nvSpPr>
                <p:spPr>
                  <a:xfrm>
                    <a:off x="243842" y="480534"/>
                    <a:ext cx="3529342" cy="2370396"/>
                  </a:xfrm>
                  <a:custGeom>
                    <a:avLst/>
                    <a:gdLst>
                      <a:gd name="connsiteX0" fmla="*/ 0 w 3733800"/>
                      <a:gd name="connsiteY0" fmla="*/ 0 h 2100382"/>
                      <a:gd name="connsiteX1" fmla="*/ 711200 w 3733800"/>
                      <a:gd name="connsiteY1" fmla="*/ 1701800 h 2100382"/>
                      <a:gd name="connsiteX2" fmla="*/ 1587500 w 3733800"/>
                      <a:gd name="connsiteY2" fmla="*/ 1282700 h 2100382"/>
                      <a:gd name="connsiteX3" fmla="*/ 2184400 w 3733800"/>
                      <a:gd name="connsiteY3" fmla="*/ 2095500 h 2100382"/>
                      <a:gd name="connsiteX4" fmla="*/ 2768600 w 3733800"/>
                      <a:gd name="connsiteY4" fmla="*/ 1638300 h 2100382"/>
                      <a:gd name="connsiteX5" fmla="*/ 3365500 w 3733800"/>
                      <a:gd name="connsiteY5" fmla="*/ 1993900 h 2100382"/>
                      <a:gd name="connsiteX6" fmla="*/ 3733800 w 3733800"/>
                      <a:gd name="connsiteY6" fmla="*/ 1892300 h 21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800" h="2100382">
                        <a:moveTo>
                          <a:pt x="0" y="0"/>
                        </a:moveTo>
                        <a:cubicBezTo>
                          <a:pt x="223308" y="744008"/>
                          <a:pt x="446617" y="1488017"/>
                          <a:pt x="711200" y="1701800"/>
                        </a:cubicBezTo>
                        <a:cubicBezTo>
                          <a:pt x="975783" y="1915583"/>
                          <a:pt x="1341967" y="1217083"/>
                          <a:pt x="1587500" y="1282700"/>
                        </a:cubicBezTo>
                        <a:cubicBezTo>
                          <a:pt x="1833033" y="1348317"/>
                          <a:pt x="1987550" y="2036233"/>
                          <a:pt x="2184400" y="2095500"/>
                        </a:cubicBezTo>
                        <a:cubicBezTo>
                          <a:pt x="2381250" y="2154767"/>
                          <a:pt x="2571750" y="1655233"/>
                          <a:pt x="2768600" y="1638300"/>
                        </a:cubicBezTo>
                        <a:cubicBezTo>
                          <a:pt x="2965450" y="1621367"/>
                          <a:pt x="3204633" y="1951567"/>
                          <a:pt x="3365500" y="1993900"/>
                        </a:cubicBezTo>
                        <a:cubicBezTo>
                          <a:pt x="3526367" y="2036233"/>
                          <a:pt x="3630083" y="1964266"/>
                          <a:pt x="3733800" y="189230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2400" dirty="0"/>
                  </a:p>
                </p:txBody>
              </p:sp>
              <p:sp>
                <p:nvSpPr>
                  <p:cNvPr id="381" name="Forma livre 18">
                    <a:extLst>
                      <a:ext uri="{FF2B5EF4-FFF2-40B4-BE49-F238E27FC236}">
                        <a16:creationId xmlns:a16="http://schemas.microsoft.com/office/drawing/2014/main" id="{C4206746-C7D3-0037-A37D-DC9C2ED57699}"/>
                      </a:ext>
                    </a:extLst>
                  </p:cNvPr>
                  <p:cNvSpPr/>
                  <p:nvPr/>
                </p:nvSpPr>
                <p:spPr>
                  <a:xfrm>
                    <a:off x="237489" y="474181"/>
                    <a:ext cx="3635866" cy="2036420"/>
                  </a:xfrm>
                  <a:custGeom>
                    <a:avLst/>
                    <a:gdLst>
                      <a:gd name="connsiteX0" fmla="*/ 0 w 3879850"/>
                      <a:gd name="connsiteY0" fmla="*/ 0 h 1943650"/>
                      <a:gd name="connsiteX1" fmla="*/ 558800 w 3879850"/>
                      <a:gd name="connsiteY1" fmla="*/ 1619250 h 1943650"/>
                      <a:gd name="connsiteX2" fmla="*/ 787400 w 3879850"/>
                      <a:gd name="connsiteY2" fmla="*/ 1651000 h 1943650"/>
                      <a:gd name="connsiteX3" fmla="*/ 1149350 w 3879850"/>
                      <a:gd name="connsiteY3" fmla="*/ 1752600 h 1943650"/>
                      <a:gd name="connsiteX4" fmla="*/ 1663700 w 3879850"/>
                      <a:gd name="connsiteY4" fmla="*/ 1670050 h 1943650"/>
                      <a:gd name="connsiteX5" fmla="*/ 1981200 w 3879850"/>
                      <a:gd name="connsiteY5" fmla="*/ 1847850 h 1943650"/>
                      <a:gd name="connsiteX6" fmla="*/ 2273300 w 3879850"/>
                      <a:gd name="connsiteY6" fmla="*/ 1822450 h 1943650"/>
                      <a:gd name="connsiteX7" fmla="*/ 2565400 w 3879850"/>
                      <a:gd name="connsiteY7" fmla="*/ 1898650 h 1943650"/>
                      <a:gd name="connsiteX8" fmla="*/ 3003550 w 3879850"/>
                      <a:gd name="connsiteY8" fmla="*/ 1905000 h 1943650"/>
                      <a:gd name="connsiteX9" fmla="*/ 3340100 w 3879850"/>
                      <a:gd name="connsiteY9" fmla="*/ 1943100 h 1943650"/>
                      <a:gd name="connsiteX10" fmla="*/ 3879850 w 3879850"/>
                      <a:gd name="connsiteY10" fmla="*/ 1924050 h 19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9850" h="1943650">
                        <a:moveTo>
                          <a:pt x="0" y="0"/>
                        </a:moveTo>
                        <a:cubicBezTo>
                          <a:pt x="213783" y="672041"/>
                          <a:pt x="427567" y="1344083"/>
                          <a:pt x="558800" y="1619250"/>
                        </a:cubicBezTo>
                        <a:cubicBezTo>
                          <a:pt x="690033" y="1894417"/>
                          <a:pt x="688975" y="1628775"/>
                          <a:pt x="787400" y="1651000"/>
                        </a:cubicBezTo>
                        <a:cubicBezTo>
                          <a:pt x="885825" y="1673225"/>
                          <a:pt x="1003300" y="1749425"/>
                          <a:pt x="1149350" y="1752600"/>
                        </a:cubicBezTo>
                        <a:cubicBezTo>
                          <a:pt x="1295400" y="1755775"/>
                          <a:pt x="1525058" y="1654175"/>
                          <a:pt x="1663700" y="1670050"/>
                        </a:cubicBezTo>
                        <a:cubicBezTo>
                          <a:pt x="1802342" y="1685925"/>
                          <a:pt x="1879600" y="1822450"/>
                          <a:pt x="1981200" y="1847850"/>
                        </a:cubicBezTo>
                        <a:cubicBezTo>
                          <a:pt x="2082800" y="1873250"/>
                          <a:pt x="2175933" y="1813983"/>
                          <a:pt x="2273300" y="1822450"/>
                        </a:cubicBezTo>
                        <a:cubicBezTo>
                          <a:pt x="2370667" y="1830917"/>
                          <a:pt x="2443692" y="1884892"/>
                          <a:pt x="2565400" y="1898650"/>
                        </a:cubicBezTo>
                        <a:cubicBezTo>
                          <a:pt x="2687108" y="1912408"/>
                          <a:pt x="2874433" y="1897592"/>
                          <a:pt x="3003550" y="1905000"/>
                        </a:cubicBezTo>
                        <a:cubicBezTo>
                          <a:pt x="3132667" y="1912408"/>
                          <a:pt x="3194050" y="1939925"/>
                          <a:pt x="3340100" y="1943100"/>
                        </a:cubicBezTo>
                        <a:cubicBezTo>
                          <a:pt x="3486150" y="1946275"/>
                          <a:pt x="3683000" y="1935162"/>
                          <a:pt x="3879850" y="192405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2400" dirty="0"/>
                  </a:p>
                </p:txBody>
              </p:sp>
              <p:cxnSp>
                <p:nvCxnSpPr>
                  <p:cNvPr id="382" name="Conector de seta reta 901">
                    <a:extLst>
                      <a:ext uri="{FF2B5EF4-FFF2-40B4-BE49-F238E27FC236}">
                        <a16:creationId xmlns:a16="http://schemas.microsoft.com/office/drawing/2014/main" id="{3DB01F82-2CAD-FE72-C033-42778DCC7B15}"/>
                      </a:ext>
                    </a:extLst>
                  </p:cNvPr>
                  <p:cNvCxnSpPr>
                    <a:cxnSpLocks/>
                  </p:cNvCxnSpPr>
                  <p:nvPr/>
                </p:nvCxnSpPr>
                <p:spPr bwMode="auto">
                  <a:xfrm flipV="1">
                    <a:off x="959964" y="2053495"/>
                    <a:ext cx="355356" cy="152280"/>
                  </a:xfrm>
                  <a:prstGeom prst="straightConnector1">
                    <a:avLst/>
                  </a:prstGeom>
                  <a:noFill/>
                  <a:ln w="12700">
                    <a:solidFill>
                      <a:schemeClr val="tx1"/>
                    </a:solidFill>
                    <a:prstDash val="dash"/>
                    <a:miter lim="800000"/>
                    <a:headEnd w="sm" len="sm"/>
                    <a:tailEnd type="triangle" w="sm" len="sm"/>
                  </a:ln>
                  <a:extLst>
                    <a:ext uri="{909E8E84-426E-40dd-AFC4-6F175D3DCCD1}">
                      <a14:hiddenFill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noFill/>
                      </a14:hiddenFill>
                    </a:ext>
                  </a:extLst>
                </p:spPr>
              </p:cxnSp>
            </p:grpSp>
          </p:grpSp>
          <p:grpSp>
            <p:nvGrpSpPr>
              <p:cNvPr id="354" name="Agrupar 151">
                <a:extLst>
                  <a:ext uri="{FF2B5EF4-FFF2-40B4-BE49-F238E27FC236}">
                    <a16:creationId xmlns:a16="http://schemas.microsoft.com/office/drawing/2014/main" id="{3F1DE06E-1F2A-B249-9F3A-139E10211602}"/>
                  </a:ext>
                </a:extLst>
              </p:cNvPr>
              <p:cNvGrpSpPr/>
              <p:nvPr/>
            </p:nvGrpSpPr>
            <p:grpSpPr>
              <a:xfrm>
                <a:off x="84936" y="19755"/>
                <a:ext cx="2139765" cy="2378080"/>
                <a:chOff x="84936" y="-103699"/>
                <a:chExt cx="2139765" cy="2378080"/>
              </a:xfrm>
            </p:grpSpPr>
            <p:sp>
              <p:nvSpPr>
                <p:cNvPr id="355" name="Caixa de texto 9">
                  <a:extLst>
                    <a:ext uri="{FF2B5EF4-FFF2-40B4-BE49-F238E27FC236}">
                      <a16:creationId xmlns:a16="http://schemas.microsoft.com/office/drawing/2014/main" id="{E1C97662-76B7-F6D2-9C00-7680A4E1116F}"/>
                    </a:ext>
                  </a:extLst>
                </p:cNvPr>
                <p:cNvSpPr txBox="1"/>
                <p:nvPr/>
              </p:nvSpPr>
              <p:spPr>
                <a:xfrm>
                  <a:off x="126206" y="1328933"/>
                  <a:ext cx="321541" cy="295598"/>
                </a:xfrm>
                <a:prstGeom prst="rect">
                  <a:avLst/>
                </a:prstGeom>
                <a:noFill/>
              </p:spPr>
              <p:txBody>
                <a:bodyPr wrap="square" lIns="0" tIns="0" rIns="0" bIns="0" rtlCol="0" anchor="ctr" anchorCtr="0">
                  <a:noAutofit/>
                </a:bodyPr>
                <a:lstStyle/>
                <a:p>
                  <a:pPr marL="0" marR="0" algn="just">
                    <a:spcBef>
                      <a:spcPts val="600"/>
                    </a:spcBef>
                    <a:spcAft>
                      <a:spcPts val="0"/>
                    </a:spcAft>
                  </a:pPr>
                  <a:r>
                    <a:rPr lang="en-US" b="1" dirty="0">
                      <a:solidFill>
                        <a:srgbClr val="0000FF"/>
                      </a:solidFill>
                      <a:effectLst/>
                      <a:latin typeface="Calibri (Body)"/>
                      <a:ea typeface="Calibri" panose="020F0502020204030204" pitchFamily="34" charset="0"/>
                    </a:rPr>
                    <a:t>p</a:t>
                  </a:r>
                  <a:r>
                    <a:rPr lang="en-US" b="1" baseline="-25000" dirty="0">
                      <a:solidFill>
                        <a:srgbClr val="0000FF"/>
                      </a:solidFill>
                      <a:effectLst/>
                      <a:latin typeface="Calibri (Body)"/>
                      <a:ea typeface="Calibri" panose="020F0502020204030204" pitchFamily="34" charset="0"/>
                    </a:rPr>
                    <a:t>j</a:t>
                  </a:r>
                  <a:r>
                    <a:rPr lang="en-US" b="1" dirty="0">
                      <a:solidFill>
                        <a:srgbClr val="0000FF"/>
                      </a:solidFill>
                      <a:effectLst/>
                      <a:latin typeface="Calibri (Body)"/>
                      <a:ea typeface="Calibri" panose="020F0502020204030204" pitchFamily="34" charset="0"/>
                    </a:rPr>
                    <a:t> (%)</a:t>
                  </a:r>
                  <a:endParaRPr lang="en-US" sz="2800" b="1" dirty="0">
                    <a:solidFill>
                      <a:srgbClr val="0000FF"/>
                    </a:solidFill>
                    <a:effectLst/>
                    <a:latin typeface="Calibri (Body)"/>
                    <a:ea typeface="Calibri" panose="020F0502020204030204" pitchFamily="34" charset="0"/>
                  </a:endParaRPr>
                </a:p>
              </p:txBody>
            </p:sp>
            <p:grpSp>
              <p:nvGrpSpPr>
                <p:cNvPr id="356" name="Agrupar 11512">
                  <a:extLst>
                    <a:ext uri="{FF2B5EF4-FFF2-40B4-BE49-F238E27FC236}">
                      <a16:creationId xmlns:a16="http://schemas.microsoft.com/office/drawing/2014/main" id="{37E3A684-5210-FABC-3650-54EC228D042B}"/>
                    </a:ext>
                  </a:extLst>
                </p:cNvPr>
                <p:cNvGrpSpPr/>
                <p:nvPr/>
              </p:nvGrpSpPr>
              <p:grpSpPr>
                <a:xfrm>
                  <a:off x="84936" y="-103699"/>
                  <a:ext cx="2139765" cy="2378080"/>
                  <a:chOff x="84936" y="-103699"/>
                  <a:chExt cx="2139765" cy="2378080"/>
                </a:xfrm>
              </p:grpSpPr>
              <p:sp>
                <p:nvSpPr>
                  <p:cNvPr id="357" name="Retângulo 195">
                    <a:extLst>
                      <a:ext uri="{FF2B5EF4-FFF2-40B4-BE49-F238E27FC236}">
                        <a16:creationId xmlns:a16="http://schemas.microsoft.com/office/drawing/2014/main" id="{0453C35B-2FAC-FAF6-5916-5FB2A5C77D43}"/>
                      </a:ext>
                    </a:extLst>
                  </p:cNvPr>
                  <p:cNvSpPr/>
                  <p:nvPr/>
                </p:nvSpPr>
                <p:spPr>
                  <a:xfrm>
                    <a:off x="365451" y="1780723"/>
                    <a:ext cx="564515" cy="359410"/>
                  </a:xfrm>
                  <a:prstGeom prst="rect">
                    <a:avLst/>
                  </a:prstGeom>
                </p:spPr>
                <p:txBody>
                  <a:bodyPr wrap="square" anchor="ctr" anchorCtr="0">
                    <a:noAutofit/>
                  </a:bodyPr>
                  <a:lstStyle/>
                  <a:p>
                    <a:pPr marL="0" marR="0" algn="just">
                      <a:spcBef>
                        <a:spcPts val="0"/>
                      </a:spcBef>
                      <a:spcAft>
                        <a:spcPts val="0"/>
                      </a:spcAft>
                    </a:pPr>
                    <a:r>
                      <a:rPr lang="en-US" sz="1600" b="1" dirty="0">
                        <a:solidFill>
                          <a:srgbClr val="0000FF"/>
                        </a:solidFill>
                        <a:effectLst/>
                        <a:latin typeface="Calibri Light" panose="020F0302020204030204" pitchFamily="34" charset="0"/>
                        <a:ea typeface="Calibri" panose="020F0502020204030204" pitchFamily="34" charset="0"/>
                      </a:rPr>
                      <a:t>0</a:t>
                    </a:r>
                    <a:endParaRPr lang="en-US" sz="1600" b="1" dirty="0">
                      <a:solidFill>
                        <a:srgbClr val="0000FF"/>
                      </a:solidFill>
                      <a:effectLst/>
                      <a:latin typeface="Times New Roman" panose="02020603050405020304" pitchFamily="18" charset="0"/>
                      <a:ea typeface="Calibri" panose="020F0502020204030204" pitchFamily="34" charset="0"/>
                    </a:endParaRPr>
                  </a:p>
                </p:txBody>
              </p:sp>
              <p:grpSp>
                <p:nvGrpSpPr>
                  <p:cNvPr id="358" name="Agrupar 11514">
                    <a:extLst>
                      <a:ext uri="{FF2B5EF4-FFF2-40B4-BE49-F238E27FC236}">
                        <a16:creationId xmlns:a16="http://schemas.microsoft.com/office/drawing/2014/main" id="{F3742A08-E362-9E9D-349B-74258F023D8A}"/>
                      </a:ext>
                    </a:extLst>
                  </p:cNvPr>
                  <p:cNvGrpSpPr/>
                  <p:nvPr/>
                </p:nvGrpSpPr>
                <p:grpSpPr>
                  <a:xfrm>
                    <a:off x="84936" y="-103699"/>
                    <a:ext cx="2139765" cy="2378080"/>
                    <a:chOff x="84936" y="-103699"/>
                    <a:chExt cx="2139765" cy="2378080"/>
                  </a:xfrm>
                </p:grpSpPr>
                <p:sp>
                  <p:nvSpPr>
                    <p:cNvPr id="359" name="Retângulo 214">
                      <a:extLst>
                        <a:ext uri="{FF2B5EF4-FFF2-40B4-BE49-F238E27FC236}">
                          <a16:creationId xmlns:a16="http://schemas.microsoft.com/office/drawing/2014/main" id="{EF8DADAA-2832-3D5A-1F7D-66AED5734DF1}"/>
                        </a:ext>
                      </a:extLst>
                    </p:cNvPr>
                    <p:cNvSpPr/>
                    <p:nvPr/>
                  </p:nvSpPr>
                  <p:spPr>
                    <a:xfrm>
                      <a:off x="266087" y="-103699"/>
                      <a:ext cx="816389" cy="359315"/>
                    </a:xfrm>
                    <a:prstGeom prst="rect">
                      <a:avLst/>
                    </a:prstGeom>
                  </p:spPr>
                  <p:txBody>
                    <a:bodyPr wrap="square" tIns="0" anchor="ctr" anchorCtr="0">
                      <a:noAutofit/>
                    </a:bodyPr>
                    <a:lstStyle/>
                    <a:p>
                      <a:pPr marL="0" marR="0" algn="just">
                        <a:spcBef>
                          <a:spcPts val="0"/>
                        </a:spcBef>
                        <a:spcAft>
                          <a:spcPts val="0"/>
                        </a:spcAft>
                      </a:pPr>
                      <a:r>
                        <a:rPr lang="en-US" sz="1400" b="1" dirty="0">
                          <a:solidFill>
                            <a:srgbClr val="0000FF"/>
                          </a:solidFill>
                          <a:effectLst/>
                          <a:latin typeface="Calibri Light" panose="020F0302020204030204" pitchFamily="34" charset="0"/>
                          <a:ea typeface="Calibri" panose="020F0502020204030204" pitchFamily="34" charset="0"/>
                        </a:rPr>
                        <a:t>100%</a:t>
                      </a:r>
                      <a:endParaRPr lang="en-US" sz="2000" b="1" dirty="0">
                        <a:solidFill>
                          <a:srgbClr val="0000FF"/>
                        </a:solidFill>
                        <a:effectLst/>
                        <a:latin typeface="Times New Roman" panose="02020603050405020304" pitchFamily="18" charset="0"/>
                        <a:ea typeface="Calibri" panose="020F0502020204030204" pitchFamily="34" charset="0"/>
                      </a:endParaRPr>
                    </a:p>
                  </p:txBody>
                </p:sp>
                <p:grpSp>
                  <p:nvGrpSpPr>
                    <p:cNvPr id="360" name="Agrupar 160">
                      <a:extLst>
                        <a:ext uri="{FF2B5EF4-FFF2-40B4-BE49-F238E27FC236}">
                          <a16:creationId xmlns:a16="http://schemas.microsoft.com/office/drawing/2014/main" id="{76EEF04E-9FD7-DFDB-5C7D-368150E452B7}"/>
                        </a:ext>
                      </a:extLst>
                    </p:cNvPr>
                    <p:cNvGrpSpPr/>
                    <p:nvPr/>
                  </p:nvGrpSpPr>
                  <p:grpSpPr>
                    <a:xfrm>
                      <a:off x="84936" y="102086"/>
                      <a:ext cx="2139765" cy="2172295"/>
                      <a:chOff x="84936" y="30834"/>
                      <a:chExt cx="2139765" cy="2172295"/>
                    </a:xfrm>
                  </p:grpSpPr>
                  <p:sp>
                    <p:nvSpPr>
                      <p:cNvPr id="361" name="Retângulo 47">
                        <a:extLst>
                          <a:ext uri="{FF2B5EF4-FFF2-40B4-BE49-F238E27FC236}">
                            <a16:creationId xmlns:a16="http://schemas.microsoft.com/office/drawing/2014/main" id="{486E3975-738B-190A-7798-FA071C6F5DCF}"/>
                          </a:ext>
                        </a:extLst>
                      </p:cNvPr>
                      <p:cNvSpPr/>
                      <p:nvPr/>
                    </p:nvSpPr>
                    <p:spPr>
                      <a:xfrm rot="16200000">
                        <a:off x="-297999" y="611124"/>
                        <a:ext cx="1140079" cy="219524"/>
                      </a:xfrm>
                      <a:prstGeom prst="rect">
                        <a:avLst/>
                      </a:prstGeom>
                      <a:solidFill>
                        <a:schemeClr val="accent5">
                          <a:lumMod val="20000"/>
                          <a:lumOff val="80000"/>
                        </a:schemeClr>
                      </a:solidFill>
                    </p:spPr>
                    <p:txBody>
                      <a:bodyPr wrap="square" lIns="0" tIns="46800" rIns="0" anchor="ctr" anchorCtr="0">
                        <a:noAutofit/>
                      </a:bodyPr>
                      <a:lstStyle/>
                      <a:p>
                        <a:pPr marL="0" marR="0" algn="ctr">
                          <a:spcBef>
                            <a:spcPts val="0"/>
                          </a:spcBef>
                          <a:spcAft>
                            <a:spcPts val="0"/>
                          </a:spcAft>
                        </a:pPr>
                        <a:r>
                          <a:rPr lang="en-US" sz="1400" dirty="0">
                            <a:solidFill>
                              <a:srgbClr val="000000"/>
                            </a:solidFill>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en-US" sz="1400" dirty="0">
                            <a:solidFill>
                              <a:srgbClr val="000000"/>
                            </a:solidFill>
                            <a:effectLst/>
                            <a:latin typeface="Calibri Light" panose="020F0302020204030204" pitchFamily="34" charset="0"/>
                            <a:ea typeface="Calibri" panose="020F0502020204030204" pitchFamily="34" charset="0"/>
                          </a:rPr>
                          <a:t> </a:t>
                        </a:r>
                        <a:r>
                          <a:rPr lang="en-US" sz="1400" b="1" dirty="0">
                            <a:solidFill>
                              <a:srgbClr val="0000FF"/>
                            </a:solidFill>
                            <a:latin typeface="Calibri (Body)"/>
                          </a:rPr>
                          <a:t>Probabilities (%)</a:t>
                        </a:r>
                      </a:p>
                    </p:txBody>
                  </p:sp>
                  <p:grpSp>
                    <p:nvGrpSpPr>
                      <p:cNvPr id="362" name="Agrupar 165">
                        <a:extLst>
                          <a:ext uri="{FF2B5EF4-FFF2-40B4-BE49-F238E27FC236}">
                            <a16:creationId xmlns:a16="http://schemas.microsoft.com/office/drawing/2014/main" id="{1BBAD8BE-2EEB-243F-DD5C-B34E61C0D109}"/>
                          </a:ext>
                        </a:extLst>
                      </p:cNvPr>
                      <p:cNvGrpSpPr/>
                      <p:nvPr/>
                    </p:nvGrpSpPr>
                    <p:grpSpPr>
                      <a:xfrm>
                        <a:off x="84936" y="30834"/>
                        <a:ext cx="2139765" cy="2172295"/>
                        <a:chOff x="84936" y="-41355"/>
                        <a:chExt cx="2139765" cy="2172295"/>
                      </a:xfrm>
                    </p:grpSpPr>
                    <p:grpSp>
                      <p:nvGrpSpPr>
                        <p:cNvPr id="363" name="Agrupar 167">
                          <a:extLst>
                            <a:ext uri="{FF2B5EF4-FFF2-40B4-BE49-F238E27FC236}">
                              <a16:creationId xmlns:a16="http://schemas.microsoft.com/office/drawing/2014/main" id="{9D45C654-72F8-847C-201C-39790C36AFDC}"/>
                            </a:ext>
                          </a:extLst>
                        </p:cNvPr>
                        <p:cNvGrpSpPr/>
                        <p:nvPr/>
                      </p:nvGrpSpPr>
                      <p:grpSpPr>
                        <a:xfrm>
                          <a:off x="84936" y="1438591"/>
                          <a:ext cx="2139765" cy="692349"/>
                          <a:chOff x="165189" y="114709"/>
                          <a:chExt cx="2142248" cy="694520"/>
                        </a:xfrm>
                      </p:grpSpPr>
                      <p:sp>
                        <p:nvSpPr>
                          <p:cNvPr id="365" name="Retângulo 214">
                            <a:extLst>
                              <a:ext uri="{FF2B5EF4-FFF2-40B4-BE49-F238E27FC236}">
                                <a16:creationId xmlns:a16="http://schemas.microsoft.com/office/drawing/2014/main" id="{3726F974-BC27-A19A-756C-8FE04816B5CD}"/>
                              </a:ext>
                            </a:extLst>
                          </p:cNvPr>
                          <p:cNvSpPr/>
                          <p:nvPr/>
                        </p:nvSpPr>
                        <p:spPr>
                          <a:xfrm>
                            <a:off x="1228554" y="467054"/>
                            <a:ext cx="1078883" cy="274953"/>
                          </a:xfrm>
                          <a:prstGeom prst="rect">
                            <a:avLst/>
                          </a:prstGeom>
                          <a:solidFill>
                            <a:schemeClr val="accent5">
                              <a:lumMod val="20000"/>
                              <a:lumOff val="80000"/>
                            </a:schemeClr>
                          </a:solidFill>
                        </p:spPr>
                        <p:txBody>
                          <a:bodyPr wrap="square" lIns="36000" rIns="0" anchor="ctr" anchorCtr="0">
                            <a:noAutofit/>
                          </a:bodyPr>
                          <a:lstStyle/>
                          <a:p>
                            <a:r>
                              <a:rPr lang="en-US" sz="1400" dirty="0">
                                <a:solidFill>
                                  <a:srgbClr val="000000"/>
                                </a:solidFill>
                                <a:effectLst/>
                                <a:latin typeface="Calibri Light" panose="020F0302020204030204" pitchFamily="34" charset="0"/>
                                <a:ea typeface="Calibri" panose="020F0502020204030204" pitchFamily="34" charset="0"/>
                              </a:rPr>
                              <a:t> </a:t>
                            </a:r>
                            <a:r>
                              <a:rPr lang="en-US" sz="1400" b="1" kern="1200" dirty="0">
                                <a:solidFill>
                                  <a:srgbClr val="FF0000"/>
                                </a:solidFill>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en-US" sz="1400" b="1" kern="1200" dirty="0">
                                <a:solidFill>
                                  <a:srgbClr val="FF0000"/>
                                </a:solidFill>
                                <a:effectLst/>
                                <a:latin typeface="Arial" panose="020B0604020202020204" pitchFamily="34" charset="0"/>
                                <a:ea typeface="Calibri" panose="020F0502020204030204" pitchFamily="34" charset="0"/>
                                <a:cs typeface="Arial" panose="020B0604020202020204" pitchFamily="34" charset="0"/>
                              </a:rPr>
                              <a:t> distance </a:t>
                            </a:r>
                            <a:r>
                              <a:rPr lang="en-US" sz="1400" b="1" dirty="0">
                                <a:solidFill>
                                  <a:srgbClr val="FF0000"/>
                                </a:solidFill>
                                <a:latin typeface="Arial" panose="020B0604020202020204" pitchFamily="34" charset="0"/>
                                <a:cs typeface="Arial" panose="020B0604020202020204" pitchFamily="34" charset="0"/>
                              </a:rPr>
                              <a:t>‘h</a:t>
                            </a:r>
                            <a:r>
                              <a:rPr lang="en-US" sz="1400" b="1" baseline="-25000" dirty="0">
                                <a:solidFill>
                                  <a:srgbClr val="FF0000"/>
                                </a:solidFill>
                                <a:latin typeface="Arial" panose="020B0604020202020204" pitchFamily="34" charset="0"/>
                                <a:cs typeface="Arial" panose="020B0604020202020204" pitchFamily="34" charset="0"/>
                              </a:rPr>
                              <a:t>z</a:t>
                            </a:r>
                            <a:r>
                              <a:rPr lang="en-US" sz="1400" b="1" dirty="0">
                                <a:solidFill>
                                  <a:srgbClr val="FF0000"/>
                                </a:solidFill>
                                <a:latin typeface="Arial" panose="020B0604020202020204" pitchFamily="34" charset="0"/>
                                <a:cs typeface="Arial" panose="020B0604020202020204" pitchFamily="34" charset="0"/>
                              </a:rPr>
                              <a:t>’ (m) </a:t>
                            </a:r>
                          </a:p>
                        </p:txBody>
                      </p:sp>
                      <p:sp>
                        <p:nvSpPr>
                          <p:cNvPr id="366" name="Caixa de texto 9">
                            <a:extLst>
                              <a:ext uri="{FF2B5EF4-FFF2-40B4-BE49-F238E27FC236}">
                                <a16:creationId xmlns:a16="http://schemas.microsoft.com/office/drawing/2014/main" id="{EEBC6177-9234-53ED-0304-44AC47CA6E37}"/>
                              </a:ext>
                            </a:extLst>
                          </p:cNvPr>
                          <p:cNvSpPr txBox="1"/>
                          <p:nvPr/>
                        </p:nvSpPr>
                        <p:spPr>
                          <a:xfrm>
                            <a:off x="873717" y="333828"/>
                            <a:ext cx="409699" cy="334010"/>
                          </a:xfrm>
                          <a:prstGeom prst="rect">
                            <a:avLst/>
                          </a:prstGeom>
                          <a:noFill/>
                        </p:spPr>
                        <p:txBody>
                          <a:bodyPr wrap="square" lIns="0" tIns="0" rIns="0" bIns="0" rtlCol="0" anchor="ctr" anchorCtr="0">
                            <a:noAutofit/>
                          </a:bodyPr>
                          <a:lstStyle/>
                          <a:p>
                            <a:pPr marL="0" marR="0" algn="just">
                              <a:spcBef>
                                <a:spcPts val="0"/>
                              </a:spcBef>
                              <a:spcAft>
                                <a:spcPts val="0"/>
                              </a:spcAft>
                            </a:pPr>
                            <a:r>
                              <a:rPr lang="en-US" b="1" dirty="0">
                                <a:solidFill>
                                  <a:srgbClr val="FF0000"/>
                                </a:solidFill>
                                <a:effectLst/>
                                <a:latin typeface="Calibri (Body)"/>
                                <a:ea typeface="Calibri" panose="020F0502020204030204" pitchFamily="34" charset="0"/>
                              </a:rPr>
                              <a:t>L</a:t>
                            </a:r>
                            <a:r>
                              <a:rPr lang="en-US" b="1" baseline="-25000" dirty="0">
                                <a:solidFill>
                                  <a:srgbClr val="FF0000"/>
                                </a:solidFill>
                                <a:effectLst/>
                                <a:latin typeface="Calibri (Body)"/>
                                <a:ea typeface="Calibri" panose="020F0502020204030204" pitchFamily="34" charset="0"/>
                              </a:rPr>
                              <a:t>k</a:t>
                            </a:r>
                            <a:r>
                              <a:rPr lang="en-US" b="1" dirty="0">
                                <a:solidFill>
                                  <a:srgbClr val="FF0000"/>
                                </a:solidFill>
                                <a:effectLst/>
                                <a:latin typeface="Calibri (Body)"/>
                                <a:ea typeface="Calibri" panose="020F0502020204030204" pitchFamily="34" charset="0"/>
                              </a:rPr>
                              <a:t> (m)</a:t>
                            </a:r>
                            <a:endParaRPr lang="en-US" sz="2800" b="1" dirty="0">
                              <a:solidFill>
                                <a:srgbClr val="FF0000"/>
                              </a:solidFill>
                              <a:effectLst/>
                              <a:latin typeface="Calibri (Body)"/>
                              <a:ea typeface="Calibri" panose="020F0502020204030204" pitchFamily="34" charset="0"/>
                            </a:endParaRPr>
                          </a:p>
                        </p:txBody>
                      </p:sp>
                      <p:sp>
                        <p:nvSpPr>
                          <p:cNvPr id="367" name="Caixa de texto 9">
                            <a:extLst>
                              <a:ext uri="{FF2B5EF4-FFF2-40B4-BE49-F238E27FC236}">
                                <a16:creationId xmlns:a16="http://schemas.microsoft.com/office/drawing/2014/main" id="{3E02809A-56E5-665D-B720-0C21DFE01F10}"/>
                              </a:ext>
                            </a:extLst>
                          </p:cNvPr>
                          <p:cNvSpPr txBox="1"/>
                          <p:nvPr/>
                        </p:nvSpPr>
                        <p:spPr>
                          <a:xfrm>
                            <a:off x="165189" y="114709"/>
                            <a:ext cx="749935" cy="249555"/>
                          </a:xfrm>
                          <a:prstGeom prst="rect">
                            <a:avLst/>
                          </a:prstGeom>
                          <a:noFill/>
                        </p:spPr>
                        <p:txBody>
                          <a:bodyPr wrap="square" lIns="0" tIns="0" rIns="0" bIns="0" rtlCol="0" anchor="ctr" anchorCtr="0">
                            <a:noAutofit/>
                          </a:bodyPr>
                          <a:lstStyle/>
                          <a:p>
                            <a:pPr marL="0" marR="0" algn="just">
                              <a:spcBef>
                                <a:spcPts val="0"/>
                              </a:spcBef>
                              <a:spcAft>
                                <a:spcPts val="0"/>
                              </a:spcAft>
                            </a:pPr>
                            <a:r>
                              <a:rPr lang="en-US" sz="1400" b="1" dirty="0">
                                <a:solidFill>
                                  <a:srgbClr val="0000FF"/>
                                </a:solidFill>
                                <a:effectLst/>
                                <a:latin typeface="Calibri (Body)"/>
                                <a:ea typeface="Calibri" panose="020F0502020204030204" pitchFamily="34" charset="0"/>
                              </a:rPr>
                              <a:t>Frequency</a:t>
                            </a:r>
                            <a:endParaRPr lang="en-US" sz="2800" b="1" dirty="0">
                              <a:solidFill>
                                <a:srgbClr val="0000FF"/>
                              </a:solidFill>
                              <a:effectLst/>
                              <a:latin typeface="Calibri (Body)"/>
                              <a:ea typeface="Calibri" panose="020F0502020204030204" pitchFamily="34" charset="0"/>
                            </a:endParaRPr>
                          </a:p>
                        </p:txBody>
                      </p:sp>
                      <p:sp>
                        <p:nvSpPr>
                          <p:cNvPr id="368" name="Caixa de texto 9">
                            <a:extLst>
                              <a:ext uri="{FF2B5EF4-FFF2-40B4-BE49-F238E27FC236}">
                                <a16:creationId xmlns:a16="http://schemas.microsoft.com/office/drawing/2014/main" id="{683C1AFA-F1FF-7710-4D22-53C21EC8C0AE}"/>
                              </a:ext>
                            </a:extLst>
                          </p:cNvPr>
                          <p:cNvSpPr txBox="1"/>
                          <p:nvPr/>
                        </p:nvSpPr>
                        <p:spPr>
                          <a:xfrm>
                            <a:off x="568889" y="657407"/>
                            <a:ext cx="906996" cy="151822"/>
                          </a:xfrm>
                          <a:prstGeom prst="rect">
                            <a:avLst/>
                          </a:prstGeom>
                          <a:noFill/>
                        </p:spPr>
                        <p:txBody>
                          <a:bodyPr wrap="square" lIns="0" tIns="0" rIns="0" bIns="0" rtlCol="0" anchor="ctr" anchorCtr="0">
                            <a:noAutofit/>
                          </a:bodyPr>
                          <a:lstStyle/>
                          <a:p>
                            <a:pPr marL="0" marR="0" algn="just">
                              <a:spcBef>
                                <a:spcPts val="0"/>
                              </a:spcBef>
                              <a:spcAft>
                                <a:spcPts val="0"/>
                              </a:spcAft>
                            </a:pPr>
                            <a:r>
                              <a:rPr lang="en-US" sz="1600" b="1" dirty="0">
                                <a:solidFill>
                                  <a:srgbClr val="FF0000"/>
                                </a:solidFill>
                              </a:rPr>
                              <a:t>Length</a:t>
                            </a:r>
                            <a:endParaRPr lang="en-US" sz="3200" dirty="0">
                              <a:solidFill>
                                <a:srgbClr val="FF0000"/>
                              </a:solidFill>
                              <a:effectLst/>
                              <a:latin typeface="Times New Roman" panose="02020603050405020304" pitchFamily="18" charset="0"/>
                              <a:ea typeface="Calibri" panose="020F0502020204030204" pitchFamily="34" charset="0"/>
                            </a:endParaRPr>
                          </a:p>
                        </p:txBody>
                      </p:sp>
                    </p:grpSp>
                    <p:sp>
                      <p:nvSpPr>
                        <p:cNvPr id="364" name="Retângulo 214">
                          <a:extLst>
                            <a:ext uri="{FF2B5EF4-FFF2-40B4-BE49-F238E27FC236}">
                              <a16:creationId xmlns:a16="http://schemas.microsoft.com/office/drawing/2014/main" id="{60B59652-E21A-3719-A50F-D5A2A66840FA}"/>
                            </a:ext>
                          </a:extLst>
                        </p:cNvPr>
                        <p:cNvSpPr/>
                        <p:nvPr/>
                      </p:nvSpPr>
                      <p:spPr>
                        <a:xfrm>
                          <a:off x="520834" y="-41355"/>
                          <a:ext cx="815975" cy="358775"/>
                        </a:xfrm>
                        <a:prstGeom prst="rect">
                          <a:avLst/>
                        </a:prstGeom>
                      </p:spPr>
                      <p:txBody>
                        <a:bodyPr wrap="square" anchor="ctr" anchorCtr="0">
                          <a:noAutofit/>
                        </a:bodyPr>
                        <a:lstStyle/>
                        <a:p>
                          <a:pPr marL="0" marR="0" algn="just">
                            <a:spcBef>
                              <a:spcPts val="0"/>
                            </a:spcBef>
                            <a:spcAft>
                              <a:spcPts val="0"/>
                            </a:spcAft>
                          </a:pPr>
                          <a:r>
                            <a:rPr lang="en-US" sz="2400" b="1" dirty="0">
                              <a:solidFill>
                                <a:srgbClr val="0000FF"/>
                              </a:solidFill>
                              <a:effectLst/>
                              <a:latin typeface="Calibri (Body)"/>
                              <a:ea typeface="Calibri" panose="020F0502020204030204" pitchFamily="34" charset="0"/>
                            </a:rPr>
                            <a:t> t</a:t>
                          </a:r>
                          <a:r>
                            <a:rPr lang="en-US" sz="2400" b="1" baseline="-25000" dirty="0">
                              <a:solidFill>
                                <a:srgbClr val="0000FF"/>
                              </a:solidFill>
                              <a:effectLst/>
                              <a:latin typeface="Calibri (Body)"/>
                              <a:ea typeface="Calibri" panose="020F0502020204030204" pitchFamily="34" charset="0"/>
                            </a:rPr>
                            <a:t>jk</a:t>
                          </a:r>
                          <a:r>
                            <a:rPr lang="en-US" sz="2400" b="1" dirty="0">
                              <a:solidFill>
                                <a:srgbClr val="0000FF"/>
                              </a:solidFill>
                              <a:effectLst/>
                              <a:latin typeface="Calibri (Body)"/>
                              <a:ea typeface="Calibri" panose="020F0502020204030204" pitchFamily="34" charset="0"/>
                            </a:rPr>
                            <a:t> </a:t>
                          </a:r>
                          <a:endParaRPr lang="en-US" sz="2800" b="1" dirty="0">
                            <a:solidFill>
                              <a:srgbClr val="0000FF"/>
                            </a:solidFill>
                            <a:effectLst/>
                            <a:latin typeface="Calibri (Body)"/>
                            <a:ea typeface="Calibri" panose="020F0502020204030204" pitchFamily="34" charset="0"/>
                          </a:endParaRPr>
                        </a:p>
                      </p:txBody>
                    </p:sp>
                  </p:grpSp>
                </p:grpSp>
              </p:grpSp>
            </p:grpSp>
          </p:grpSp>
        </p:grpSp>
        <mc:AlternateContent xmlns:mc="http://schemas.openxmlformats.org/markup-compatibility/2006" xmlns:a14="http://schemas.microsoft.com/office/drawing/2010/main">
          <mc:Choice Requires="a14">
            <p:sp>
              <p:nvSpPr>
                <p:cNvPr id="400" name="TextBox 399">
                  <a:extLst>
                    <a:ext uri="{FF2B5EF4-FFF2-40B4-BE49-F238E27FC236}">
                      <a16:creationId xmlns:a16="http://schemas.microsoft.com/office/drawing/2014/main" id="{A7160EF2-88C8-1927-85D7-09E1F2ACF94A}"/>
                    </a:ext>
                  </a:extLst>
                </p:cNvPr>
                <p:cNvSpPr txBox="1"/>
                <p:nvPr/>
              </p:nvSpPr>
              <p:spPr>
                <a:xfrm>
                  <a:off x="8811476" y="470022"/>
                  <a:ext cx="2395750" cy="969100"/>
                </a:xfrm>
                <a:prstGeom prst="rect">
                  <a:avLst/>
                </a:prstGeom>
                <a:solidFill>
                  <a:schemeClr val="bg1"/>
                </a:solidFill>
                <a:effectLst>
                  <a:outerShdw blurRad="50800" dist="38100" dir="8100000" algn="tr" rotWithShape="0">
                    <a:prstClr val="black">
                      <a:alpha val="40000"/>
                    </a:prstClr>
                  </a:outerShdw>
                </a:effectLst>
              </p:spPr>
              <p:txBody>
                <a:bodyPr wrap="square" lIns="0" tIns="0" rIns="0" bIns="0" anchor="ctr" anchorCtr="0">
                  <a:noAutofit/>
                </a:bodyPr>
                <a:lstStyle/>
                <a:p>
                  <a:pPr marL="0" marR="0">
                    <a:spcAft>
                      <a:spcPts val="0"/>
                    </a:spcAft>
                  </a:pPr>
                  <a:r>
                    <a:rPr lang="en-US" b="1" dirty="0">
                      <a:effectLst/>
                      <a:latin typeface="Calibri (Body)"/>
                      <a:ea typeface="Calibri" panose="020F0502020204030204" pitchFamily="34" charset="0"/>
                    </a:rPr>
                    <a:t>  Transition rates</a:t>
                  </a:r>
                  <a:endParaRPr lang="en-US" sz="3600" b="1" dirty="0">
                    <a:latin typeface="Calibri (Body)"/>
                    <a:ea typeface="Calibri" panose="020F0502020204030204" pitchFamily="34" charset="0"/>
                  </a:endParaRPr>
                </a:p>
                <a:p>
                  <a:pPr marL="0" marR="0">
                    <a:spcAft>
                      <a:spcPts val="0"/>
                    </a:spcAft>
                  </a:pPr>
                  <a14:m>
                    <m:oMathPara xmlns:m="http://schemas.openxmlformats.org/officeDocument/2006/math">
                      <m:oMathParaPr>
                        <m:jc m:val="centerGroup"/>
                      </m:oMathParaPr>
                      <m:oMath xmlns:m="http://schemas.openxmlformats.org/officeDocument/2006/math">
                        <m:r>
                          <a:rPr lang="en-US" sz="1800" b="1" i="1" smtClean="0">
                            <a:solidFill>
                              <a:schemeClr val="tx1"/>
                            </a:solidFill>
                            <a:effectLst/>
                            <a:latin typeface="Cambria Math" panose="02040503050406030204" pitchFamily="18" charset="0"/>
                            <a:ea typeface="Calibri" panose="020F0502020204030204" pitchFamily="34" charset="0"/>
                          </a:rPr>
                          <m:t>𝜶</m:t>
                        </m:r>
                        <m:r>
                          <a:rPr lang="en-US" sz="1800" b="1" i="1" smtClean="0">
                            <a:solidFill>
                              <a:schemeClr val="tx1"/>
                            </a:solidFill>
                            <a:effectLst/>
                            <a:latin typeface="Cambria Math" panose="02040503050406030204" pitchFamily="18" charset="0"/>
                            <a:ea typeface="Calibri" panose="020F0502020204030204" pitchFamily="34" charset="0"/>
                          </a:rPr>
                          <m:t>=</m:t>
                        </m:r>
                        <m:sSub>
                          <m:sSubPr>
                            <m:ctrlPr>
                              <a:rPr lang="en-US" sz="1800" b="1" i="1" smtClean="0">
                                <a:solidFill>
                                  <a:srgbClr val="0000FF"/>
                                </a:solidFill>
                                <a:effectLst/>
                                <a:latin typeface="Cambria Math" panose="02040503050406030204" pitchFamily="18" charset="0"/>
                                <a:ea typeface="Calibri" panose="020F0502020204030204" pitchFamily="34" charset="0"/>
                              </a:rPr>
                            </m:ctrlPr>
                          </m:sSubPr>
                          <m:e>
                            <m:r>
                              <a:rPr lang="en-US" sz="1800" b="1" i="1" smtClean="0">
                                <a:solidFill>
                                  <a:srgbClr val="0000FF"/>
                                </a:solidFill>
                                <a:effectLst/>
                                <a:latin typeface="Cambria Math" panose="02040503050406030204" pitchFamily="18" charset="0"/>
                                <a:ea typeface="Calibri" panose="020F0502020204030204" pitchFamily="34" charset="0"/>
                              </a:rPr>
                              <m:t>𝒓</m:t>
                            </m:r>
                          </m:e>
                          <m:sub>
                            <m:r>
                              <a:rPr lang="en-US" sz="1800" b="1" i="1" smtClean="0">
                                <a:solidFill>
                                  <a:srgbClr val="0000FF"/>
                                </a:solidFill>
                                <a:effectLst/>
                                <a:latin typeface="Cambria Math" panose="02040503050406030204" pitchFamily="18" charset="0"/>
                                <a:ea typeface="Calibri" panose="020F0502020204030204" pitchFamily="34" charset="0"/>
                              </a:rPr>
                              <m:t>𝝅</m:t>
                            </m:r>
                          </m:sub>
                        </m:sSub>
                        <m:r>
                          <a:rPr lang="en-US" sz="1800" b="1" i="1" smtClean="0">
                            <a:solidFill>
                              <a:srgbClr val="0000FF"/>
                            </a:solidFill>
                            <a:effectLst/>
                            <a:latin typeface="Cambria Math" panose="02040503050406030204" pitchFamily="18" charset="0"/>
                            <a:ea typeface="Calibri" panose="020F0502020204030204" pitchFamily="34" charset="0"/>
                          </a:rPr>
                          <m:t>=</m:t>
                        </m:r>
                        <m:f>
                          <m:fPr>
                            <m:ctrlPr>
                              <a:rPr lang="en-US" sz="1800" b="1" i="1" smtClean="0">
                                <a:solidFill>
                                  <a:srgbClr val="0000FF"/>
                                </a:solidFill>
                                <a:effectLst/>
                                <a:latin typeface="Cambria Math" panose="02040503050406030204" pitchFamily="18" charset="0"/>
                                <a:ea typeface="Calibri" panose="020F0502020204030204" pitchFamily="34" charset="0"/>
                              </a:rPr>
                            </m:ctrlPr>
                          </m:fPr>
                          <m:num>
                            <m:r>
                              <a:rPr lang="en-US" sz="1800" b="1" i="1" smtClean="0">
                                <a:solidFill>
                                  <a:srgbClr val="0000FF"/>
                                </a:solidFill>
                                <a:effectLst/>
                                <a:latin typeface="Cambria Math" panose="02040503050406030204" pitchFamily="18" charset="0"/>
                                <a:ea typeface="Calibri" panose="020F0502020204030204" pitchFamily="34" charset="0"/>
                              </a:rPr>
                              <m:t>𝝏</m:t>
                            </m:r>
                            <m:sSub>
                              <m:sSubPr>
                                <m:ctrlPr>
                                  <a:rPr lang="en-US" sz="1800" b="1" i="1" smtClean="0">
                                    <a:solidFill>
                                      <a:srgbClr val="0000FF"/>
                                    </a:solidFill>
                                    <a:effectLst/>
                                    <a:latin typeface="Cambria Math" panose="02040503050406030204" pitchFamily="18" charset="0"/>
                                    <a:ea typeface="Calibri" panose="020F0502020204030204" pitchFamily="34" charset="0"/>
                                  </a:rPr>
                                </m:ctrlPr>
                              </m:sSubPr>
                              <m:e>
                                <m:r>
                                  <a:rPr lang="en-US" sz="1800" b="1" i="1" smtClean="0">
                                    <a:solidFill>
                                      <a:srgbClr val="0000FF"/>
                                    </a:solidFill>
                                    <a:effectLst/>
                                    <a:latin typeface="Cambria Math" panose="02040503050406030204" pitchFamily="18" charset="0"/>
                                    <a:ea typeface="Calibri" panose="020F0502020204030204" pitchFamily="34" charset="0"/>
                                  </a:rPr>
                                  <m:t>𝒕</m:t>
                                </m:r>
                              </m:e>
                              <m:sub>
                                <m:r>
                                  <a:rPr lang="en-US" sz="1800" b="1" i="1" smtClean="0">
                                    <a:solidFill>
                                      <a:srgbClr val="0000FF"/>
                                    </a:solidFill>
                                    <a:effectLst/>
                                    <a:latin typeface="Cambria Math" panose="02040503050406030204" pitchFamily="18" charset="0"/>
                                    <a:ea typeface="Calibri" panose="020F0502020204030204" pitchFamily="34" charset="0"/>
                                  </a:rPr>
                                  <m:t>𝒋𝒌</m:t>
                                </m:r>
                              </m:sub>
                            </m:sSub>
                            <m:d>
                              <m:dPr>
                                <m:ctrlPr>
                                  <a:rPr lang="en-US" sz="1800" b="1" i="1" smtClean="0">
                                    <a:solidFill>
                                      <a:srgbClr val="0000FF"/>
                                    </a:solidFill>
                                    <a:effectLst/>
                                    <a:latin typeface="Cambria Math" panose="02040503050406030204" pitchFamily="18" charset="0"/>
                                    <a:ea typeface="Calibri" panose="020F0502020204030204" pitchFamily="34" charset="0"/>
                                  </a:rPr>
                                </m:ctrlPr>
                              </m:dPr>
                              <m:e>
                                <m:r>
                                  <a:rPr lang="en-US" sz="1800" b="1" i="1" smtClean="0">
                                    <a:solidFill>
                                      <a:srgbClr val="0000FF"/>
                                    </a:solidFill>
                                    <a:effectLst/>
                                    <a:latin typeface="Cambria Math" panose="02040503050406030204" pitchFamily="18" charset="0"/>
                                    <a:ea typeface="Calibri" panose="020F0502020204030204" pitchFamily="34" charset="0"/>
                                  </a:rPr>
                                  <m:t>𝒉</m:t>
                                </m:r>
                                <m:r>
                                  <a:rPr lang="en-US" sz="1800" b="1" i="1" smtClean="0">
                                    <a:solidFill>
                                      <a:srgbClr val="0000FF"/>
                                    </a:solidFill>
                                    <a:effectLst/>
                                    <a:latin typeface="Cambria Math" panose="02040503050406030204" pitchFamily="18" charset="0"/>
                                    <a:ea typeface="Calibri" panose="020F0502020204030204" pitchFamily="34" charset="0"/>
                                    <a:sym typeface="Symbol" panose="05050102010706020507" pitchFamily="18" charset="2"/>
                                  </a:rPr>
                                  <m:t></m:t>
                                </m:r>
                                <m:r>
                                  <a:rPr lang="en-US" sz="1800" b="1" i="1" smtClean="0">
                                    <a:solidFill>
                                      <a:srgbClr val="0000FF"/>
                                    </a:solidFill>
                                    <a:effectLst/>
                                    <a:latin typeface="Cambria Math" panose="02040503050406030204" pitchFamily="18" charset="0"/>
                                    <a:ea typeface="Calibri" panose="020F0502020204030204" pitchFamily="34" charset="0"/>
                                  </a:rPr>
                                  <m:t>𝟎</m:t>
                                </m:r>
                              </m:e>
                            </m:d>
                          </m:num>
                          <m:den>
                            <m:r>
                              <a:rPr lang="en-US" sz="1800" b="1" i="1" smtClean="0">
                                <a:solidFill>
                                  <a:srgbClr val="0000FF"/>
                                </a:solidFill>
                                <a:effectLst/>
                                <a:latin typeface="Cambria Math" panose="02040503050406030204" pitchFamily="18" charset="0"/>
                                <a:ea typeface="Calibri" panose="020F0502020204030204" pitchFamily="34" charset="0"/>
                              </a:rPr>
                              <m:t>𝝏</m:t>
                            </m:r>
                            <m:sSub>
                              <m:sSubPr>
                                <m:ctrlPr>
                                  <a:rPr lang="en-US" sz="1800" b="1" i="1" smtClean="0">
                                    <a:solidFill>
                                      <a:srgbClr val="0000FF"/>
                                    </a:solidFill>
                                    <a:effectLst/>
                                    <a:latin typeface="Cambria Math" panose="02040503050406030204" pitchFamily="18" charset="0"/>
                                    <a:ea typeface="Calibri" panose="020F0502020204030204" pitchFamily="34" charset="0"/>
                                  </a:rPr>
                                </m:ctrlPr>
                              </m:sSubPr>
                              <m:e>
                                <m:r>
                                  <a:rPr lang="en-US" sz="1800" b="1" i="1" smtClean="0">
                                    <a:solidFill>
                                      <a:srgbClr val="0000FF"/>
                                    </a:solidFill>
                                    <a:effectLst/>
                                    <a:latin typeface="Cambria Math" panose="02040503050406030204" pitchFamily="18" charset="0"/>
                                    <a:ea typeface="Calibri" panose="020F0502020204030204" pitchFamily="34" charset="0"/>
                                  </a:rPr>
                                  <m:t>𝒉</m:t>
                                </m:r>
                              </m:e>
                              <m:sub>
                                <m:r>
                                  <a:rPr lang="en-US" sz="1800" b="1" i="1" smtClean="0">
                                    <a:solidFill>
                                      <a:srgbClr val="0000FF"/>
                                    </a:solidFill>
                                    <a:effectLst/>
                                    <a:latin typeface="Cambria Math" panose="02040503050406030204" pitchFamily="18" charset="0"/>
                                    <a:ea typeface="Calibri" panose="020F0502020204030204" pitchFamily="34" charset="0"/>
                                  </a:rPr>
                                  <m:t>𝒛</m:t>
                                </m:r>
                              </m:sub>
                            </m:sSub>
                          </m:den>
                        </m:f>
                      </m:oMath>
                    </m:oMathPara>
                  </a14:m>
                  <a:endParaRPr lang="en-US" sz="3200" b="1" dirty="0">
                    <a:solidFill>
                      <a:srgbClr val="000000"/>
                    </a:solidFill>
                    <a:effectLst/>
                    <a:latin typeface="Times New Roman" panose="02020603050405020304" pitchFamily="18" charset="0"/>
                    <a:ea typeface="Calibri" panose="020F0502020204030204" pitchFamily="34" charset="0"/>
                  </a:endParaRPr>
                </a:p>
              </p:txBody>
            </p:sp>
          </mc:Choice>
          <mc:Fallback xmlns="">
            <p:sp>
              <p:nvSpPr>
                <p:cNvPr id="400" name="TextBox 399">
                  <a:extLst>
                    <a:ext uri="{FF2B5EF4-FFF2-40B4-BE49-F238E27FC236}">
                      <a16:creationId xmlns:a16="http://schemas.microsoft.com/office/drawing/2014/main" id="{A7160EF2-88C8-1927-85D7-09E1F2ACF94A}"/>
                    </a:ext>
                  </a:extLst>
                </p:cNvPr>
                <p:cNvSpPr txBox="1">
                  <a:spLocks noRot="1" noChangeAspect="1" noMove="1" noResize="1" noEditPoints="1" noAdjustHandles="1" noChangeArrowheads="1" noChangeShapeType="1" noTextEdit="1"/>
                </p:cNvSpPr>
                <p:nvPr/>
              </p:nvSpPr>
              <p:spPr>
                <a:xfrm>
                  <a:off x="8811476" y="470022"/>
                  <a:ext cx="2395750" cy="969100"/>
                </a:xfrm>
                <a:prstGeom prst="rect">
                  <a:avLst/>
                </a:prstGeom>
                <a:blipFill>
                  <a:blip r:embed="rId9"/>
                  <a:stretch>
                    <a:fillRect/>
                  </a:stretch>
                </a:blipFill>
                <a:effectLst>
                  <a:outerShdw blurRad="50800" dist="38100" dir="8100000" algn="tr" rotWithShape="0">
                    <a:prstClr val="black">
                      <a:alpha val="40000"/>
                    </a:prstClr>
                  </a:outerShdw>
                </a:effectLst>
              </p:spPr>
              <p:txBody>
                <a:bodyPr/>
                <a:lstStyle/>
                <a:p>
                  <a:r>
                    <a:rPr lang="LID4096">
                      <a:noFill/>
                    </a:rPr>
                    <a:t> </a:t>
                  </a:r>
                </a:p>
              </p:txBody>
            </p:sp>
          </mc:Fallback>
        </mc:AlternateContent>
        <p:grpSp>
          <p:nvGrpSpPr>
            <p:cNvPr id="404" name="Group 403">
              <a:extLst>
                <a:ext uri="{FF2B5EF4-FFF2-40B4-BE49-F238E27FC236}">
                  <a16:creationId xmlns:a16="http://schemas.microsoft.com/office/drawing/2014/main" id="{53D92B91-0711-5C37-B4CA-6A536E2F56A1}"/>
                </a:ext>
              </a:extLst>
            </p:cNvPr>
            <p:cNvGrpSpPr>
              <a:grpSpLocks noChangeAspect="1"/>
            </p:cNvGrpSpPr>
            <p:nvPr/>
          </p:nvGrpSpPr>
          <p:grpSpPr>
            <a:xfrm>
              <a:off x="8806412" y="1769537"/>
              <a:ext cx="844087" cy="1163617"/>
              <a:chOff x="8792475" y="1570026"/>
              <a:chExt cx="615084" cy="1321972"/>
            </a:xfrm>
          </p:grpSpPr>
          <p:sp>
            <p:nvSpPr>
              <p:cNvPr id="401" name="Triângulo Retângulo 11486">
                <a:extLst>
                  <a:ext uri="{FF2B5EF4-FFF2-40B4-BE49-F238E27FC236}">
                    <a16:creationId xmlns:a16="http://schemas.microsoft.com/office/drawing/2014/main" id="{DA093E0C-EFB3-494D-47B1-2BFCA03DD3DF}"/>
                  </a:ext>
                </a:extLst>
              </p:cNvPr>
              <p:cNvSpPr/>
              <p:nvPr/>
            </p:nvSpPr>
            <p:spPr>
              <a:xfrm rot="19246774" flipH="1">
                <a:off x="8971855" y="1570026"/>
                <a:ext cx="152996" cy="170092"/>
              </a:xfrm>
              <a:prstGeom prst="rtTriangl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400" dirty="0"/>
              </a:p>
            </p:txBody>
          </p:sp>
          <p:sp>
            <p:nvSpPr>
              <p:cNvPr id="402" name="Arco 143">
                <a:extLst>
                  <a:ext uri="{FF2B5EF4-FFF2-40B4-BE49-F238E27FC236}">
                    <a16:creationId xmlns:a16="http://schemas.microsoft.com/office/drawing/2014/main" id="{A1FD799C-F01E-A7B8-5C29-D2991FBC30EE}"/>
                  </a:ext>
                </a:extLst>
              </p:cNvPr>
              <p:cNvSpPr/>
              <p:nvPr/>
            </p:nvSpPr>
            <p:spPr>
              <a:xfrm flipH="1">
                <a:off x="8792478" y="1599139"/>
                <a:ext cx="562821" cy="1292859"/>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400" dirty="0"/>
              </a:p>
            </p:txBody>
          </p:sp>
          <p:sp>
            <p:nvSpPr>
              <p:cNvPr id="403" name="Arco 146">
                <a:extLst>
                  <a:ext uri="{FF2B5EF4-FFF2-40B4-BE49-F238E27FC236}">
                    <a16:creationId xmlns:a16="http://schemas.microsoft.com/office/drawing/2014/main" id="{95AC1774-FCE9-18A7-2A74-7C6E642A19C9}"/>
                  </a:ext>
                </a:extLst>
              </p:cNvPr>
              <p:cNvSpPr/>
              <p:nvPr/>
            </p:nvSpPr>
            <p:spPr>
              <a:xfrm flipH="1">
                <a:off x="8792475" y="1687370"/>
                <a:ext cx="615084" cy="1074348"/>
              </a:xfrm>
              <a:prstGeom prst="arc">
                <a:avLst>
                  <a:gd name="adj1" fmla="val 16200000"/>
                  <a:gd name="adj2" fmla="val 107395"/>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400" dirty="0"/>
              </a:p>
            </p:txBody>
          </p:sp>
        </p:grpSp>
        <p:sp>
          <p:nvSpPr>
            <p:cNvPr id="405" name="Rectangle 404">
              <a:extLst>
                <a:ext uri="{FF2B5EF4-FFF2-40B4-BE49-F238E27FC236}">
                  <a16:creationId xmlns:a16="http://schemas.microsoft.com/office/drawing/2014/main" id="{0D9C0788-BE7E-3880-461B-A97B145C3641}"/>
                </a:ext>
              </a:extLst>
            </p:cNvPr>
            <p:cNvSpPr/>
            <p:nvPr/>
          </p:nvSpPr>
          <p:spPr>
            <a:xfrm>
              <a:off x="7308083" y="336475"/>
              <a:ext cx="4085796" cy="34362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406" name="Rectangle 405">
            <a:extLst>
              <a:ext uri="{FF2B5EF4-FFF2-40B4-BE49-F238E27FC236}">
                <a16:creationId xmlns:a16="http://schemas.microsoft.com/office/drawing/2014/main" id="{C4720BA0-DCF4-A5B9-DDDE-C7C6D5DB923D}"/>
              </a:ext>
            </a:extLst>
          </p:cNvPr>
          <p:cNvSpPr/>
          <p:nvPr/>
        </p:nvSpPr>
        <p:spPr>
          <a:xfrm>
            <a:off x="475675" y="386563"/>
            <a:ext cx="6903891" cy="47818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mc:Choice xmlns:a14="http://schemas.microsoft.com/office/drawing/2010/main" Requires="a14">
          <p:sp>
            <p:nvSpPr>
              <p:cNvPr id="409" name="TextBox 408">
                <a:extLst>
                  <a:ext uri="{FF2B5EF4-FFF2-40B4-BE49-F238E27FC236}">
                    <a16:creationId xmlns:a16="http://schemas.microsoft.com/office/drawing/2014/main" id="{ACD366E7-A521-2296-1533-5F4E242825D0}"/>
                  </a:ext>
                </a:extLst>
              </p:cNvPr>
              <p:cNvSpPr txBox="1"/>
              <p:nvPr/>
            </p:nvSpPr>
            <p:spPr>
              <a:xfrm>
                <a:off x="5281227" y="547305"/>
                <a:ext cx="1923650" cy="963854"/>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square">
                <a:spAutoFit/>
              </a:bodyPr>
              <a:lstStyle/>
              <a:p>
                <a:pPr algn="ctr"/>
                <a14:m>
                  <m:oMathPara xmlns:m="http://schemas.openxmlformats.org/officeDocument/2006/math">
                    <m:oMathParaPr>
                      <m:jc m:val="center"/>
                    </m:oMathParaPr>
                    <m:oMath xmlns:m="http://schemas.openxmlformats.org/officeDocument/2006/math">
                      <m:nary>
                        <m:naryPr>
                          <m:chr m:val="∑"/>
                          <m:ctrlPr>
                            <a:rPr lang="pt-BR" sz="2000" i="1" smtClean="0">
                              <a:latin typeface="Cambria Math" panose="02040503050406030204" pitchFamily="18" charset="0"/>
                            </a:rPr>
                          </m:ctrlPr>
                        </m:naryPr>
                        <m:sub>
                          <m:r>
                            <m:rPr>
                              <m:brk m:alnAt="23"/>
                            </m:rPr>
                            <a:rPr lang="pt-BR" sz="2000" b="0" i="1" smtClean="0">
                              <a:latin typeface="Cambria Math" panose="02040503050406030204" pitchFamily="18" charset="0"/>
                            </a:rPr>
                            <m:t>𝑖</m:t>
                          </m:r>
                          <m:r>
                            <a:rPr lang="pt-BR" sz="2000" b="0" i="1" smtClean="0">
                              <a:latin typeface="Cambria Math" panose="02040503050406030204" pitchFamily="18" charset="0"/>
                            </a:rPr>
                            <m:t>=</m:t>
                          </m:r>
                          <m:r>
                            <a:rPr lang="pt-BR" sz="2000" b="0" i="1" smtClean="0">
                              <a:latin typeface="Cambria Math" panose="02040503050406030204" pitchFamily="18" charset="0"/>
                            </a:rPr>
                            <m:t>1</m:t>
                          </m:r>
                        </m:sub>
                        <m:sup>
                          <m:r>
                            <a:rPr lang="pt-BR" sz="2000" b="0" i="1" smtClean="0">
                              <a:latin typeface="Cambria Math" panose="02040503050406030204" pitchFamily="18" charset="0"/>
                            </a:rPr>
                            <m:t>𝐾</m:t>
                          </m:r>
                        </m:sup>
                        <m:e>
                          <m:r>
                            <m:rPr>
                              <m:sty m:val="p"/>
                            </m:rPr>
                            <a:rPr lang="pt-BR" sz="2000" b="0" i="0">
                              <a:latin typeface="Cambria Math" panose="02040503050406030204" pitchFamily="18" charset="0"/>
                            </a:rPr>
                            <m:t>exp</m:t>
                          </m:r>
                          <m:r>
                            <a:rPr lang="pt-BR" sz="2000" b="0" i="0" smtClean="0">
                              <a:latin typeface="Cambria Math" panose="02040503050406030204" pitchFamily="18" charset="0"/>
                            </a:rPr>
                            <m:t> </m:t>
                          </m:r>
                          <m:d>
                            <m:dPr>
                              <m:ctrlPr>
                                <a:rPr lang="pt-BR" sz="2000" b="0" i="1">
                                  <a:latin typeface="Cambria Math" panose="02040503050406030204" pitchFamily="18" charset="0"/>
                                </a:rPr>
                              </m:ctrlPr>
                            </m:dPr>
                            <m:e>
                              <m:sSub>
                                <m:sSubPr>
                                  <m:ctrlPr>
                                    <a:rPr lang="pt-BR" sz="2000" i="1">
                                      <a:latin typeface="Cambria Math" panose="02040503050406030204" pitchFamily="18" charset="0"/>
                                    </a:rPr>
                                  </m:ctrlPr>
                                </m:sSubPr>
                                <m:e>
                                  <m:r>
                                    <a:rPr lang="pt-BR" sz="2000" b="0" i="1">
                                      <a:latin typeface="Cambria Math" panose="02040503050406030204" pitchFamily="18" charset="0"/>
                                      <a:ea typeface="Cambria Math" panose="02040503050406030204" pitchFamily="18" charset="0"/>
                                    </a:rPr>
                                    <m:t>𝜆</m:t>
                                  </m:r>
                                </m:e>
                                <m:sub>
                                  <m:r>
                                    <a:rPr lang="pt-BR" sz="2000" b="0" i="1">
                                      <a:latin typeface="Cambria Math" panose="02040503050406030204" pitchFamily="18" charset="0"/>
                                    </a:rPr>
                                    <m:t>𝑖</m:t>
                                  </m:r>
                                </m:sub>
                              </m:sSub>
                              <m:r>
                                <a:rPr lang="pt-BR" sz="2000" b="0" i="1">
                                  <a:latin typeface="Cambria Math" panose="02040503050406030204" pitchFamily="18" charset="0"/>
                                </a:rPr>
                                <m:t>h</m:t>
                              </m:r>
                            </m:e>
                          </m:d>
                          <m:sSub>
                            <m:sSubPr>
                              <m:ctrlPr>
                                <a:rPr lang="pt-BR" sz="2000" b="1" i="1">
                                  <a:latin typeface="Cambria Math" panose="02040503050406030204" pitchFamily="18" charset="0"/>
                                </a:rPr>
                              </m:ctrlPr>
                            </m:sSubPr>
                            <m:e>
                              <m:r>
                                <a:rPr lang="pt-BR" sz="2000" b="1" i="1" smtClean="0">
                                  <a:latin typeface="Cambria Math" panose="02040503050406030204" pitchFamily="18" charset="0"/>
                                </a:rPr>
                                <m:t> </m:t>
                              </m:r>
                              <m:r>
                                <a:rPr lang="pt-BR" sz="2000" b="1" i="1">
                                  <a:latin typeface="Cambria Math" panose="02040503050406030204" pitchFamily="18" charset="0"/>
                                </a:rPr>
                                <m:t>𝒁</m:t>
                              </m:r>
                            </m:e>
                            <m:sub>
                              <m:r>
                                <a:rPr lang="pt-BR" sz="2000" b="1" i="1" smtClean="0">
                                  <a:latin typeface="Cambria Math" panose="02040503050406030204" pitchFamily="18" charset="0"/>
                                </a:rPr>
                                <m:t>𝒊</m:t>
                              </m:r>
                            </m:sub>
                          </m:sSub>
                        </m:e>
                      </m:nary>
                    </m:oMath>
                  </m:oMathPara>
                </a14:m>
                <a:endParaRPr lang="LID4096" sz="2000" dirty="0"/>
              </a:p>
            </p:txBody>
          </p:sp>
        </mc:Choice>
        <mc:Fallback>
          <p:sp>
            <p:nvSpPr>
              <p:cNvPr id="409" name="TextBox 408">
                <a:extLst>
                  <a:ext uri="{FF2B5EF4-FFF2-40B4-BE49-F238E27FC236}">
                    <a16:creationId xmlns:a16="http://schemas.microsoft.com/office/drawing/2014/main" id="{ACD366E7-A521-2296-1533-5F4E242825D0}"/>
                  </a:ext>
                </a:extLst>
              </p:cNvPr>
              <p:cNvSpPr txBox="1">
                <a:spLocks noRot="1" noChangeAspect="1" noMove="1" noResize="1" noEditPoints="1" noAdjustHandles="1" noChangeArrowheads="1" noChangeShapeType="1" noTextEdit="1"/>
              </p:cNvSpPr>
              <p:nvPr/>
            </p:nvSpPr>
            <p:spPr>
              <a:xfrm>
                <a:off x="5281227" y="547305"/>
                <a:ext cx="1923650" cy="963854"/>
              </a:xfrm>
              <a:prstGeom prst="rect">
                <a:avLst/>
              </a:prstGeom>
              <a:blipFill>
                <a:blip r:embed="rId10"/>
                <a:stretch>
                  <a:fillRect/>
                </a:stretch>
              </a:blipFill>
              <a:ln>
                <a:solidFill>
                  <a:schemeClr val="tx1"/>
                </a:solidFill>
              </a:ln>
              <a:effectLst>
                <a:outerShdw blurRad="50800" dist="38100" dir="8100000" algn="tr" rotWithShape="0">
                  <a:prstClr val="black">
                    <a:alpha val="40000"/>
                  </a:prstClr>
                </a:outerShdw>
              </a:effectLst>
            </p:spPr>
            <p:txBody>
              <a:bodyPr/>
              <a:lstStyle/>
              <a:p>
                <a:r>
                  <a:rPr lang="LID4096">
                    <a:noFill/>
                  </a:rPr>
                  <a:t> </a:t>
                </a:r>
              </a:p>
            </p:txBody>
          </p:sp>
        </mc:Fallback>
      </mc:AlternateContent>
      <p:sp>
        <p:nvSpPr>
          <p:cNvPr id="3" name="TextBox 2">
            <a:extLst>
              <a:ext uri="{FF2B5EF4-FFF2-40B4-BE49-F238E27FC236}">
                <a16:creationId xmlns:a16="http://schemas.microsoft.com/office/drawing/2014/main" id="{C6FC63D6-4473-4F37-A7DD-7EB556DE9E9A}"/>
              </a:ext>
            </a:extLst>
          </p:cNvPr>
          <p:cNvSpPr txBox="1"/>
          <p:nvPr/>
        </p:nvSpPr>
        <p:spPr>
          <a:xfrm>
            <a:off x="8877231" y="4472067"/>
            <a:ext cx="335429" cy="290431"/>
          </a:xfrm>
          <a:prstGeom prst="rect">
            <a:avLst/>
          </a:prstGeom>
          <a:noFill/>
        </p:spPr>
        <p:txBody>
          <a:bodyPr wrap="none" lIns="0" tIns="0" rIns="0" bIns="0" rtlCol="0" anchor="ctr" anchorCtr="0">
            <a:noAutofit/>
          </a:bodyPr>
          <a:lstStyle/>
          <a:p>
            <a:pPr algn="ctr"/>
            <a:r>
              <a:rPr lang="pt-BR" sz="1600" b="1" dirty="0">
                <a:solidFill>
                  <a:srgbClr val="FF0000"/>
                </a:solidFill>
              </a:rPr>
              <a:t>|AA|</a:t>
            </a:r>
            <a:endParaRPr lang="en-US" sz="1600" dirty="0">
              <a:solidFill>
                <a:srgbClr val="FF0000"/>
              </a:solidFill>
            </a:endParaRPr>
          </a:p>
        </p:txBody>
      </p:sp>
      <p:sp>
        <p:nvSpPr>
          <p:cNvPr id="4" name="TextBox 3">
            <a:extLst>
              <a:ext uri="{FF2B5EF4-FFF2-40B4-BE49-F238E27FC236}">
                <a16:creationId xmlns:a16="http://schemas.microsoft.com/office/drawing/2014/main" id="{90C07263-9C02-9C55-B833-043D4F79CBE7}"/>
              </a:ext>
            </a:extLst>
          </p:cNvPr>
          <p:cNvSpPr txBox="1"/>
          <p:nvPr/>
        </p:nvSpPr>
        <p:spPr>
          <a:xfrm>
            <a:off x="9878131" y="4460455"/>
            <a:ext cx="335429" cy="290431"/>
          </a:xfrm>
          <a:prstGeom prst="rect">
            <a:avLst/>
          </a:prstGeom>
          <a:noFill/>
        </p:spPr>
        <p:txBody>
          <a:bodyPr wrap="none" lIns="0" tIns="0" rIns="0" bIns="0" rtlCol="0" anchor="ctr" anchorCtr="0">
            <a:noAutofit/>
          </a:bodyPr>
          <a:lstStyle/>
          <a:p>
            <a:pPr algn="ctr"/>
            <a:r>
              <a:rPr lang="pt-BR" sz="1600" b="1" dirty="0"/>
              <a:t>|AB|</a:t>
            </a:r>
            <a:endParaRPr lang="en-US" sz="1600" dirty="0"/>
          </a:p>
        </p:txBody>
      </p:sp>
      <p:sp>
        <p:nvSpPr>
          <p:cNvPr id="5" name="TextBox 4">
            <a:extLst>
              <a:ext uri="{FF2B5EF4-FFF2-40B4-BE49-F238E27FC236}">
                <a16:creationId xmlns:a16="http://schemas.microsoft.com/office/drawing/2014/main" id="{FC8B763A-6EC1-E79B-EE60-BFBE98998A5A}"/>
              </a:ext>
            </a:extLst>
          </p:cNvPr>
          <p:cNvSpPr txBox="1"/>
          <p:nvPr/>
        </p:nvSpPr>
        <p:spPr>
          <a:xfrm>
            <a:off x="10860315" y="4459222"/>
            <a:ext cx="335429" cy="290431"/>
          </a:xfrm>
          <a:prstGeom prst="rect">
            <a:avLst/>
          </a:prstGeom>
          <a:noFill/>
        </p:spPr>
        <p:txBody>
          <a:bodyPr wrap="none" lIns="0" tIns="0" rIns="0" bIns="0" rtlCol="0" anchor="ctr" anchorCtr="0">
            <a:noAutofit/>
          </a:bodyPr>
          <a:lstStyle/>
          <a:p>
            <a:pPr algn="ctr"/>
            <a:r>
              <a:rPr lang="pt-BR" sz="1600" b="1" dirty="0"/>
              <a:t>|AC|</a:t>
            </a:r>
            <a:endParaRPr lang="en-US" sz="1600" dirty="0"/>
          </a:p>
        </p:txBody>
      </p:sp>
      <p:sp>
        <p:nvSpPr>
          <p:cNvPr id="6" name="TextBox 5">
            <a:extLst>
              <a:ext uri="{FF2B5EF4-FFF2-40B4-BE49-F238E27FC236}">
                <a16:creationId xmlns:a16="http://schemas.microsoft.com/office/drawing/2014/main" id="{20BB2F48-F39B-DEE9-86F5-1C3D91A2B840}"/>
              </a:ext>
            </a:extLst>
          </p:cNvPr>
          <p:cNvSpPr txBox="1"/>
          <p:nvPr/>
        </p:nvSpPr>
        <p:spPr>
          <a:xfrm>
            <a:off x="9431957" y="5477027"/>
            <a:ext cx="335429" cy="290431"/>
          </a:xfrm>
          <a:prstGeom prst="rect">
            <a:avLst/>
          </a:prstGeom>
          <a:noFill/>
        </p:spPr>
        <p:txBody>
          <a:bodyPr wrap="none" lIns="0" tIns="0" rIns="0" bIns="0" rtlCol="0" anchor="ctr" anchorCtr="0">
            <a:noAutofit/>
          </a:bodyPr>
          <a:lstStyle/>
          <a:p>
            <a:pPr algn="ctr"/>
            <a:r>
              <a:rPr lang="pt-BR" sz="1600" b="1" dirty="0">
                <a:solidFill>
                  <a:srgbClr val="FF0000"/>
                </a:solidFill>
              </a:rPr>
              <a:t>|BB|</a:t>
            </a:r>
            <a:endParaRPr lang="en-US" sz="1600" dirty="0">
              <a:solidFill>
                <a:srgbClr val="FF0000"/>
              </a:solidFill>
            </a:endParaRPr>
          </a:p>
        </p:txBody>
      </p:sp>
      <p:sp>
        <p:nvSpPr>
          <p:cNvPr id="7" name="TextBox 6">
            <a:extLst>
              <a:ext uri="{FF2B5EF4-FFF2-40B4-BE49-F238E27FC236}">
                <a16:creationId xmlns:a16="http://schemas.microsoft.com/office/drawing/2014/main" id="{C10AAFDA-203C-C736-5530-D02105BF0531}"/>
              </a:ext>
            </a:extLst>
          </p:cNvPr>
          <p:cNvSpPr txBox="1"/>
          <p:nvPr/>
        </p:nvSpPr>
        <p:spPr>
          <a:xfrm>
            <a:off x="10860847" y="5802002"/>
            <a:ext cx="335429" cy="290431"/>
          </a:xfrm>
          <a:prstGeom prst="rect">
            <a:avLst/>
          </a:prstGeom>
          <a:noFill/>
        </p:spPr>
        <p:txBody>
          <a:bodyPr wrap="none" lIns="0" tIns="0" rIns="0" bIns="0" rtlCol="0" anchor="ctr" anchorCtr="0">
            <a:noAutofit/>
          </a:bodyPr>
          <a:lstStyle/>
          <a:p>
            <a:pPr algn="ctr"/>
            <a:r>
              <a:rPr lang="pt-BR" sz="1600" b="1" dirty="0">
                <a:solidFill>
                  <a:srgbClr val="FF0000"/>
                </a:solidFill>
              </a:rPr>
              <a:t>|CC|</a:t>
            </a:r>
            <a:endParaRPr lang="en-US" sz="1600" dirty="0">
              <a:solidFill>
                <a:srgbClr val="FF0000"/>
              </a:solidFill>
            </a:endParaRPr>
          </a:p>
        </p:txBody>
      </p:sp>
      <p:sp>
        <p:nvSpPr>
          <p:cNvPr id="8" name="TextBox 7">
            <a:extLst>
              <a:ext uri="{FF2B5EF4-FFF2-40B4-BE49-F238E27FC236}">
                <a16:creationId xmlns:a16="http://schemas.microsoft.com/office/drawing/2014/main" id="{A366DE86-61F2-E237-7C9E-1DB5BBB7DDBF}"/>
              </a:ext>
            </a:extLst>
          </p:cNvPr>
          <p:cNvSpPr txBox="1"/>
          <p:nvPr/>
        </p:nvSpPr>
        <p:spPr>
          <a:xfrm>
            <a:off x="700668" y="5333151"/>
            <a:ext cx="6936855" cy="1101236"/>
          </a:xfrm>
          <a:prstGeom prst="rect">
            <a:avLst/>
          </a:prstGeom>
          <a:noFill/>
        </p:spPr>
        <p:txBody>
          <a:bodyPr wrap="square" lIns="0" tIns="0" rIns="0" bIns="0" rtlCol="0" anchor="t" anchorCtr="0">
            <a:noAutofit/>
          </a:bodyPr>
          <a:lstStyle/>
          <a:p>
            <a:r>
              <a:rPr lang="en-US" sz="2000" b="1" dirty="0">
                <a:solidFill>
                  <a:srgbClr val="0000FF"/>
                </a:solidFill>
              </a:rPr>
              <a:t>T-Progs </a:t>
            </a:r>
            <a:r>
              <a:rPr lang="en-US" sz="2000" dirty="0">
                <a:solidFill>
                  <a:srgbClr val="0000FF"/>
                </a:solidFill>
              </a:rPr>
              <a:t>compute frequencies and average lengths of all observed materials as a indirect measure of its reoccurrence in depth (z</a:t>
            </a:r>
            <a:r>
              <a:rPr lang="en-US" sz="2000" baseline="-25000" dirty="0">
                <a:solidFill>
                  <a:srgbClr val="0000FF"/>
                </a:solidFill>
              </a:rPr>
              <a:t>↓</a:t>
            </a:r>
            <a:r>
              <a:rPr lang="en-US" sz="2000" dirty="0">
                <a:solidFill>
                  <a:srgbClr val="0000FF"/>
                </a:solidFill>
              </a:rPr>
              <a:t>).   </a:t>
            </a:r>
          </a:p>
          <a:p>
            <a:endParaRPr lang="en-US" sz="800" dirty="0"/>
          </a:p>
          <a:p>
            <a:r>
              <a:rPr lang="en-US" sz="2200" b="1" dirty="0"/>
              <a:t>Then reproject this findings in 3D, through Walther’s Law.</a:t>
            </a:r>
          </a:p>
        </p:txBody>
      </p:sp>
      <p:sp>
        <p:nvSpPr>
          <p:cNvPr id="9" name="TextBox 8">
            <a:extLst>
              <a:ext uri="{FF2B5EF4-FFF2-40B4-BE49-F238E27FC236}">
                <a16:creationId xmlns:a16="http://schemas.microsoft.com/office/drawing/2014/main" id="{A484FB83-BD5D-F530-0F4F-A3BFD1A3F2D9}"/>
              </a:ext>
            </a:extLst>
          </p:cNvPr>
          <p:cNvSpPr txBox="1"/>
          <p:nvPr/>
        </p:nvSpPr>
        <p:spPr>
          <a:xfrm>
            <a:off x="6757294" y="2656847"/>
            <a:ext cx="335429" cy="290431"/>
          </a:xfrm>
          <a:prstGeom prst="rect">
            <a:avLst/>
          </a:prstGeom>
          <a:noFill/>
        </p:spPr>
        <p:txBody>
          <a:bodyPr wrap="none" lIns="0" tIns="0" rIns="0" bIns="0" rtlCol="0" anchor="ctr" anchorCtr="0">
            <a:noAutofit/>
          </a:bodyPr>
          <a:lstStyle/>
          <a:p>
            <a:pPr algn="ctr"/>
            <a:r>
              <a:rPr lang="pt-BR" sz="1600" b="1" dirty="0">
                <a:solidFill>
                  <a:srgbClr val="FF0000"/>
                </a:solidFill>
              </a:rPr>
              <a:t>|AA|</a:t>
            </a:r>
            <a:endParaRPr lang="en-US" sz="1600" dirty="0">
              <a:solidFill>
                <a:srgbClr val="FF0000"/>
              </a:solidFill>
            </a:endParaRPr>
          </a:p>
        </p:txBody>
      </p:sp>
      <p:grpSp>
        <p:nvGrpSpPr>
          <p:cNvPr id="17" name="Group 16">
            <a:extLst>
              <a:ext uri="{FF2B5EF4-FFF2-40B4-BE49-F238E27FC236}">
                <a16:creationId xmlns:a16="http://schemas.microsoft.com/office/drawing/2014/main" id="{980715B9-F73F-BBB0-F837-1DCDD591FC1B}"/>
              </a:ext>
            </a:extLst>
          </p:cNvPr>
          <p:cNvGrpSpPr/>
          <p:nvPr/>
        </p:nvGrpSpPr>
        <p:grpSpPr>
          <a:xfrm>
            <a:off x="9830937" y="1785929"/>
            <a:ext cx="832431" cy="837490"/>
            <a:chOff x="9750247" y="1714748"/>
            <a:chExt cx="832431" cy="837490"/>
          </a:xfrm>
        </p:grpSpPr>
        <p:grpSp>
          <p:nvGrpSpPr>
            <p:cNvPr id="15" name="Group 14">
              <a:extLst>
                <a:ext uri="{FF2B5EF4-FFF2-40B4-BE49-F238E27FC236}">
                  <a16:creationId xmlns:a16="http://schemas.microsoft.com/office/drawing/2014/main" id="{584F75F2-5391-6F96-00BC-C4D627A91164}"/>
                </a:ext>
              </a:extLst>
            </p:cNvPr>
            <p:cNvGrpSpPr/>
            <p:nvPr/>
          </p:nvGrpSpPr>
          <p:grpSpPr>
            <a:xfrm>
              <a:off x="9750247" y="1714748"/>
              <a:ext cx="832431" cy="837490"/>
              <a:chOff x="9750247" y="1714748"/>
              <a:chExt cx="832431" cy="837490"/>
            </a:xfrm>
          </p:grpSpPr>
          <p:cxnSp>
            <p:nvCxnSpPr>
              <p:cNvPr id="10" name="Conector de seta reta 901">
                <a:extLst>
                  <a:ext uri="{FF2B5EF4-FFF2-40B4-BE49-F238E27FC236}">
                    <a16:creationId xmlns:a16="http://schemas.microsoft.com/office/drawing/2014/main" id="{7478BC4F-7FBD-DB05-46DD-0F237070C657}"/>
                  </a:ext>
                </a:extLst>
              </p:cNvPr>
              <p:cNvCxnSpPr/>
              <p:nvPr/>
            </p:nvCxnSpPr>
            <p:spPr bwMode="auto">
              <a:xfrm>
                <a:off x="10189791" y="2401610"/>
                <a:ext cx="165581" cy="60702"/>
              </a:xfrm>
              <a:prstGeom prst="straightConnector1">
                <a:avLst/>
              </a:prstGeom>
              <a:noFill/>
              <a:ln w="9525">
                <a:solidFill>
                  <a:schemeClr val="tx1"/>
                </a:solidFill>
                <a:prstDash val="dash"/>
                <a:miter lim="800000"/>
                <a:headEnd w="sm" len="sm"/>
                <a:tailEnd type="triangle" w="sm" len="sm"/>
              </a:ln>
              <a:extLst>
                <a:ext uri="{909E8E84-426E-40dd-AFC4-6F175D3DCCD1}">
                  <a14:hiddenFill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noFill/>
                  </a14:hiddenFill>
                </a:ext>
              </a:extLst>
            </p:spPr>
          </p:cxnSp>
          <p:sp>
            <p:nvSpPr>
              <p:cNvPr id="11" name="Forma Livre: Forma 1425">
                <a:extLst>
                  <a:ext uri="{FF2B5EF4-FFF2-40B4-BE49-F238E27FC236}">
                    <a16:creationId xmlns:a16="http://schemas.microsoft.com/office/drawing/2014/main" id="{88A99FF8-FBFD-CC35-F785-6249584EF315}"/>
                  </a:ext>
                </a:extLst>
              </p:cNvPr>
              <p:cNvSpPr/>
              <p:nvPr/>
            </p:nvSpPr>
            <p:spPr>
              <a:xfrm>
                <a:off x="9750247" y="1714748"/>
                <a:ext cx="832431" cy="686807"/>
              </a:xfrm>
              <a:custGeom>
                <a:avLst/>
                <a:gdLst>
                  <a:gd name="connsiteX0" fmla="*/ 7564 w 739911"/>
                  <a:gd name="connsiteY0" fmla="*/ 0 h 502268"/>
                  <a:gd name="connsiteX1" fmla="*/ 7564 w 739911"/>
                  <a:gd name="connsiteY1" fmla="*/ 273079 h 502268"/>
                  <a:gd name="connsiteX2" fmla="*/ 86177 w 739911"/>
                  <a:gd name="connsiteY2" fmla="*/ 422031 h 502268"/>
                  <a:gd name="connsiteX3" fmla="*/ 334431 w 739911"/>
                  <a:gd name="connsiteY3" fmla="*/ 500645 h 502268"/>
                  <a:gd name="connsiteX4" fmla="*/ 739911 w 739911"/>
                  <a:gd name="connsiteY4" fmla="*/ 467544 h 502268"/>
                  <a:gd name="connsiteX0" fmla="*/ 20917 w 753264"/>
                  <a:gd name="connsiteY0" fmla="*/ 0 h 551516"/>
                  <a:gd name="connsiteX1" fmla="*/ 20917 w 753264"/>
                  <a:gd name="connsiteY1" fmla="*/ 273079 h 551516"/>
                  <a:gd name="connsiteX2" fmla="*/ 282519 w 753264"/>
                  <a:gd name="connsiteY2" fmla="*/ 539771 h 551516"/>
                  <a:gd name="connsiteX3" fmla="*/ 347784 w 753264"/>
                  <a:gd name="connsiteY3" fmla="*/ 500645 h 551516"/>
                  <a:gd name="connsiteX4" fmla="*/ 753264 w 753264"/>
                  <a:gd name="connsiteY4" fmla="*/ 467544 h 551516"/>
                  <a:gd name="connsiteX0" fmla="*/ 5497 w 770440"/>
                  <a:gd name="connsiteY0" fmla="*/ 0 h 805107"/>
                  <a:gd name="connsiteX1" fmla="*/ 38093 w 770440"/>
                  <a:gd name="connsiteY1" fmla="*/ 526670 h 805107"/>
                  <a:gd name="connsiteX2" fmla="*/ 299695 w 770440"/>
                  <a:gd name="connsiteY2" fmla="*/ 793362 h 805107"/>
                  <a:gd name="connsiteX3" fmla="*/ 364960 w 770440"/>
                  <a:gd name="connsiteY3" fmla="*/ 754236 h 805107"/>
                  <a:gd name="connsiteX4" fmla="*/ 770440 w 770440"/>
                  <a:gd name="connsiteY4" fmla="*/ 721135 h 805107"/>
                  <a:gd name="connsiteX0" fmla="*/ 5497 w 770440"/>
                  <a:gd name="connsiteY0" fmla="*/ 0 h 793723"/>
                  <a:gd name="connsiteX1" fmla="*/ 38093 w 770440"/>
                  <a:gd name="connsiteY1" fmla="*/ 526670 h 793723"/>
                  <a:gd name="connsiteX2" fmla="*/ 299695 w 770440"/>
                  <a:gd name="connsiteY2" fmla="*/ 793362 h 793723"/>
                  <a:gd name="connsiteX3" fmla="*/ 675241 w 770440"/>
                  <a:gd name="connsiteY3" fmla="*/ 587187 h 793723"/>
                  <a:gd name="connsiteX4" fmla="*/ 770440 w 770440"/>
                  <a:gd name="connsiteY4" fmla="*/ 721135 h 793723"/>
                  <a:gd name="connsiteX0" fmla="*/ 4138 w 774578"/>
                  <a:gd name="connsiteY0" fmla="*/ 0 h 521830"/>
                  <a:gd name="connsiteX1" fmla="*/ 42231 w 774578"/>
                  <a:gd name="connsiteY1" fmla="*/ 254777 h 521830"/>
                  <a:gd name="connsiteX2" fmla="*/ 303833 w 774578"/>
                  <a:gd name="connsiteY2" fmla="*/ 521469 h 521830"/>
                  <a:gd name="connsiteX3" fmla="*/ 679379 w 774578"/>
                  <a:gd name="connsiteY3" fmla="*/ 315294 h 521830"/>
                  <a:gd name="connsiteX4" fmla="*/ 774578 w 774578"/>
                  <a:gd name="connsiteY4" fmla="*/ 449242 h 521830"/>
                  <a:gd name="connsiteX0" fmla="*/ 414 w 770854"/>
                  <a:gd name="connsiteY0" fmla="*/ 0 h 522255"/>
                  <a:gd name="connsiteX1" fmla="*/ 116626 w 770854"/>
                  <a:gd name="connsiteY1" fmla="*/ 370627 h 522255"/>
                  <a:gd name="connsiteX2" fmla="*/ 300109 w 770854"/>
                  <a:gd name="connsiteY2" fmla="*/ 521469 h 522255"/>
                  <a:gd name="connsiteX3" fmla="*/ 675655 w 770854"/>
                  <a:gd name="connsiteY3" fmla="*/ 315294 h 522255"/>
                  <a:gd name="connsiteX4" fmla="*/ 770854 w 770854"/>
                  <a:gd name="connsiteY4" fmla="*/ 449242 h 522255"/>
                  <a:gd name="connsiteX0" fmla="*/ 328 w 795117"/>
                  <a:gd name="connsiteY0" fmla="*/ 0 h 522255"/>
                  <a:gd name="connsiteX1" fmla="*/ 140889 w 795117"/>
                  <a:gd name="connsiteY1" fmla="*/ 370627 h 522255"/>
                  <a:gd name="connsiteX2" fmla="*/ 324372 w 795117"/>
                  <a:gd name="connsiteY2" fmla="*/ 521469 h 522255"/>
                  <a:gd name="connsiteX3" fmla="*/ 699918 w 795117"/>
                  <a:gd name="connsiteY3" fmla="*/ 315294 h 522255"/>
                  <a:gd name="connsiteX4" fmla="*/ 795117 w 795117"/>
                  <a:gd name="connsiteY4" fmla="*/ 449242 h 522255"/>
                  <a:gd name="connsiteX0" fmla="*/ 328 w 795117"/>
                  <a:gd name="connsiteY0" fmla="*/ 0 h 527673"/>
                  <a:gd name="connsiteX1" fmla="*/ 140889 w 795117"/>
                  <a:gd name="connsiteY1" fmla="*/ 370627 h 527673"/>
                  <a:gd name="connsiteX2" fmla="*/ 324372 w 795117"/>
                  <a:gd name="connsiteY2" fmla="*/ 521469 h 527673"/>
                  <a:gd name="connsiteX3" fmla="*/ 427470 w 795117"/>
                  <a:gd name="connsiteY3" fmla="*/ 493914 h 527673"/>
                  <a:gd name="connsiteX4" fmla="*/ 795117 w 795117"/>
                  <a:gd name="connsiteY4" fmla="*/ 449242 h 527673"/>
                  <a:gd name="connsiteX0" fmla="*/ 328 w 619836"/>
                  <a:gd name="connsiteY0" fmla="*/ 0 h 528514"/>
                  <a:gd name="connsiteX1" fmla="*/ 140889 w 619836"/>
                  <a:gd name="connsiteY1" fmla="*/ 370627 h 528514"/>
                  <a:gd name="connsiteX2" fmla="*/ 324372 w 619836"/>
                  <a:gd name="connsiteY2" fmla="*/ 521469 h 528514"/>
                  <a:gd name="connsiteX3" fmla="*/ 427470 w 619836"/>
                  <a:gd name="connsiteY3" fmla="*/ 493914 h 528514"/>
                  <a:gd name="connsiteX4" fmla="*/ 619836 w 619836"/>
                  <a:gd name="connsiteY4" fmla="*/ 407283 h 528514"/>
                  <a:gd name="connsiteX0" fmla="*/ 328 w 619836"/>
                  <a:gd name="connsiteY0" fmla="*/ 0 h 528514"/>
                  <a:gd name="connsiteX1" fmla="*/ 140889 w 619836"/>
                  <a:gd name="connsiteY1" fmla="*/ 370627 h 528514"/>
                  <a:gd name="connsiteX2" fmla="*/ 324372 w 619836"/>
                  <a:gd name="connsiteY2" fmla="*/ 521469 h 528514"/>
                  <a:gd name="connsiteX3" fmla="*/ 427470 w 619836"/>
                  <a:gd name="connsiteY3" fmla="*/ 493914 h 528514"/>
                  <a:gd name="connsiteX4" fmla="*/ 619836 w 619836"/>
                  <a:gd name="connsiteY4" fmla="*/ 407283 h 528514"/>
                  <a:gd name="connsiteX0" fmla="*/ 278 w 619786"/>
                  <a:gd name="connsiteY0" fmla="*/ 0 h 507077"/>
                  <a:gd name="connsiteX1" fmla="*/ 140839 w 619786"/>
                  <a:gd name="connsiteY1" fmla="*/ 370627 h 507077"/>
                  <a:gd name="connsiteX2" fmla="*/ 215723 w 619786"/>
                  <a:gd name="connsiteY2" fmla="*/ 493825 h 507077"/>
                  <a:gd name="connsiteX3" fmla="*/ 427420 w 619786"/>
                  <a:gd name="connsiteY3" fmla="*/ 493914 h 507077"/>
                  <a:gd name="connsiteX4" fmla="*/ 619786 w 619786"/>
                  <a:gd name="connsiteY4" fmla="*/ 407283 h 507077"/>
                  <a:gd name="connsiteX0" fmla="*/ 278 w 619786"/>
                  <a:gd name="connsiteY0" fmla="*/ 0 h 515122"/>
                  <a:gd name="connsiteX1" fmla="*/ 140839 w 619786"/>
                  <a:gd name="connsiteY1" fmla="*/ 370627 h 515122"/>
                  <a:gd name="connsiteX2" fmla="*/ 215723 w 619786"/>
                  <a:gd name="connsiteY2" fmla="*/ 493825 h 515122"/>
                  <a:gd name="connsiteX3" fmla="*/ 427420 w 619786"/>
                  <a:gd name="connsiteY3" fmla="*/ 493914 h 515122"/>
                  <a:gd name="connsiteX4" fmla="*/ 619786 w 619786"/>
                  <a:gd name="connsiteY4" fmla="*/ 407283 h 515122"/>
                  <a:gd name="connsiteX0" fmla="*/ 278 w 619786"/>
                  <a:gd name="connsiteY0" fmla="*/ 0 h 521434"/>
                  <a:gd name="connsiteX1" fmla="*/ 140839 w 619786"/>
                  <a:gd name="connsiteY1" fmla="*/ 370627 h 521434"/>
                  <a:gd name="connsiteX2" fmla="*/ 215723 w 619786"/>
                  <a:gd name="connsiteY2" fmla="*/ 493825 h 521434"/>
                  <a:gd name="connsiteX3" fmla="*/ 404559 w 619786"/>
                  <a:gd name="connsiteY3" fmla="*/ 515122 h 521434"/>
                  <a:gd name="connsiteX4" fmla="*/ 619786 w 619786"/>
                  <a:gd name="connsiteY4" fmla="*/ 407283 h 521434"/>
                  <a:gd name="connsiteX0" fmla="*/ 278 w 619786"/>
                  <a:gd name="connsiteY0" fmla="*/ 0 h 523098"/>
                  <a:gd name="connsiteX1" fmla="*/ 140839 w 619786"/>
                  <a:gd name="connsiteY1" fmla="*/ 370627 h 523098"/>
                  <a:gd name="connsiteX2" fmla="*/ 215723 w 619786"/>
                  <a:gd name="connsiteY2" fmla="*/ 493825 h 523098"/>
                  <a:gd name="connsiteX3" fmla="*/ 404559 w 619786"/>
                  <a:gd name="connsiteY3" fmla="*/ 515122 h 523098"/>
                  <a:gd name="connsiteX4" fmla="*/ 619786 w 619786"/>
                  <a:gd name="connsiteY4" fmla="*/ 407283 h 523098"/>
                  <a:gd name="connsiteX0" fmla="*/ 356 w 589383"/>
                  <a:gd name="connsiteY0" fmla="*/ 0 h 403659"/>
                  <a:gd name="connsiteX1" fmla="*/ 110436 w 589383"/>
                  <a:gd name="connsiteY1" fmla="*/ 251188 h 403659"/>
                  <a:gd name="connsiteX2" fmla="*/ 185320 w 589383"/>
                  <a:gd name="connsiteY2" fmla="*/ 374386 h 403659"/>
                  <a:gd name="connsiteX3" fmla="*/ 374156 w 589383"/>
                  <a:gd name="connsiteY3" fmla="*/ 395683 h 403659"/>
                  <a:gd name="connsiteX4" fmla="*/ 589383 w 589383"/>
                  <a:gd name="connsiteY4" fmla="*/ 287844 h 403659"/>
                  <a:gd name="connsiteX0" fmla="*/ 0 w 589027"/>
                  <a:gd name="connsiteY0" fmla="*/ 0 h 403659"/>
                  <a:gd name="connsiteX1" fmla="*/ 110080 w 589027"/>
                  <a:gd name="connsiteY1" fmla="*/ 251188 h 403659"/>
                  <a:gd name="connsiteX2" fmla="*/ 184964 w 589027"/>
                  <a:gd name="connsiteY2" fmla="*/ 374386 h 403659"/>
                  <a:gd name="connsiteX3" fmla="*/ 373800 w 589027"/>
                  <a:gd name="connsiteY3" fmla="*/ 395683 h 403659"/>
                  <a:gd name="connsiteX4" fmla="*/ 589027 w 589027"/>
                  <a:gd name="connsiteY4" fmla="*/ 287844 h 403659"/>
                  <a:gd name="connsiteX0" fmla="*/ 0 w 589027"/>
                  <a:gd name="connsiteY0" fmla="*/ 0 h 401537"/>
                  <a:gd name="connsiteX1" fmla="*/ 98643 w 589027"/>
                  <a:gd name="connsiteY1" fmla="*/ 266444 h 401537"/>
                  <a:gd name="connsiteX2" fmla="*/ 184964 w 589027"/>
                  <a:gd name="connsiteY2" fmla="*/ 374386 h 401537"/>
                  <a:gd name="connsiteX3" fmla="*/ 373800 w 589027"/>
                  <a:gd name="connsiteY3" fmla="*/ 395683 h 401537"/>
                  <a:gd name="connsiteX4" fmla="*/ 589027 w 589027"/>
                  <a:gd name="connsiteY4" fmla="*/ 287844 h 401537"/>
                  <a:gd name="connsiteX0" fmla="*/ 0 w 589027"/>
                  <a:gd name="connsiteY0" fmla="*/ 0 h 401907"/>
                  <a:gd name="connsiteX1" fmla="*/ 98643 w 589027"/>
                  <a:gd name="connsiteY1" fmla="*/ 266444 h 401907"/>
                  <a:gd name="connsiteX2" fmla="*/ 221182 w 589027"/>
                  <a:gd name="connsiteY2" fmla="*/ 375737 h 401907"/>
                  <a:gd name="connsiteX3" fmla="*/ 373800 w 589027"/>
                  <a:gd name="connsiteY3" fmla="*/ 395683 h 401907"/>
                  <a:gd name="connsiteX4" fmla="*/ 589027 w 589027"/>
                  <a:gd name="connsiteY4" fmla="*/ 287844 h 401907"/>
                  <a:gd name="connsiteX0" fmla="*/ 0 w 575683"/>
                  <a:gd name="connsiteY0" fmla="*/ 0 h 501112"/>
                  <a:gd name="connsiteX1" fmla="*/ 85299 w 575683"/>
                  <a:gd name="connsiteY1" fmla="*/ 365649 h 501112"/>
                  <a:gd name="connsiteX2" fmla="*/ 207838 w 575683"/>
                  <a:gd name="connsiteY2" fmla="*/ 474942 h 501112"/>
                  <a:gd name="connsiteX3" fmla="*/ 360456 w 575683"/>
                  <a:gd name="connsiteY3" fmla="*/ 494888 h 501112"/>
                  <a:gd name="connsiteX4" fmla="*/ 575683 w 575683"/>
                  <a:gd name="connsiteY4" fmla="*/ 387049 h 501112"/>
                  <a:gd name="connsiteX0" fmla="*/ 0 w 575683"/>
                  <a:gd name="connsiteY0" fmla="*/ 0 h 501563"/>
                  <a:gd name="connsiteX1" fmla="*/ 128006 w 575683"/>
                  <a:gd name="connsiteY1" fmla="*/ 351584 h 501563"/>
                  <a:gd name="connsiteX2" fmla="*/ 207838 w 575683"/>
                  <a:gd name="connsiteY2" fmla="*/ 474942 h 501563"/>
                  <a:gd name="connsiteX3" fmla="*/ 360456 w 575683"/>
                  <a:gd name="connsiteY3" fmla="*/ 494888 h 501563"/>
                  <a:gd name="connsiteX4" fmla="*/ 575683 w 575683"/>
                  <a:gd name="connsiteY4" fmla="*/ 387049 h 501563"/>
                  <a:gd name="connsiteX0" fmla="*/ 0 w 575683"/>
                  <a:gd name="connsiteY0" fmla="*/ 0 h 507108"/>
                  <a:gd name="connsiteX1" fmla="*/ 128006 w 575683"/>
                  <a:gd name="connsiteY1" fmla="*/ 351584 h 507108"/>
                  <a:gd name="connsiteX2" fmla="*/ 207838 w 575683"/>
                  <a:gd name="connsiteY2" fmla="*/ 474942 h 507108"/>
                  <a:gd name="connsiteX3" fmla="*/ 358549 w 575683"/>
                  <a:gd name="connsiteY3" fmla="*/ 501563 h 507108"/>
                  <a:gd name="connsiteX4" fmla="*/ 575683 w 575683"/>
                  <a:gd name="connsiteY4" fmla="*/ 387049 h 507108"/>
                  <a:gd name="connsiteX0" fmla="*/ 0 w 575683"/>
                  <a:gd name="connsiteY0" fmla="*/ 0 h 507108"/>
                  <a:gd name="connsiteX1" fmla="*/ 128006 w 575683"/>
                  <a:gd name="connsiteY1" fmla="*/ 351584 h 507108"/>
                  <a:gd name="connsiteX2" fmla="*/ 207838 w 575683"/>
                  <a:gd name="connsiteY2" fmla="*/ 474942 h 507108"/>
                  <a:gd name="connsiteX3" fmla="*/ 358549 w 575683"/>
                  <a:gd name="connsiteY3" fmla="*/ 501563 h 507108"/>
                  <a:gd name="connsiteX4" fmla="*/ 575683 w 575683"/>
                  <a:gd name="connsiteY4" fmla="*/ 387049 h 507108"/>
                  <a:gd name="connsiteX0" fmla="*/ 0 w 655745"/>
                  <a:gd name="connsiteY0" fmla="*/ 0 h 510636"/>
                  <a:gd name="connsiteX1" fmla="*/ 128006 w 655745"/>
                  <a:gd name="connsiteY1" fmla="*/ 351584 h 510636"/>
                  <a:gd name="connsiteX2" fmla="*/ 207838 w 655745"/>
                  <a:gd name="connsiteY2" fmla="*/ 474942 h 510636"/>
                  <a:gd name="connsiteX3" fmla="*/ 358549 w 655745"/>
                  <a:gd name="connsiteY3" fmla="*/ 501563 h 510636"/>
                  <a:gd name="connsiteX4" fmla="*/ 655745 w 655745"/>
                  <a:gd name="connsiteY4" fmla="*/ 338081 h 510636"/>
                  <a:gd name="connsiteX0" fmla="*/ 0 w 494862"/>
                  <a:gd name="connsiteY0" fmla="*/ 0 h 503490"/>
                  <a:gd name="connsiteX1" fmla="*/ 128006 w 494862"/>
                  <a:gd name="connsiteY1" fmla="*/ 351584 h 503490"/>
                  <a:gd name="connsiteX2" fmla="*/ 207838 w 494862"/>
                  <a:gd name="connsiteY2" fmla="*/ 474942 h 503490"/>
                  <a:gd name="connsiteX3" fmla="*/ 358549 w 494862"/>
                  <a:gd name="connsiteY3" fmla="*/ 501563 h 503490"/>
                  <a:gd name="connsiteX4" fmla="*/ 494862 w 494862"/>
                  <a:gd name="connsiteY4" fmla="*/ 439188 h 503490"/>
                  <a:gd name="connsiteX0" fmla="*/ 0 w 494862"/>
                  <a:gd name="connsiteY0" fmla="*/ 0 h 512409"/>
                  <a:gd name="connsiteX1" fmla="*/ 128006 w 494862"/>
                  <a:gd name="connsiteY1" fmla="*/ 351584 h 512409"/>
                  <a:gd name="connsiteX2" fmla="*/ 207838 w 494862"/>
                  <a:gd name="connsiteY2" fmla="*/ 474942 h 512409"/>
                  <a:gd name="connsiteX3" fmla="*/ 317829 w 494862"/>
                  <a:gd name="connsiteY3" fmla="*/ 511143 h 512409"/>
                  <a:gd name="connsiteX4" fmla="*/ 494862 w 494862"/>
                  <a:gd name="connsiteY4" fmla="*/ 439188 h 512409"/>
                  <a:gd name="connsiteX0" fmla="*/ 0 w 494862"/>
                  <a:gd name="connsiteY0" fmla="*/ 0 h 514381"/>
                  <a:gd name="connsiteX1" fmla="*/ 128006 w 494862"/>
                  <a:gd name="connsiteY1" fmla="*/ 351584 h 514381"/>
                  <a:gd name="connsiteX2" fmla="*/ 207838 w 494862"/>
                  <a:gd name="connsiteY2" fmla="*/ 474942 h 514381"/>
                  <a:gd name="connsiteX3" fmla="*/ 318516 w 494862"/>
                  <a:gd name="connsiteY3" fmla="*/ 513205 h 514381"/>
                  <a:gd name="connsiteX4" fmla="*/ 494862 w 494862"/>
                  <a:gd name="connsiteY4" fmla="*/ 439188 h 514381"/>
                  <a:gd name="connsiteX0" fmla="*/ 0 w 625381"/>
                  <a:gd name="connsiteY0" fmla="*/ 0 h 514381"/>
                  <a:gd name="connsiteX1" fmla="*/ 128006 w 625381"/>
                  <a:gd name="connsiteY1" fmla="*/ 351584 h 514381"/>
                  <a:gd name="connsiteX2" fmla="*/ 207838 w 625381"/>
                  <a:gd name="connsiteY2" fmla="*/ 474942 h 514381"/>
                  <a:gd name="connsiteX3" fmla="*/ 318516 w 625381"/>
                  <a:gd name="connsiteY3" fmla="*/ 513205 h 514381"/>
                  <a:gd name="connsiteX4" fmla="*/ 625381 w 625381"/>
                  <a:gd name="connsiteY4" fmla="*/ 386537 h 514381"/>
                  <a:gd name="connsiteX0" fmla="*/ 0 w 625381"/>
                  <a:gd name="connsiteY0" fmla="*/ 0 h 514381"/>
                  <a:gd name="connsiteX1" fmla="*/ 128006 w 625381"/>
                  <a:gd name="connsiteY1" fmla="*/ 351584 h 514381"/>
                  <a:gd name="connsiteX2" fmla="*/ 207838 w 625381"/>
                  <a:gd name="connsiteY2" fmla="*/ 474942 h 514381"/>
                  <a:gd name="connsiteX3" fmla="*/ 318516 w 625381"/>
                  <a:gd name="connsiteY3" fmla="*/ 513205 h 514381"/>
                  <a:gd name="connsiteX4" fmla="*/ 625381 w 625381"/>
                  <a:gd name="connsiteY4" fmla="*/ 386537 h 514381"/>
                  <a:gd name="connsiteX0" fmla="*/ 0 w 625381"/>
                  <a:gd name="connsiteY0" fmla="*/ 0 h 517735"/>
                  <a:gd name="connsiteX1" fmla="*/ 128006 w 625381"/>
                  <a:gd name="connsiteY1" fmla="*/ 351584 h 517735"/>
                  <a:gd name="connsiteX2" fmla="*/ 207838 w 625381"/>
                  <a:gd name="connsiteY2" fmla="*/ 474942 h 517735"/>
                  <a:gd name="connsiteX3" fmla="*/ 347000 w 625381"/>
                  <a:gd name="connsiteY3" fmla="*/ 516687 h 517735"/>
                  <a:gd name="connsiteX4" fmla="*/ 625381 w 625381"/>
                  <a:gd name="connsiteY4" fmla="*/ 386537 h 517735"/>
                  <a:gd name="connsiteX0" fmla="*/ 0 w 625381"/>
                  <a:gd name="connsiteY0" fmla="*/ 0 h 518575"/>
                  <a:gd name="connsiteX1" fmla="*/ 128006 w 625381"/>
                  <a:gd name="connsiteY1" fmla="*/ 351584 h 518575"/>
                  <a:gd name="connsiteX2" fmla="*/ 212584 w 625381"/>
                  <a:gd name="connsiteY2" fmla="*/ 487417 h 518575"/>
                  <a:gd name="connsiteX3" fmla="*/ 347000 w 625381"/>
                  <a:gd name="connsiteY3" fmla="*/ 516687 h 518575"/>
                  <a:gd name="connsiteX4" fmla="*/ 625381 w 625381"/>
                  <a:gd name="connsiteY4" fmla="*/ 386537 h 518575"/>
                  <a:gd name="connsiteX0" fmla="*/ 0 w 625381"/>
                  <a:gd name="connsiteY0" fmla="*/ 0 h 518111"/>
                  <a:gd name="connsiteX1" fmla="*/ 131313 w 625381"/>
                  <a:gd name="connsiteY1" fmla="*/ 385112 h 518111"/>
                  <a:gd name="connsiteX2" fmla="*/ 212584 w 625381"/>
                  <a:gd name="connsiteY2" fmla="*/ 487417 h 518111"/>
                  <a:gd name="connsiteX3" fmla="*/ 347000 w 625381"/>
                  <a:gd name="connsiteY3" fmla="*/ 516687 h 518111"/>
                  <a:gd name="connsiteX4" fmla="*/ 625381 w 625381"/>
                  <a:gd name="connsiteY4" fmla="*/ 386537 h 518111"/>
                  <a:gd name="connsiteX0" fmla="*/ 0 w 625381"/>
                  <a:gd name="connsiteY0" fmla="*/ 0 h 518224"/>
                  <a:gd name="connsiteX1" fmla="*/ 142707 w 625381"/>
                  <a:gd name="connsiteY1" fmla="*/ 375529 h 518224"/>
                  <a:gd name="connsiteX2" fmla="*/ 212584 w 625381"/>
                  <a:gd name="connsiteY2" fmla="*/ 487417 h 518224"/>
                  <a:gd name="connsiteX3" fmla="*/ 347000 w 625381"/>
                  <a:gd name="connsiteY3" fmla="*/ 516687 h 518224"/>
                  <a:gd name="connsiteX4" fmla="*/ 625381 w 625381"/>
                  <a:gd name="connsiteY4" fmla="*/ 386537 h 518224"/>
                  <a:gd name="connsiteX0" fmla="*/ 0 w 625381"/>
                  <a:gd name="connsiteY0" fmla="*/ 0 h 518224"/>
                  <a:gd name="connsiteX1" fmla="*/ 142707 w 625381"/>
                  <a:gd name="connsiteY1" fmla="*/ 375529 h 518224"/>
                  <a:gd name="connsiteX2" fmla="*/ 212584 w 625381"/>
                  <a:gd name="connsiteY2" fmla="*/ 487417 h 518224"/>
                  <a:gd name="connsiteX3" fmla="*/ 347000 w 625381"/>
                  <a:gd name="connsiteY3" fmla="*/ 516687 h 518224"/>
                  <a:gd name="connsiteX4" fmla="*/ 625381 w 625381"/>
                  <a:gd name="connsiteY4" fmla="*/ 386537 h 518224"/>
                  <a:gd name="connsiteX0" fmla="*/ 0 w 625381"/>
                  <a:gd name="connsiteY0" fmla="*/ 0 h 518224"/>
                  <a:gd name="connsiteX1" fmla="*/ 142707 w 625381"/>
                  <a:gd name="connsiteY1" fmla="*/ 375529 h 518224"/>
                  <a:gd name="connsiteX2" fmla="*/ 212584 w 625381"/>
                  <a:gd name="connsiteY2" fmla="*/ 487417 h 518224"/>
                  <a:gd name="connsiteX3" fmla="*/ 347000 w 625381"/>
                  <a:gd name="connsiteY3" fmla="*/ 516687 h 518224"/>
                  <a:gd name="connsiteX4" fmla="*/ 625381 w 625381"/>
                  <a:gd name="connsiteY4" fmla="*/ 386537 h 518224"/>
                  <a:gd name="connsiteX0" fmla="*/ 0 w 625381"/>
                  <a:gd name="connsiteY0" fmla="*/ 0 h 518051"/>
                  <a:gd name="connsiteX1" fmla="*/ 133212 w 625381"/>
                  <a:gd name="connsiteY1" fmla="*/ 390846 h 518051"/>
                  <a:gd name="connsiteX2" fmla="*/ 212584 w 625381"/>
                  <a:gd name="connsiteY2" fmla="*/ 487417 h 518051"/>
                  <a:gd name="connsiteX3" fmla="*/ 347000 w 625381"/>
                  <a:gd name="connsiteY3" fmla="*/ 516687 h 518051"/>
                  <a:gd name="connsiteX4" fmla="*/ 625381 w 625381"/>
                  <a:gd name="connsiteY4" fmla="*/ 386537 h 518051"/>
                  <a:gd name="connsiteX0" fmla="*/ 0 w 625381"/>
                  <a:gd name="connsiteY0" fmla="*/ 0 h 519885"/>
                  <a:gd name="connsiteX1" fmla="*/ 133212 w 625381"/>
                  <a:gd name="connsiteY1" fmla="*/ 390846 h 519885"/>
                  <a:gd name="connsiteX2" fmla="*/ 233473 w 625381"/>
                  <a:gd name="connsiteY2" fmla="*/ 500831 h 519885"/>
                  <a:gd name="connsiteX3" fmla="*/ 347000 w 625381"/>
                  <a:gd name="connsiteY3" fmla="*/ 516687 h 519885"/>
                  <a:gd name="connsiteX4" fmla="*/ 625381 w 625381"/>
                  <a:gd name="connsiteY4" fmla="*/ 386537 h 51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81" h="519885">
                    <a:moveTo>
                      <a:pt x="0" y="0"/>
                    </a:moveTo>
                    <a:cubicBezTo>
                      <a:pt x="29650" y="99463"/>
                      <a:pt x="94300" y="307374"/>
                      <a:pt x="133212" y="390846"/>
                    </a:cubicBezTo>
                    <a:cubicBezTo>
                      <a:pt x="172124" y="474318"/>
                      <a:pt x="197842" y="479857"/>
                      <a:pt x="233473" y="500831"/>
                    </a:cubicBezTo>
                    <a:cubicBezTo>
                      <a:pt x="269104" y="521805"/>
                      <a:pt x="299163" y="522646"/>
                      <a:pt x="347000" y="516687"/>
                    </a:cubicBezTo>
                    <a:cubicBezTo>
                      <a:pt x="394837" y="510728"/>
                      <a:pt x="543332" y="412951"/>
                      <a:pt x="625381" y="386537"/>
                    </a:cubicBezTo>
                  </a:path>
                </a:pathLst>
              </a:custGeom>
              <a:noFill/>
              <a:ln w="19050">
                <a:solidFill>
                  <a:srgbClr val="0000FF"/>
                </a:solidFill>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12" name="Elipse 112">
                <a:extLst>
                  <a:ext uri="{FF2B5EF4-FFF2-40B4-BE49-F238E27FC236}">
                    <a16:creationId xmlns:a16="http://schemas.microsoft.com/office/drawing/2014/main" id="{87FA7E03-4C35-5D50-A32B-79DF58EEDC55}"/>
                  </a:ext>
                </a:extLst>
              </p:cNvPr>
              <p:cNvSpPr/>
              <p:nvPr/>
            </p:nvSpPr>
            <p:spPr>
              <a:xfrm>
                <a:off x="9917934" y="1899425"/>
                <a:ext cx="483219" cy="501664"/>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LID4096"/>
              </a:p>
            </p:txBody>
          </p:sp>
          <p:cxnSp>
            <p:nvCxnSpPr>
              <p:cNvPr id="13" name="Conector de seta reta 901">
                <a:extLst>
                  <a:ext uri="{FF2B5EF4-FFF2-40B4-BE49-F238E27FC236}">
                    <a16:creationId xmlns:a16="http://schemas.microsoft.com/office/drawing/2014/main" id="{5B8D443E-7B8E-508C-ABDB-2334EA211B88}"/>
                  </a:ext>
                </a:extLst>
              </p:cNvPr>
              <p:cNvCxnSpPr/>
              <p:nvPr/>
            </p:nvCxnSpPr>
            <p:spPr bwMode="auto">
              <a:xfrm>
                <a:off x="10042272" y="2368472"/>
                <a:ext cx="210740" cy="183766"/>
              </a:xfrm>
              <a:prstGeom prst="straightConnector1">
                <a:avLst/>
              </a:prstGeom>
              <a:noFill/>
              <a:ln w="9525">
                <a:solidFill>
                  <a:schemeClr val="tx1"/>
                </a:solidFill>
                <a:prstDash val="dash"/>
                <a:miter lim="800000"/>
                <a:headEnd w="sm" len="sm"/>
                <a:tailEnd type="triangle" w="sm" len="sm"/>
              </a:ln>
              <a:extLst>
                <a:ext uri="{909E8E84-426E-40dd-AFC4-6F175D3DCCD1}">
                  <a14:hiddenFill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noFill/>
                  </a14:hiddenFill>
                </a:ext>
              </a:extLst>
            </p:spPr>
          </p:cxnSp>
          <p:cxnSp>
            <p:nvCxnSpPr>
              <p:cNvPr id="14" name="Conector de seta reta 901">
                <a:extLst>
                  <a:ext uri="{FF2B5EF4-FFF2-40B4-BE49-F238E27FC236}">
                    <a16:creationId xmlns:a16="http://schemas.microsoft.com/office/drawing/2014/main" id="{B156B287-8B0C-8863-980C-FF8B28A9AC41}"/>
                  </a:ext>
                </a:extLst>
              </p:cNvPr>
              <p:cNvCxnSpPr/>
              <p:nvPr/>
            </p:nvCxnSpPr>
            <p:spPr bwMode="auto">
              <a:xfrm>
                <a:off x="9973030" y="2323285"/>
                <a:ext cx="90316" cy="202626"/>
              </a:xfrm>
              <a:prstGeom prst="straightConnector1">
                <a:avLst/>
              </a:prstGeom>
              <a:noFill/>
              <a:ln w="9525">
                <a:solidFill>
                  <a:schemeClr val="tx1"/>
                </a:solidFill>
                <a:prstDash val="dash"/>
                <a:miter lim="800000"/>
                <a:headEnd w="sm" len="sm"/>
                <a:tailEnd type="triangle" w="sm" len="sm"/>
              </a:ln>
              <a:extLst>
                <a:ext uri="{909E8E84-426E-40dd-AFC4-6F175D3DCCD1}">
                  <a14:hiddenFill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noFill/>
                  </a14:hiddenFill>
                </a:ext>
              </a:extLst>
            </p:spPr>
          </p:cxnSp>
        </p:grpSp>
        <p:sp>
          <p:nvSpPr>
            <p:cNvPr id="16" name="Retângulo 194">
              <a:extLst>
                <a:ext uri="{FF2B5EF4-FFF2-40B4-BE49-F238E27FC236}">
                  <a16:creationId xmlns:a16="http://schemas.microsoft.com/office/drawing/2014/main" id="{B8D468D8-C5DC-C6A3-0B00-2C24B1850ADF}"/>
                </a:ext>
              </a:extLst>
            </p:cNvPr>
            <p:cNvSpPr/>
            <p:nvPr/>
          </p:nvSpPr>
          <p:spPr>
            <a:xfrm>
              <a:off x="9978280" y="1919136"/>
              <a:ext cx="433633" cy="422489"/>
            </a:xfrm>
            <a:prstGeom prst="rect">
              <a:avLst/>
            </a:prstGeom>
          </p:spPr>
          <p:txBody>
            <a:bodyPr wrap="square" anchor="b">
              <a:noAutofit/>
            </a:bodyPr>
            <a:lstStyle/>
            <a:p>
              <a:pPr marL="0" marR="0" algn="just">
                <a:lnSpc>
                  <a:spcPct val="150000"/>
                </a:lnSpc>
                <a:spcBef>
                  <a:spcPts val="0"/>
                </a:spcBef>
                <a:spcAft>
                  <a:spcPts val="0"/>
                </a:spcAft>
              </a:pPr>
              <a:r>
                <a:rPr lang="pt-BR" sz="2000" b="1" dirty="0">
                  <a:effectLst/>
                  <a:latin typeface="Calibri Light" panose="020F0302020204030204" pitchFamily="34" charset="0"/>
                  <a:ea typeface="Calibri" panose="020F0502020204030204" pitchFamily="34" charset="0"/>
                  <a:cs typeface="Calibri Light" panose="020F0302020204030204" pitchFamily="34" charset="0"/>
                  <a:sym typeface="Symbol" panose="05050102010706020507" pitchFamily="18" charset="2"/>
                </a:rPr>
                <a:t></a:t>
              </a:r>
              <a:r>
                <a:rPr lang="pt-BR" sz="2000" b="1" dirty="0">
                  <a:effectLst/>
                  <a:latin typeface="Calibri Light" panose="020F0302020204030204" pitchFamily="34" charset="0"/>
                  <a:ea typeface="Calibri" panose="020F0502020204030204" pitchFamily="34" charset="0"/>
                </a:rPr>
                <a:t>    </a:t>
              </a:r>
              <a:endParaRPr sz="3200" b="1" dirty="0">
                <a:effectLst/>
                <a:latin typeface="Times New Roman" panose="02020603050405020304" pitchFamily="18" charset="0"/>
                <a:ea typeface="Calibri" panose="020F0502020204030204" pitchFamily="34" charset="0"/>
              </a:endParaRPr>
            </a:p>
          </p:txBody>
        </p:sp>
      </p:grpSp>
      <p:sp>
        <p:nvSpPr>
          <p:cNvPr id="22" name="TextBox 21">
            <a:extLst>
              <a:ext uri="{FF2B5EF4-FFF2-40B4-BE49-F238E27FC236}">
                <a16:creationId xmlns:a16="http://schemas.microsoft.com/office/drawing/2014/main" id="{4F445104-2B00-DC33-C51F-B1D7E09D93FC}"/>
              </a:ext>
            </a:extLst>
          </p:cNvPr>
          <p:cNvSpPr txBox="1"/>
          <p:nvPr/>
        </p:nvSpPr>
        <p:spPr>
          <a:xfrm>
            <a:off x="0" y="0"/>
            <a:ext cx="1926771" cy="504907"/>
          </a:xfrm>
          <a:prstGeom prst="rect">
            <a:avLst/>
          </a:prstGeom>
          <a:solidFill>
            <a:schemeClr val="bg1"/>
          </a:solidFill>
        </p:spPr>
        <p:txBody>
          <a:bodyPr wrap="none" lIns="0" tIns="640080" rIns="0" bIns="274320" rtlCol="0" anchor="b" anchorCtr="0">
            <a:noAutofit/>
          </a:bodyPr>
          <a:lstStyle/>
          <a:p>
            <a:pPr algn="ctr"/>
            <a:r>
              <a:rPr lang="en-US" sz="2000" b="1" dirty="0"/>
              <a:t>Theoretically … </a:t>
            </a:r>
            <a:endParaRPr lang="en-US" sz="2000" dirty="0"/>
          </a:p>
        </p:txBody>
      </p:sp>
      <p:grpSp>
        <p:nvGrpSpPr>
          <p:cNvPr id="23" name="Group 22">
            <a:extLst>
              <a:ext uri="{FF2B5EF4-FFF2-40B4-BE49-F238E27FC236}">
                <a16:creationId xmlns:a16="http://schemas.microsoft.com/office/drawing/2014/main" id="{69D3A833-EB8A-4D54-CC89-1C318C526C49}"/>
              </a:ext>
            </a:extLst>
          </p:cNvPr>
          <p:cNvGrpSpPr>
            <a:grpSpLocks noChangeAspect="1"/>
          </p:cNvGrpSpPr>
          <p:nvPr/>
        </p:nvGrpSpPr>
        <p:grpSpPr>
          <a:xfrm>
            <a:off x="11321983" y="6559953"/>
            <a:ext cx="870018" cy="298048"/>
            <a:chOff x="11191013" y="6559953"/>
            <a:chExt cx="870018" cy="298048"/>
          </a:xfrm>
        </p:grpSpPr>
        <p:sp>
          <p:nvSpPr>
            <p:cNvPr id="24" name="Rectangle 23">
              <a:extLst>
                <a:ext uri="{FF2B5EF4-FFF2-40B4-BE49-F238E27FC236}">
                  <a16:creationId xmlns:a16="http://schemas.microsoft.com/office/drawing/2014/main" id="{3B872942-FD11-5597-8A28-035FC057ADE0}"/>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25" name="Object 4">
                  <a:extLst>
                    <a:ext uri="{63B3BB69-23CF-44E3-9099-C40C66FF867C}">
                      <a14:compatExt spid="_x0000_s1028"/>
                    </a:ext>
                    <a:ext uri="{FF2B5EF4-FFF2-40B4-BE49-F238E27FC236}">
                      <a16:creationId xmlns:a16="http://schemas.microsoft.com/office/drawing/2014/main" id="{772F64D6-643E-DFF2-0C4B-40F12525CBE1}"/>
                    </a:ext>
                  </a:extLst>
                </p:cNvPr>
                <p:cNvSpPr txBox="1"/>
                <p:nvPr/>
              </p:nvSpPr>
              <p:spPr>
                <a:xfrm>
                  <a:off x="11191013" y="6559953"/>
                  <a:ext cx="870018" cy="270560"/>
                </a:xfrm>
                <a:prstGeom prst="rect">
                  <a:avLst/>
                </a:prstGeom>
                <a:solidFill>
                  <a:schemeClr val="accent6">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5" name="Object 4">
                  <a:extLst>
                    <a:ext uri="{63B3BB69-23CF-44E3-9099-C40C66FF867C}">
                      <a14:compatExt xmlns:a14="http://schemas.microsoft.com/office/drawing/2010/main" spid="_x0000_s1028"/>
                    </a:ext>
                    <a:ext uri="{FF2B5EF4-FFF2-40B4-BE49-F238E27FC236}">
                      <a16:creationId xmlns:a16="http://schemas.microsoft.com/office/drawing/2014/main" id="{772F64D6-643E-DFF2-0C4B-40F12525CBE1}"/>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1"/>
                  <a:stretch>
                    <a:fillRect b="-11364"/>
                  </a:stretch>
                </a:blipFill>
              </p:spPr>
              <p:txBody>
                <a:bodyPr/>
                <a:lstStyle/>
                <a:p>
                  <a:r>
                    <a:rPr lang="LID4096">
                      <a:noFill/>
                    </a:rPr>
                    <a:t> </a:t>
                  </a:r>
                </a:p>
              </p:txBody>
            </p:sp>
          </mc:Fallback>
        </mc:AlternateContent>
      </p:grpSp>
      <p:sp>
        <p:nvSpPr>
          <p:cNvPr id="26" name="Retângulo 180">
            <a:extLst>
              <a:ext uri="{FF2B5EF4-FFF2-40B4-BE49-F238E27FC236}">
                <a16:creationId xmlns:a16="http://schemas.microsoft.com/office/drawing/2014/main" id="{8E01FDDA-97CD-5AA3-963D-DE3C3833B077}"/>
              </a:ext>
            </a:extLst>
          </p:cNvPr>
          <p:cNvSpPr/>
          <p:nvPr/>
        </p:nvSpPr>
        <p:spPr>
          <a:xfrm rot="16200000">
            <a:off x="10353229" y="5185096"/>
            <a:ext cx="2269484" cy="281730"/>
          </a:xfrm>
          <a:prstGeom prst="rect">
            <a:avLst/>
          </a:prstGeom>
          <a:noFill/>
        </p:spPr>
        <p:txBody>
          <a:bodyPr wrap="square" lIns="0" tIns="0" rIns="0" bIns="0" anchor="t" anchorCtr="0">
            <a:noAutofit/>
          </a:bodyPr>
          <a:lstStyle/>
          <a:p>
            <a:r>
              <a:rPr lang="en-US" sz="2000" b="1" dirty="0"/>
              <a:t>The transiogram</a:t>
            </a:r>
            <a:endParaRPr lang="en-US" sz="2000" dirty="0"/>
          </a:p>
        </p:txBody>
      </p:sp>
    </p:spTree>
    <p:extLst>
      <p:ext uri="{BB962C8B-B14F-4D97-AF65-F5344CB8AC3E}">
        <p14:creationId xmlns:p14="http://schemas.microsoft.com/office/powerpoint/2010/main" val="4221349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F7F15D3B-8E71-F021-98A2-9CA65568E823}"/>
              </a:ext>
            </a:extLst>
          </p:cNvPr>
          <p:cNvSpPr/>
          <p:nvPr/>
        </p:nvSpPr>
        <p:spPr>
          <a:xfrm>
            <a:off x="481387" y="327204"/>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D541862F-9564-3660-D915-65AC49251A8E}"/>
              </a:ext>
            </a:extLst>
          </p:cNvPr>
          <p:cNvSpPr txBox="1"/>
          <p:nvPr/>
        </p:nvSpPr>
        <p:spPr>
          <a:xfrm>
            <a:off x="0" y="0"/>
            <a:ext cx="1926771" cy="504907"/>
          </a:xfrm>
          <a:prstGeom prst="rect">
            <a:avLst/>
          </a:prstGeom>
          <a:solidFill>
            <a:schemeClr val="bg1"/>
          </a:solidFill>
        </p:spPr>
        <p:txBody>
          <a:bodyPr wrap="none" lIns="0" tIns="640080" rIns="0" bIns="274320" rtlCol="0" anchor="b" anchorCtr="0">
            <a:noAutofit/>
          </a:bodyPr>
          <a:lstStyle/>
          <a:p>
            <a:pPr algn="ctr"/>
            <a:r>
              <a:rPr lang="en-US" sz="2000" b="1" dirty="0"/>
              <a:t>Theoretically … </a:t>
            </a:r>
            <a:endParaRPr lang="en-US" sz="2000" dirty="0"/>
          </a:p>
        </p:txBody>
      </p:sp>
      <p:grpSp>
        <p:nvGrpSpPr>
          <p:cNvPr id="8" name="Group 7">
            <a:extLst>
              <a:ext uri="{FF2B5EF4-FFF2-40B4-BE49-F238E27FC236}">
                <a16:creationId xmlns:a16="http://schemas.microsoft.com/office/drawing/2014/main" id="{190E0CEF-BCC8-0E3B-DD7E-BE67C646BD95}"/>
              </a:ext>
            </a:extLst>
          </p:cNvPr>
          <p:cNvGrpSpPr>
            <a:grpSpLocks noChangeAspect="1"/>
          </p:cNvGrpSpPr>
          <p:nvPr/>
        </p:nvGrpSpPr>
        <p:grpSpPr>
          <a:xfrm>
            <a:off x="11321983" y="6559953"/>
            <a:ext cx="870018" cy="298048"/>
            <a:chOff x="11191013" y="6559953"/>
            <a:chExt cx="870018" cy="298048"/>
          </a:xfrm>
        </p:grpSpPr>
        <p:sp>
          <p:nvSpPr>
            <p:cNvPr id="9" name="Rectangle 8">
              <a:extLst>
                <a:ext uri="{FF2B5EF4-FFF2-40B4-BE49-F238E27FC236}">
                  <a16:creationId xmlns:a16="http://schemas.microsoft.com/office/drawing/2014/main" id="{13E99367-61D2-5A33-59A3-C5B0B02CAF7D}"/>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0" name="Object 4">
                  <a:extLst>
                    <a:ext uri="{63B3BB69-23CF-44E3-9099-C40C66FF867C}">
                      <a14:compatExt spid="_x0000_s1028"/>
                    </a:ext>
                    <a:ext uri="{FF2B5EF4-FFF2-40B4-BE49-F238E27FC236}">
                      <a16:creationId xmlns:a16="http://schemas.microsoft.com/office/drawing/2014/main" id="{DDCDAB62-C399-F04D-1434-26E80D244F3C}"/>
                    </a:ext>
                  </a:extLst>
                </p:cNvPr>
                <p:cNvSpPr txBox="1"/>
                <p:nvPr/>
              </p:nvSpPr>
              <p:spPr>
                <a:xfrm>
                  <a:off x="11191013" y="6559953"/>
                  <a:ext cx="870018" cy="270560"/>
                </a:xfrm>
                <a:prstGeom prst="rect">
                  <a:avLst/>
                </a:prstGeom>
                <a:solidFill>
                  <a:schemeClr val="accent6">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0" name="Object 4">
                  <a:extLst>
                    <a:ext uri="{63B3BB69-23CF-44E3-9099-C40C66FF867C}">
                      <a14:compatExt xmlns:a14="http://schemas.microsoft.com/office/drawing/2010/main" spid="_x0000_s1028"/>
                    </a:ext>
                    <a:ext uri="{FF2B5EF4-FFF2-40B4-BE49-F238E27FC236}">
                      <a16:creationId xmlns:a16="http://schemas.microsoft.com/office/drawing/2014/main" id="{DDCDAB62-C399-F04D-1434-26E80D244F3C}"/>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3"/>
                  <a:stretch>
                    <a:fillRect b="-11364"/>
                  </a:stretch>
                </a:blipFill>
              </p:spPr>
              <p:txBody>
                <a:bodyPr/>
                <a:lstStyle/>
                <a:p>
                  <a:r>
                    <a:rPr lang="LID4096">
                      <a:noFill/>
                    </a:rPr>
                    <a:t> </a:t>
                  </a:r>
                </a:p>
              </p:txBody>
            </p:sp>
          </mc:Fallback>
        </mc:AlternateContent>
      </p:gr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04ACA4C-5FCF-0BDC-887F-C61766CED0DE}"/>
                  </a:ext>
                </a:extLst>
              </p:cNvPr>
              <p:cNvSpPr txBox="1"/>
              <p:nvPr/>
            </p:nvSpPr>
            <p:spPr>
              <a:xfrm>
                <a:off x="2513474" y="3808995"/>
                <a:ext cx="2590800" cy="428964"/>
              </a:xfrm>
              <a:prstGeom prst="rect">
                <a:avLst/>
              </a:prstGeom>
              <a:noFill/>
            </p:spPr>
            <p:txBody>
              <a:bodyPr wrap="square">
                <a:spAutoFit/>
              </a:bodyPr>
              <a:lstStyle/>
              <a:p>
                <a14:m>
                  <m:oMath xmlns:m="http://schemas.openxmlformats.org/officeDocument/2006/math">
                    <m:r>
                      <a:rPr lang="LID4096" b="1" i="0" smtClean="0">
                        <a:solidFill>
                          <a:schemeClr val="tx1"/>
                        </a:solidFill>
                        <a:latin typeface="Cambria Math" panose="02040503050406030204" pitchFamily="18" charset="0"/>
                      </a:rPr>
                      <m:t>𝐓</m:t>
                    </m:r>
                    <m:d>
                      <m:dPr>
                        <m:ctrlPr>
                          <a:rPr lang="LID4096" i="1">
                            <a:solidFill>
                              <a:schemeClr val="tx1"/>
                            </a:solidFill>
                            <a:latin typeface="Cambria Math" panose="02040503050406030204" pitchFamily="18" charset="0"/>
                          </a:rPr>
                        </m:ctrlPr>
                      </m:dPr>
                      <m:e>
                        <m:sSub>
                          <m:sSubPr>
                            <m:ctrlPr>
                              <a:rPr lang="LID4096" i="1">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h</m:t>
                            </m:r>
                          </m:e>
                          <m:sub>
                            <m:r>
                              <a:rPr lang="en-US" i="1" smtClean="0">
                                <a:solidFill>
                                  <a:schemeClr val="tx1"/>
                                </a:solidFill>
                                <a:latin typeface="Cambria Math" panose="02040503050406030204" pitchFamily="18" charset="0"/>
                                <a:ea typeface="Cambria Math" panose="02040503050406030204" pitchFamily="18" charset="0"/>
                              </a:rPr>
                              <m:t>∅</m:t>
                            </m:r>
                          </m:sub>
                        </m:sSub>
                      </m:e>
                    </m:d>
                    <m:r>
                      <a:rPr lang="LID4096" i="0">
                        <a:solidFill>
                          <a:schemeClr val="tx1"/>
                        </a:solidFill>
                        <a:latin typeface="Cambria Math" panose="02040503050406030204" pitchFamily="18" charset="0"/>
                      </a:rPr>
                      <m:t>=</m:t>
                    </m:r>
                  </m:oMath>
                </a14:m>
                <a:r>
                  <a:rPr lang="LID4096" dirty="0">
                    <a:solidFill>
                      <a:schemeClr val="tx1"/>
                    </a:solidFill>
                  </a:rPr>
                  <a:t> </a:t>
                </a:r>
                <a14:m>
                  <m:oMath xmlns:m="http://schemas.openxmlformats.org/officeDocument/2006/math">
                    <m:bar>
                      <m:barPr>
                        <m:ctrlPr>
                          <a:rPr lang="en-US" i="1" smtClean="0">
                            <a:solidFill>
                              <a:schemeClr val="tx1"/>
                            </a:solidFill>
                            <a:latin typeface="Cambria Math" panose="02040503050406030204" pitchFamily="18" charset="0"/>
                          </a:rPr>
                        </m:ctrlPr>
                      </m:barPr>
                      <m:e>
                        <m:r>
                          <m:rPr>
                            <m:sty m:val="p"/>
                          </m:rPr>
                          <a:rPr lang="LID4096">
                            <a:solidFill>
                              <a:schemeClr val="tx1"/>
                            </a:solidFill>
                            <a:latin typeface="Cambria Math" panose="02040503050406030204" pitchFamily="18" charset="0"/>
                          </a:rPr>
                          <m:t>exp</m:t>
                        </m:r>
                      </m:e>
                    </m:bar>
                    <m:r>
                      <a:rPr lang="pt-BR" b="0" i="0" smtClean="0">
                        <a:solidFill>
                          <a:schemeClr val="tx1"/>
                        </a:solidFill>
                        <a:latin typeface="Cambria Math" panose="02040503050406030204" pitchFamily="18" charset="0"/>
                      </a:rPr>
                      <m:t> </m:t>
                    </m:r>
                    <m:r>
                      <a:rPr lang="pt-BR" i="1">
                        <a:solidFill>
                          <a:schemeClr val="tx1"/>
                        </a:solidFill>
                        <a:latin typeface="Cambria Math" panose="02040503050406030204" pitchFamily="18" charset="0"/>
                      </a:rPr>
                      <m:t>⁡(</m:t>
                    </m:r>
                    <m:sSub>
                      <m:sSubPr>
                        <m:ctrlPr>
                          <a:rPr lang="LID4096" i="1">
                            <a:solidFill>
                              <a:schemeClr val="tx1"/>
                            </a:solidFill>
                            <a:latin typeface="Cambria Math" panose="02040503050406030204" pitchFamily="18" charset="0"/>
                          </a:rPr>
                        </m:ctrlPr>
                      </m:sSubPr>
                      <m:e>
                        <m:sSub>
                          <m:sSubPr>
                            <m:ctrlPr>
                              <a:rPr lang="LID4096" i="1">
                                <a:solidFill>
                                  <a:schemeClr val="tx1"/>
                                </a:solidFill>
                                <a:latin typeface="Cambria Math" panose="02040503050406030204" pitchFamily="18" charset="0"/>
                              </a:rPr>
                            </m:ctrlPr>
                          </m:sSubPr>
                          <m:e>
                            <m:r>
                              <a:rPr lang="pt-BR" b="1" i="0">
                                <a:solidFill>
                                  <a:schemeClr val="tx1"/>
                                </a:solidFill>
                                <a:latin typeface="Cambria Math" panose="02040503050406030204" pitchFamily="18" charset="0"/>
                              </a:rPr>
                              <m:t>𝐑</m:t>
                            </m:r>
                          </m:e>
                          <m:sub>
                            <m:r>
                              <a:rPr lang="en-US" i="1">
                                <a:solidFill>
                                  <a:schemeClr val="tx1"/>
                                </a:solidFill>
                                <a:latin typeface="Cambria Math" panose="02040503050406030204" pitchFamily="18" charset="0"/>
                                <a:ea typeface="Cambria Math" panose="02040503050406030204" pitchFamily="18" charset="0"/>
                              </a:rPr>
                              <m:t>∅</m:t>
                            </m:r>
                          </m:sub>
                        </m:sSub>
                        <m:r>
                          <a:rPr lang="pt-BR" i="1">
                            <a:solidFill>
                              <a:schemeClr val="tx1"/>
                            </a:solidFill>
                            <a:latin typeface="Cambria Math" panose="02040503050406030204" pitchFamily="18" charset="0"/>
                          </a:rPr>
                          <m:t>h</m:t>
                        </m:r>
                      </m:e>
                      <m:sub>
                        <m:r>
                          <a:rPr lang="en-US" i="1">
                            <a:solidFill>
                              <a:schemeClr val="tx1"/>
                            </a:solidFill>
                            <a:latin typeface="Cambria Math" panose="02040503050406030204" pitchFamily="18" charset="0"/>
                            <a:ea typeface="Cambria Math" panose="02040503050406030204" pitchFamily="18" charset="0"/>
                          </a:rPr>
                          <m:t>∅</m:t>
                        </m:r>
                      </m:sub>
                    </m:sSub>
                    <m:r>
                      <a:rPr lang="pt-BR" i="1">
                        <a:solidFill>
                          <a:schemeClr val="tx1"/>
                        </a:solidFill>
                        <a:latin typeface="Cambria Math" panose="02040503050406030204" pitchFamily="18" charset="0"/>
                      </a:rPr>
                      <m:t>)</m:t>
                    </m:r>
                  </m:oMath>
                </a14:m>
                <a:endParaRPr lang="LID4096" dirty="0">
                  <a:solidFill>
                    <a:schemeClr val="tx1"/>
                  </a:solidFill>
                </a:endParaRPr>
              </a:p>
            </p:txBody>
          </p:sp>
        </mc:Choice>
        <mc:Fallback>
          <p:sp>
            <p:nvSpPr>
              <p:cNvPr id="13" name="TextBox 12">
                <a:extLst>
                  <a:ext uri="{FF2B5EF4-FFF2-40B4-BE49-F238E27FC236}">
                    <a16:creationId xmlns:a16="http://schemas.microsoft.com/office/drawing/2014/main" id="{D04ACA4C-5FCF-0BDC-887F-C61766CED0DE}"/>
                  </a:ext>
                </a:extLst>
              </p:cNvPr>
              <p:cNvSpPr txBox="1">
                <a:spLocks noRot="1" noChangeAspect="1" noMove="1" noResize="1" noEditPoints="1" noAdjustHandles="1" noChangeArrowheads="1" noChangeShapeType="1" noTextEdit="1"/>
              </p:cNvSpPr>
              <p:nvPr/>
            </p:nvSpPr>
            <p:spPr>
              <a:xfrm>
                <a:off x="2513474" y="3808995"/>
                <a:ext cx="2590800" cy="428964"/>
              </a:xfrm>
              <a:prstGeom prst="rect">
                <a:avLst/>
              </a:prstGeom>
              <a:blipFill>
                <a:blip r:embed="rId4"/>
                <a:stretch>
                  <a:fillRect/>
                </a:stretch>
              </a:blipFill>
            </p:spPr>
            <p:txBody>
              <a:bodyPr/>
              <a:lstStyle/>
              <a:p>
                <a:r>
                  <a:rPr lang="LID4096">
                    <a:noFill/>
                  </a:rPr>
                  <a:t> </a:t>
                </a:r>
              </a:p>
            </p:txBody>
          </p:sp>
        </mc:Fallback>
      </mc:AlternateContent>
      <p:sp>
        <p:nvSpPr>
          <p:cNvPr id="25" name="Retângulo 180">
            <a:extLst>
              <a:ext uri="{FF2B5EF4-FFF2-40B4-BE49-F238E27FC236}">
                <a16:creationId xmlns:a16="http://schemas.microsoft.com/office/drawing/2014/main" id="{5F3BB9F5-70A0-1D50-3BE4-BAA5937BBE05}"/>
              </a:ext>
            </a:extLst>
          </p:cNvPr>
          <p:cNvSpPr/>
          <p:nvPr/>
        </p:nvSpPr>
        <p:spPr>
          <a:xfrm>
            <a:off x="559996" y="536552"/>
            <a:ext cx="917836" cy="432487"/>
          </a:xfrm>
          <a:prstGeom prst="rect">
            <a:avLst/>
          </a:prstGeom>
          <a:noFill/>
        </p:spPr>
        <p:txBody>
          <a:bodyPr wrap="square" lIns="0" tIns="0" rIns="0" bIns="0" anchor="t" anchorCtr="0">
            <a:noAutofit/>
          </a:bodyPr>
          <a:lstStyle/>
          <a:p>
            <a:pPr algn="ctr"/>
            <a:r>
              <a:rPr lang="en-US" b="1" dirty="0"/>
              <a:t>Borehole</a:t>
            </a:r>
            <a:endParaRPr lang="en-US" dirty="0"/>
          </a:p>
        </p:txBody>
      </p:sp>
      <p:grpSp>
        <p:nvGrpSpPr>
          <p:cNvPr id="31" name="Group 30">
            <a:extLst>
              <a:ext uri="{FF2B5EF4-FFF2-40B4-BE49-F238E27FC236}">
                <a16:creationId xmlns:a16="http://schemas.microsoft.com/office/drawing/2014/main" id="{6C79B814-2F1F-4706-657F-89387672E297}"/>
              </a:ext>
            </a:extLst>
          </p:cNvPr>
          <p:cNvGrpSpPr>
            <a:grpSpLocks noChangeAspect="1"/>
          </p:cNvGrpSpPr>
          <p:nvPr/>
        </p:nvGrpSpPr>
        <p:grpSpPr>
          <a:xfrm>
            <a:off x="527706" y="543007"/>
            <a:ext cx="1926771" cy="5886368"/>
            <a:chOff x="527706" y="504907"/>
            <a:chExt cx="2057952" cy="6099152"/>
          </a:xfrm>
        </p:grpSpPr>
        <p:pic>
          <p:nvPicPr>
            <p:cNvPr id="29" name="Picture 28">
              <a:extLst>
                <a:ext uri="{FF2B5EF4-FFF2-40B4-BE49-F238E27FC236}">
                  <a16:creationId xmlns:a16="http://schemas.microsoft.com/office/drawing/2014/main" id="{6739FE13-5DCC-B031-2E2F-E9E986EF5AC4}"/>
                </a:ext>
              </a:extLst>
            </p:cNvPr>
            <p:cNvPicPr>
              <a:picLocks noChangeAspect="1"/>
            </p:cNvPicPr>
            <p:nvPr/>
          </p:nvPicPr>
          <p:blipFill rotWithShape="1">
            <a:blip r:embed="rId5"/>
            <a:srcRect r="2485"/>
            <a:stretch/>
          </p:blipFill>
          <p:spPr>
            <a:xfrm>
              <a:off x="527706" y="504907"/>
              <a:ext cx="2057952" cy="6099152"/>
            </a:xfrm>
            <a:prstGeom prst="rect">
              <a:avLst/>
            </a:prstGeom>
          </p:spPr>
        </p:pic>
        <p:pic>
          <p:nvPicPr>
            <p:cNvPr id="30" name="Imagem 11242">
              <a:extLst>
                <a:ext uri="{FF2B5EF4-FFF2-40B4-BE49-F238E27FC236}">
                  <a16:creationId xmlns:a16="http://schemas.microsoft.com/office/drawing/2014/main" id="{F3FC9084-C6F9-F13C-DCD9-77C508221C3E}"/>
                </a:ext>
              </a:extLst>
            </p:cNvPr>
            <p:cNvPicPr>
              <a:picLocks noChangeAspect="1"/>
            </p:cNvPicPr>
            <p:nvPr/>
          </p:nvPicPr>
          <p:blipFill rotWithShape="1">
            <a:blip r:embed="rId6">
              <a:extLst>
                <a:ext uri="{28A0092B-C50C-407E-A947-70E740481C1C}">
                  <a14:useLocalDpi xmlns:a14="http://schemas.microsoft.com/office/drawing/2010/main" val="0"/>
                </a:ext>
              </a:extLst>
            </a:blip>
            <a:srcRect r="75736"/>
            <a:stretch/>
          </p:blipFill>
          <p:spPr bwMode="auto">
            <a:xfrm>
              <a:off x="986627" y="1015801"/>
              <a:ext cx="1599029" cy="4852730"/>
            </a:xfrm>
            <a:prstGeom prst="rect">
              <a:avLst/>
            </a:prstGeom>
          </p:spPr>
        </p:pic>
      </p:grpSp>
      <p:pic>
        <p:nvPicPr>
          <p:cNvPr id="39" name="Picture 38">
            <a:extLst>
              <a:ext uri="{FF2B5EF4-FFF2-40B4-BE49-F238E27FC236}">
                <a16:creationId xmlns:a16="http://schemas.microsoft.com/office/drawing/2014/main" id="{155596B6-974E-3FFF-73E4-E9CE11F932A4}"/>
              </a:ext>
            </a:extLst>
          </p:cNvPr>
          <p:cNvPicPr>
            <a:picLocks noChangeAspect="1"/>
          </p:cNvPicPr>
          <p:nvPr/>
        </p:nvPicPr>
        <p:blipFill rotWithShape="1">
          <a:blip r:embed="rId7"/>
          <a:srcRect b="55835"/>
          <a:stretch/>
        </p:blipFill>
        <p:spPr>
          <a:xfrm>
            <a:off x="2572722" y="579392"/>
            <a:ext cx="1245933" cy="612061"/>
          </a:xfrm>
          <a:prstGeom prst="rect">
            <a:avLst/>
          </a:prstGeom>
        </p:spPr>
      </p:pic>
      <p:grpSp>
        <p:nvGrpSpPr>
          <p:cNvPr id="53" name="Group 52">
            <a:extLst>
              <a:ext uri="{FF2B5EF4-FFF2-40B4-BE49-F238E27FC236}">
                <a16:creationId xmlns:a16="http://schemas.microsoft.com/office/drawing/2014/main" id="{C22E49AB-E378-35C1-BB34-C510EAB86ED1}"/>
              </a:ext>
            </a:extLst>
          </p:cNvPr>
          <p:cNvGrpSpPr>
            <a:grpSpLocks noChangeAspect="1"/>
          </p:cNvGrpSpPr>
          <p:nvPr/>
        </p:nvGrpSpPr>
        <p:grpSpPr>
          <a:xfrm>
            <a:off x="3975668" y="582555"/>
            <a:ext cx="3352402" cy="3117737"/>
            <a:chOff x="3882602" y="567435"/>
            <a:chExt cx="3507526" cy="3262002"/>
          </a:xfrm>
        </p:grpSpPr>
        <p:graphicFrame>
          <p:nvGraphicFramePr>
            <p:cNvPr id="49" name="Gráfico 1">
              <a:extLst>
                <a:ext uri="{FF2B5EF4-FFF2-40B4-BE49-F238E27FC236}">
                  <a16:creationId xmlns:a16="http://schemas.microsoft.com/office/drawing/2014/main" id="{DE52ED05-6D32-4674-FDF7-0DDC89212434}"/>
                </a:ext>
              </a:extLst>
            </p:cNvPr>
            <p:cNvGraphicFramePr>
              <a:graphicFrameLocks/>
            </p:cNvGraphicFramePr>
            <p:nvPr>
              <p:extLst>
                <p:ext uri="{D42A27DB-BD31-4B8C-83A1-F6EECF244321}">
                  <p14:modId xmlns:p14="http://schemas.microsoft.com/office/powerpoint/2010/main" val="1180206005"/>
                </p:ext>
              </p:extLst>
            </p:nvPr>
          </p:nvGraphicFramePr>
          <p:xfrm>
            <a:off x="3882602" y="567435"/>
            <a:ext cx="1726855" cy="161343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0" name="Gráfico 2">
              <a:extLst>
                <a:ext uri="{FF2B5EF4-FFF2-40B4-BE49-F238E27FC236}">
                  <a16:creationId xmlns:a16="http://schemas.microsoft.com/office/drawing/2014/main" id="{EEA07F1B-B488-263F-01C7-ABB62A515B6E}"/>
                </a:ext>
              </a:extLst>
            </p:cNvPr>
            <p:cNvGraphicFramePr>
              <a:graphicFrameLocks/>
            </p:cNvGraphicFramePr>
            <p:nvPr>
              <p:extLst>
                <p:ext uri="{D42A27DB-BD31-4B8C-83A1-F6EECF244321}">
                  <p14:modId xmlns:p14="http://schemas.microsoft.com/office/powerpoint/2010/main" val="3106156354"/>
                </p:ext>
              </p:extLst>
            </p:nvPr>
          </p:nvGraphicFramePr>
          <p:xfrm>
            <a:off x="5662653" y="567435"/>
            <a:ext cx="1724241" cy="161343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1" name="Gráfico 3">
              <a:extLst>
                <a:ext uri="{FF2B5EF4-FFF2-40B4-BE49-F238E27FC236}">
                  <a16:creationId xmlns:a16="http://schemas.microsoft.com/office/drawing/2014/main" id="{490E7D9A-463B-EF26-A3ED-0A04BF433DF1}"/>
                </a:ext>
              </a:extLst>
            </p:cNvPr>
            <p:cNvGraphicFramePr>
              <a:graphicFrameLocks/>
            </p:cNvGraphicFramePr>
            <p:nvPr>
              <p:extLst>
                <p:ext uri="{D42A27DB-BD31-4B8C-83A1-F6EECF244321}">
                  <p14:modId xmlns:p14="http://schemas.microsoft.com/office/powerpoint/2010/main" val="657186133"/>
                </p:ext>
              </p:extLst>
            </p:nvPr>
          </p:nvGraphicFramePr>
          <p:xfrm>
            <a:off x="3884849" y="2216001"/>
            <a:ext cx="1722499" cy="161343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2" name="Gráfico 1">
              <a:extLst>
                <a:ext uri="{FF2B5EF4-FFF2-40B4-BE49-F238E27FC236}">
                  <a16:creationId xmlns:a16="http://schemas.microsoft.com/office/drawing/2014/main" id="{5F4E37FC-2FA5-4B1A-86A0-2DD07E1393DD}"/>
                </a:ext>
              </a:extLst>
            </p:cNvPr>
            <p:cNvGraphicFramePr>
              <a:graphicFrameLocks/>
            </p:cNvGraphicFramePr>
            <p:nvPr>
              <p:extLst>
                <p:ext uri="{D42A27DB-BD31-4B8C-83A1-F6EECF244321}">
                  <p14:modId xmlns:p14="http://schemas.microsoft.com/office/powerpoint/2010/main" val="774424117"/>
                </p:ext>
              </p:extLst>
            </p:nvPr>
          </p:nvGraphicFramePr>
          <p:xfrm>
            <a:off x="5656302" y="2216002"/>
            <a:ext cx="1733826" cy="1613435"/>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59" name="Gráfico 25">
            <a:extLst>
              <a:ext uri="{FF2B5EF4-FFF2-40B4-BE49-F238E27FC236}">
                <a16:creationId xmlns:a16="http://schemas.microsoft.com/office/drawing/2014/main" id="{FAF521BF-AB12-F85E-E1F7-5E67C33CB3C9}"/>
              </a:ext>
            </a:extLst>
          </p:cNvPr>
          <p:cNvGraphicFramePr/>
          <p:nvPr>
            <p:extLst>
              <p:ext uri="{D42A27DB-BD31-4B8C-83A1-F6EECF244321}">
                <p14:modId xmlns:p14="http://schemas.microsoft.com/office/powerpoint/2010/main" val="2026098923"/>
              </p:ext>
            </p:extLst>
          </p:nvPr>
        </p:nvGraphicFramePr>
        <p:xfrm>
          <a:off x="4765104" y="3850683"/>
          <a:ext cx="2560130" cy="2516045"/>
        </p:xfrm>
        <a:graphic>
          <a:graphicData uri="http://schemas.openxmlformats.org/drawingml/2006/chart">
            <c:chart xmlns:c="http://schemas.openxmlformats.org/drawingml/2006/chart" xmlns:r="http://schemas.openxmlformats.org/officeDocument/2006/relationships" r:id="rId12"/>
          </a:graphicData>
        </a:graphic>
      </p:graphicFrame>
      <p:sp>
        <p:nvSpPr>
          <p:cNvPr id="61" name="TextBox 60">
            <a:extLst>
              <a:ext uri="{FF2B5EF4-FFF2-40B4-BE49-F238E27FC236}">
                <a16:creationId xmlns:a16="http://schemas.microsoft.com/office/drawing/2014/main" id="{F7E623FD-9F30-9F4A-78B1-7EC662B8FE1F}"/>
              </a:ext>
            </a:extLst>
          </p:cNvPr>
          <p:cNvSpPr txBox="1"/>
          <p:nvPr/>
        </p:nvSpPr>
        <p:spPr>
          <a:xfrm>
            <a:off x="2544146" y="4292655"/>
            <a:ext cx="2150339" cy="2035974"/>
          </a:xfrm>
          <a:prstGeom prst="rect">
            <a:avLst/>
          </a:prstGeom>
          <a:noFill/>
        </p:spPr>
        <p:txBody>
          <a:bodyPr wrap="square" lIns="0" tIns="0" rIns="0" bIns="0" rtlCol="0" anchor="t" anchorCtr="0">
            <a:noAutofit/>
          </a:bodyPr>
          <a:lstStyle/>
          <a:p>
            <a:pPr algn="ctr"/>
            <a:r>
              <a:rPr lang="en-US" sz="2400" b="1" dirty="0">
                <a:solidFill>
                  <a:srgbClr val="0000FF"/>
                </a:solidFill>
              </a:rPr>
              <a:t>T-Progs</a:t>
            </a:r>
            <a:r>
              <a:rPr lang="en-US" sz="2000" dirty="0">
                <a:solidFill>
                  <a:srgbClr val="0000FF"/>
                </a:solidFill>
              </a:rPr>
              <a:t> relies on</a:t>
            </a:r>
          </a:p>
          <a:p>
            <a:pPr algn="ctr"/>
            <a:r>
              <a:rPr lang="en-US" sz="2000" dirty="0">
                <a:solidFill>
                  <a:srgbClr val="0000FF"/>
                </a:solidFill>
              </a:rPr>
              <a:t>exponentiation. </a:t>
            </a:r>
          </a:p>
          <a:p>
            <a:pPr algn="ctr"/>
            <a:r>
              <a:rPr lang="en-US" dirty="0">
                <a:solidFill>
                  <a:srgbClr val="0000FF"/>
                </a:solidFill>
              </a:rPr>
              <a:t>… of underlying.</a:t>
            </a:r>
          </a:p>
          <a:p>
            <a:pPr algn="ctr"/>
            <a:endParaRPr lang="en-US" sz="400" b="1" dirty="0">
              <a:solidFill>
                <a:srgbClr val="0000FF"/>
              </a:solidFill>
            </a:endParaRPr>
          </a:p>
          <a:p>
            <a:pPr algn="ctr"/>
            <a:r>
              <a:rPr lang="en-US" sz="2400" b="1" dirty="0">
                <a:solidFill>
                  <a:srgbClr val="0000FF"/>
                </a:solidFill>
              </a:rPr>
              <a:t>Eigenvalues &amp;</a:t>
            </a:r>
          </a:p>
          <a:p>
            <a:pPr algn="ctr"/>
            <a:r>
              <a:rPr lang="en-US" sz="2400" b="1" dirty="0">
                <a:solidFill>
                  <a:srgbClr val="0000FF"/>
                </a:solidFill>
              </a:rPr>
              <a:t>Eigenvectors </a:t>
            </a:r>
          </a:p>
          <a:p>
            <a:pPr algn="ctr"/>
            <a:r>
              <a:rPr lang="en-US" sz="2000" b="1" dirty="0">
                <a:solidFill>
                  <a:srgbClr val="0000FF"/>
                </a:solidFill>
              </a:rPr>
              <a:t>( </a:t>
            </a:r>
            <a:r>
              <a:rPr lang="el-GR" sz="2400" b="1" dirty="0">
                <a:solidFill>
                  <a:srgbClr val="0000FF"/>
                </a:solidFill>
              </a:rPr>
              <a:t>σ</a:t>
            </a:r>
            <a:r>
              <a:rPr lang="pt-BR" sz="2000" b="1" baseline="-25000" dirty="0">
                <a:solidFill>
                  <a:srgbClr val="0000FF"/>
                </a:solidFill>
              </a:rPr>
              <a:t>A,B </a:t>
            </a:r>
            <a:r>
              <a:rPr lang="pt-BR" sz="2000" b="1" dirty="0">
                <a:solidFill>
                  <a:srgbClr val="0000FF"/>
                </a:solidFill>
              </a:rPr>
              <a:t>, V</a:t>
            </a:r>
            <a:r>
              <a:rPr lang="pt-BR" sz="2000" b="1" baseline="-25000" dirty="0">
                <a:solidFill>
                  <a:srgbClr val="0000FF"/>
                </a:solidFill>
              </a:rPr>
              <a:t>1,2 </a:t>
            </a:r>
            <a:r>
              <a:rPr lang="en-US" sz="2000" b="1" dirty="0">
                <a:solidFill>
                  <a:srgbClr val="0000FF"/>
                </a:solidFill>
              </a:rPr>
              <a:t>)</a:t>
            </a:r>
            <a:endParaRPr lang="en-US" sz="2000" dirty="0">
              <a:solidFill>
                <a:srgbClr val="0000FF"/>
              </a:solidFill>
            </a:endParaRPr>
          </a:p>
        </p:txBody>
      </p:sp>
      <p:sp>
        <p:nvSpPr>
          <p:cNvPr id="12" name="TextBox 11">
            <a:extLst>
              <a:ext uri="{FF2B5EF4-FFF2-40B4-BE49-F238E27FC236}">
                <a16:creationId xmlns:a16="http://schemas.microsoft.com/office/drawing/2014/main" id="{2894ED6F-9AB5-ED1B-70E9-4F78F39C5D02}"/>
              </a:ext>
            </a:extLst>
          </p:cNvPr>
          <p:cNvSpPr txBox="1"/>
          <p:nvPr/>
        </p:nvSpPr>
        <p:spPr>
          <a:xfrm>
            <a:off x="6318250" y="3367803"/>
            <a:ext cx="978154" cy="153888"/>
          </a:xfrm>
          <a:prstGeom prst="rect">
            <a:avLst/>
          </a:prstGeom>
          <a:solidFill>
            <a:schemeClr val="bg1"/>
          </a:solidFill>
        </p:spPr>
        <p:txBody>
          <a:bodyPr wrap="square" lIns="0" tIns="0" rIns="0" bIns="0">
            <a:spAutoFit/>
          </a:bodyPr>
          <a:lstStyle/>
          <a:p>
            <a:pPr algn="r"/>
            <a:r>
              <a:rPr lang="pt-BR" sz="1000" dirty="0">
                <a:solidFill>
                  <a:schemeClr val="bg1">
                    <a:lumMod val="65000"/>
                  </a:schemeClr>
                </a:solidFill>
                <a:effectLst/>
                <a:latin typeface="Times New Roman" panose="02020603050405020304" pitchFamily="18" charset="0"/>
                <a:ea typeface="Calibri" panose="020F0502020204030204" pitchFamily="34" charset="0"/>
              </a:rPr>
              <a:t>Davis (1973)</a:t>
            </a:r>
            <a:endParaRPr lang="LID4096" sz="1000" dirty="0">
              <a:solidFill>
                <a:schemeClr val="bg1">
                  <a:lumMod val="65000"/>
                </a:schemeClr>
              </a:solidFill>
            </a:endParaRPr>
          </a:p>
        </p:txBody>
      </p:sp>
      <p:sp>
        <p:nvSpPr>
          <p:cNvPr id="14" name="TextBox 13">
            <a:extLst>
              <a:ext uri="{FF2B5EF4-FFF2-40B4-BE49-F238E27FC236}">
                <a16:creationId xmlns:a16="http://schemas.microsoft.com/office/drawing/2014/main" id="{5E863A7F-0DA0-268F-7A84-B9FF3BA616C0}"/>
              </a:ext>
            </a:extLst>
          </p:cNvPr>
          <p:cNvSpPr txBox="1"/>
          <p:nvPr/>
        </p:nvSpPr>
        <p:spPr>
          <a:xfrm>
            <a:off x="7479441" y="527522"/>
            <a:ext cx="4355328" cy="820398"/>
          </a:xfrm>
          <a:prstGeom prst="rect">
            <a:avLst/>
          </a:prstGeom>
          <a:noFill/>
        </p:spPr>
        <p:txBody>
          <a:bodyPr wrap="square" lIns="0" tIns="0" rIns="0" bIns="0" rtlCol="0" anchor="t" anchorCtr="0">
            <a:noAutofit/>
          </a:bodyPr>
          <a:lstStyle/>
          <a:p>
            <a:r>
              <a:rPr lang="en-US" sz="2500" dirty="0">
                <a:solidFill>
                  <a:srgbClr val="0000FF"/>
                </a:solidFill>
              </a:rPr>
              <a:t>Littre wonder, this variables are called spectral components (</a:t>
            </a:r>
            <a:r>
              <a:rPr lang="el-GR" sz="2800" b="1" dirty="0">
                <a:solidFill>
                  <a:srgbClr val="0000FF"/>
                </a:solidFill>
              </a:rPr>
              <a:t>σ</a:t>
            </a:r>
            <a:r>
              <a:rPr lang="en-US" sz="2500" dirty="0">
                <a:solidFill>
                  <a:srgbClr val="0000FF"/>
                </a:solidFill>
              </a:rPr>
              <a:t>). </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1536053-3D0C-B525-5BD9-8A9B9EAE938A}"/>
                  </a:ext>
                </a:extLst>
              </p:cNvPr>
              <p:cNvSpPr txBox="1"/>
              <p:nvPr/>
            </p:nvSpPr>
            <p:spPr>
              <a:xfrm>
                <a:off x="9635333" y="1399126"/>
                <a:ext cx="2191349" cy="62921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LID4096" b="1" i="1" smtClean="0">
                              <a:solidFill>
                                <a:srgbClr val="FF0000"/>
                              </a:solidFill>
                              <a:latin typeface="Cambria Math" panose="02040503050406030204" pitchFamily="18" charset="0"/>
                            </a:rPr>
                          </m:ctrlPr>
                        </m:dPr>
                        <m:e>
                          <m:m>
                            <m:mPr>
                              <m:mcs>
                                <m:mc>
                                  <m:mcPr>
                                    <m:count m:val="2"/>
                                    <m:mcJc m:val="center"/>
                                  </m:mcPr>
                                </m:mc>
                              </m:mcs>
                              <m:ctrlPr>
                                <a:rPr lang="en-US" b="1" i="1">
                                  <a:solidFill>
                                    <a:srgbClr val="FF0000"/>
                                  </a:solidFill>
                                  <a:latin typeface="Cambria Math" panose="02040503050406030204" pitchFamily="18" charset="0"/>
                                </a:rPr>
                              </m:ctrlPr>
                            </m:mPr>
                            <m:mr>
                              <m:e>
                                <m:sSub>
                                  <m:sSubPr>
                                    <m:ctrlPr>
                                      <a:rPr lang="en-US" b="1" i="1">
                                        <a:solidFill>
                                          <a:srgbClr val="FF0000"/>
                                        </a:solidFill>
                                        <a:latin typeface="Cambria Math" panose="02040503050406030204" pitchFamily="18" charset="0"/>
                                      </a:rPr>
                                    </m:ctrlPr>
                                  </m:sSubPr>
                                  <m:e>
                                    <m:r>
                                      <a:rPr lang="pt-BR" b="1" i="0" smtClean="0">
                                        <a:solidFill>
                                          <a:srgbClr val="FF0000"/>
                                        </a:solidFill>
                                        <a:latin typeface="Cambria Math" panose="02040503050406030204" pitchFamily="18" charset="0"/>
                                      </a:rPr>
                                      <m:t>𝐚</m:t>
                                    </m:r>
                                  </m:e>
                                  <m:sub>
                                    <m:r>
                                      <a:rPr lang="pt-BR" b="1" i="0" smtClean="0">
                                        <a:solidFill>
                                          <a:srgbClr val="FF0000"/>
                                        </a:solidFill>
                                        <a:latin typeface="Cambria Math" panose="02040503050406030204" pitchFamily="18" charset="0"/>
                                        <a:ea typeface="Cambria Math" panose="02040503050406030204" pitchFamily="18" charset="0"/>
                                      </a:rPr>
                                      <m:t>𝟏𝟏</m:t>
                                    </m:r>
                                  </m:sub>
                                </m:sSub>
                                <m:r>
                                  <a:rPr lang="pt-BR" b="1" i="0" smtClean="0">
                                    <a:solidFill>
                                      <a:srgbClr val="FF0000"/>
                                    </a:solidFill>
                                    <a:latin typeface="Cambria Math" panose="02040503050406030204" pitchFamily="18" charset="0"/>
                                  </a:rPr>
                                  <m:t>−</m:t>
                                </m:r>
                                <m:r>
                                  <a:rPr lang="pt-BR"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𝝀</m:t>
                                </m:r>
                              </m:e>
                              <m:e>
                                <m:sSub>
                                  <m:sSubPr>
                                    <m:ctrlPr>
                                      <a:rPr lang="en-US" b="1" i="1">
                                        <a:solidFill>
                                          <a:srgbClr val="FF0000"/>
                                        </a:solidFill>
                                        <a:latin typeface="Cambria Math" panose="02040503050406030204" pitchFamily="18" charset="0"/>
                                      </a:rPr>
                                    </m:ctrlPr>
                                  </m:sSubPr>
                                  <m:e>
                                    <m:r>
                                      <a:rPr lang="pt-BR" b="1" i="1">
                                        <a:solidFill>
                                          <a:srgbClr val="FF0000"/>
                                        </a:solidFill>
                                        <a:latin typeface="Cambria Math" panose="02040503050406030204" pitchFamily="18" charset="0"/>
                                      </a:rPr>
                                      <m:t>𝒂</m:t>
                                    </m:r>
                                  </m:e>
                                  <m:sub>
                                    <m:r>
                                      <a:rPr lang="pt-BR" b="1" i="1">
                                        <a:solidFill>
                                          <a:srgbClr val="FF0000"/>
                                        </a:solidFill>
                                        <a:latin typeface="Cambria Math" panose="02040503050406030204" pitchFamily="18" charset="0"/>
                                        <a:ea typeface="Cambria Math" panose="02040503050406030204" pitchFamily="18" charset="0"/>
                                      </a:rPr>
                                      <m:t>𝟏</m:t>
                                    </m:r>
                                    <m:r>
                                      <a:rPr lang="pt-BR" b="1" i="1" smtClean="0">
                                        <a:solidFill>
                                          <a:srgbClr val="FF0000"/>
                                        </a:solidFill>
                                        <a:latin typeface="Cambria Math" panose="02040503050406030204" pitchFamily="18" charset="0"/>
                                        <a:ea typeface="Cambria Math" panose="02040503050406030204" pitchFamily="18" charset="0"/>
                                      </a:rPr>
                                      <m:t>𝟐</m:t>
                                    </m:r>
                                  </m:sub>
                                </m:sSub>
                              </m:e>
                            </m:mr>
                            <m:mr>
                              <m:e>
                                <m:sSub>
                                  <m:sSubPr>
                                    <m:ctrlPr>
                                      <a:rPr lang="en-US" b="1" i="1">
                                        <a:solidFill>
                                          <a:srgbClr val="FF0000"/>
                                        </a:solidFill>
                                        <a:latin typeface="Cambria Math" panose="02040503050406030204" pitchFamily="18" charset="0"/>
                                      </a:rPr>
                                    </m:ctrlPr>
                                  </m:sSubPr>
                                  <m:e>
                                    <m:r>
                                      <a:rPr lang="pt-BR" b="1" i="1">
                                        <a:solidFill>
                                          <a:srgbClr val="FF0000"/>
                                        </a:solidFill>
                                        <a:latin typeface="Cambria Math" panose="02040503050406030204" pitchFamily="18" charset="0"/>
                                      </a:rPr>
                                      <m:t>𝒂</m:t>
                                    </m:r>
                                  </m:e>
                                  <m:sub>
                                    <m:r>
                                      <a:rPr lang="pt-BR" b="1" i="1">
                                        <a:solidFill>
                                          <a:srgbClr val="FF0000"/>
                                        </a:solidFill>
                                        <a:latin typeface="Cambria Math" panose="02040503050406030204" pitchFamily="18" charset="0"/>
                                        <a:ea typeface="Cambria Math" panose="02040503050406030204" pitchFamily="18" charset="0"/>
                                      </a:rPr>
                                      <m:t>𝟏𝟐</m:t>
                                    </m:r>
                                  </m:sub>
                                </m:sSub>
                              </m:e>
                              <m:e>
                                <m:sSub>
                                  <m:sSubPr>
                                    <m:ctrlPr>
                                      <a:rPr lang="en-US" b="1" i="1">
                                        <a:solidFill>
                                          <a:srgbClr val="FF0000"/>
                                        </a:solidFill>
                                        <a:latin typeface="Cambria Math" panose="02040503050406030204" pitchFamily="18" charset="0"/>
                                      </a:rPr>
                                    </m:ctrlPr>
                                  </m:sSubPr>
                                  <m:e>
                                    <m:r>
                                      <a:rPr lang="pt-BR" b="1" i="1">
                                        <a:solidFill>
                                          <a:srgbClr val="FF0000"/>
                                        </a:solidFill>
                                        <a:latin typeface="Cambria Math" panose="02040503050406030204" pitchFamily="18" charset="0"/>
                                      </a:rPr>
                                      <m:t>𝒂</m:t>
                                    </m:r>
                                  </m:e>
                                  <m:sub>
                                    <m:r>
                                      <a:rPr lang="pt-BR" b="1" i="1" smtClean="0">
                                        <a:solidFill>
                                          <a:srgbClr val="FF0000"/>
                                        </a:solidFill>
                                        <a:latin typeface="Cambria Math" panose="02040503050406030204" pitchFamily="18" charset="0"/>
                                      </a:rPr>
                                      <m:t>𝟐𝟐</m:t>
                                    </m:r>
                                  </m:sub>
                                </m:sSub>
                                <m:r>
                                  <a:rPr lang="pt-BR" b="1">
                                    <a:solidFill>
                                      <a:srgbClr val="FF0000"/>
                                    </a:solidFill>
                                    <a:latin typeface="Cambria Math" panose="02040503050406030204" pitchFamily="18" charset="0"/>
                                  </a:rPr>
                                  <m:t>−</m:t>
                                </m:r>
                                <m:r>
                                  <a:rPr lang="pt-BR"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𝝀</m:t>
                                </m:r>
                              </m:e>
                            </m:mr>
                          </m:m>
                        </m:e>
                      </m:d>
                    </m:oMath>
                  </m:oMathPara>
                </a14:m>
                <a:endParaRPr lang="LID4096" b="1" dirty="0">
                  <a:solidFill>
                    <a:srgbClr val="FF0000"/>
                  </a:solidFill>
                </a:endParaRPr>
              </a:p>
            </p:txBody>
          </p:sp>
        </mc:Choice>
        <mc:Fallback>
          <p:sp>
            <p:nvSpPr>
              <p:cNvPr id="15" name="TextBox 14">
                <a:extLst>
                  <a:ext uri="{FF2B5EF4-FFF2-40B4-BE49-F238E27FC236}">
                    <a16:creationId xmlns:a16="http://schemas.microsoft.com/office/drawing/2014/main" id="{B1536053-3D0C-B525-5BD9-8A9B9EAE938A}"/>
                  </a:ext>
                </a:extLst>
              </p:cNvPr>
              <p:cNvSpPr txBox="1">
                <a:spLocks noRot="1" noChangeAspect="1" noMove="1" noResize="1" noEditPoints="1" noAdjustHandles="1" noChangeArrowheads="1" noChangeShapeType="1" noTextEdit="1"/>
              </p:cNvSpPr>
              <p:nvPr/>
            </p:nvSpPr>
            <p:spPr>
              <a:xfrm>
                <a:off x="9635333" y="1399126"/>
                <a:ext cx="2191349" cy="629211"/>
              </a:xfrm>
              <a:prstGeom prst="rect">
                <a:avLst/>
              </a:prstGeom>
              <a:blipFill>
                <a:blip r:embed="rId13"/>
                <a:stretch>
                  <a:fillRect/>
                </a:stretch>
              </a:blipFill>
            </p:spPr>
            <p:txBody>
              <a:bodyPr/>
              <a:lstStyle/>
              <a:p>
                <a:r>
                  <a:rPr lang="LID4096">
                    <a:noFill/>
                  </a:rPr>
                  <a:t> </a:t>
                </a:r>
              </a:p>
            </p:txBody>
          </p:sp>
        </mc:Fallback>
      </mc:AlternateContent>
      <p:grpSp>
        <p:nvGrpSpPr>
          <p:cNvPr id="23" name="Group 22">
            <a:extLst>
              <a:ext uri="{FF2B5EF4-FFF2-40B4-BE49-F238E27FC236}">
                <a16:creationId xmlns:a16="http://schemas.microsoft.com/office/drawing/2014/main" id="{AD5D7401-D6B7-E061-BE66-7FB7318DF5F0}"/>
              </a:ext>
            </a:extLst>
          </p:cNvPr>
          <p:cNvGrpSpPr>
            <a:grpSpLocks noChangeAspect="1"/>
          </p:cNvGrpSpPr>
          <p:nvPr/>
        </p:nvGrpSpPr>
        <p:grpSpPr>
          <a:xfrm>
            <a:off x="2562655" y="1217895"/>
            <a:ext cx="1246222" cy="2467277"/>
            <a:chOff x="2562655" y="1217895"/>
            <a:chExt cx="1246222" cy="2467277"/>
          </a:xfrm>
        </p:grpSpPr>
        <p:grpSp>
          <p:nvGrpSpPr>
            <p:cNvPr id="48" name="Group 47">
              <a:extLst>
                <a:ext uri="{FF2B5EF4-FFF2-40B4-BE49-F238E27FC236}">
                  <a16:creationId xmlns:a16="http://schemas.microsoft.com/office/drawing/2014/main" id="{F15E2F8B-26F7-BFFA-DD65-2537F90B614B}"/>
                </a:ext>
              </a:extLst>
            </p:cNvPr>
            <p:cNvGrpSpPr>
              <a:grpSpLocks noChangeAspect="1"/>
            </p:cNvGrpSpPr>
            <p:nvPr/>
          </p:nvGrpSpPr>
          <p:grpSpPr>
            <a:xfrm>
              <a:off x="2562655" y="1217895"/>
              <a:ext cx="1246222" cy="2467277"/>
              <a:chOff x="2572434" y="1630446"/>
              <a:chExt cx="1246222" cy="2198991"/>
            </a:xfrm>
          </p:grpSpPr>
          <p:pic>
            <p:nvPicPr>
              <p:cNvPr id="44" name="Imagem 19">
                <a:extLst>
                  <a:ext uri="{FF2B5EF4-FFF2-40B4-BE49-F238E27FC236}">
                    <a16:creationId xmlns:a16="http://schemas.microsoft.com/office/drawing/2014/main" id="{EE1D9211-40BF-9463-2E20-E01CFEDA91FE}"/>
                  </a:ext>
                </a:extLst>
              </p:cNvPr>
              <p:cNvPicPr>
                <a:picLocks/>
              </p:cNvPicPr>
              <p:nvPr/>
            </p:nvPicPr>
            <p:blipFill>
              <a:blip r:embed="rId14">
                <a:extLst>
                  <a:ext uri="{28A0092B-C50C-407E-A947-70E740481C1C}">
                    <a14:useLocalDpi xmlns:a14="http://schemas.microsoft.com/office/drawing/2010/main" val="0"/>
                  </a:ext>
                </a:extLst>
              </a:blip>
              <a:srcRect/>
              <a:stretch>
                <a:fillRect/>
              </a:stretch>
            </p:blipFill>
            <p:spPr bwMode="auto">
              <a:xfrm>
                <a:off x="2572437" y="1630446"/>
                <a:ext cx="1246219" cy="545507"/>
              </a:xfrm>
              <a:prstGeom prst="rect">
                <a:avLst/>
              </a:prstGeom>
              <a:noFill/>
              <a:ln>
                <a:noFill/>
              </a:ln>
            </p:spPr>
          </p:pic>
          <p:pic>
            <p:nvPicPr>
              <p:cNvPr id="45" name="Imagem 20">
                <a:extLst>
                  <a:ext uri="{FF2B5EF4-FFF2-40B4-BE49-F238E27FC236}">
                    <a16:creationId xmlns:a16="http://schemas.microsoft.com/office/drawing/2014/main" id="{27CCD4A4-B6A7-2B5D-D12E-21C2556C2189}"/>
                  </a:ext>
                </a:extLst>
              </p:cNvPr>
              <p:cNvPicPr>
                <a:picLocks/>
              </p:cNvPicPr>
              <p:nvPr/>
            </p:nvPicPr>
            <p:blipFill>
              <a:blip r:embed="rId15">
                <a:extLst>
                  <a:ext uri="{28A0092B-C50C-407E-A947-70E740481C1C}">
                    <a14:useLocalDpi xmlns:a14="http://schemas.microsoft.com/office/drawing/2010/main" val="0"/>
                  </a:ext>
                </a:extLst>
              </a:blip>
              <a:srcRect/>
              <a:stretch>
                <a:fillRect/>
              </a:stretch>
            </p:blipFill>
            <p:spPr bwMode="auto">
              <a:xfrm>
                <a:off x="2572436" y="2180800"/>
                <a:ext cx="1246219" cy="545507"/>
              </a:xfrm>
              <a:prstGeom prst="rect">
                <a:avLst/>
              </a:prstGeom>
              <a:noFill/>
              <a:ln>
                <a:noFill/>
              </a:ln>
            </p:spPr>
          </p:pic>
          <p:pic>
            <p:nvPicPr>
              <p:cNvPr id="46" name="Imagem 40">
                <a:extLst>
                  <a:ext uri="{FF2B5EF4-FFF2-40B4-BE49-F238E27FC236}">
                    <a16:creationId xmlns:a16="http://schemas.microsoft.com/office/drawing/2014/main" id="{59CD7839-6A29-D454-EF49-E4C29D487E9E}"/>
                  </a:ext>
                </a:extLst>
              </p:cNvPr>
              <p:cNvPicPr>
                <a:picLocks/>
              </p:cNvPicPr>
              <p:nvPr/>
            </p:nvPicPr>
            <p:blipFill>
              <a:blip r:embed="rId16">
                <a:extLst>
                  <a:ext uri="{28A0092B-C50C-407E-A947-70E740481C1C}">
                    <a14:useLocalDpi xmlns:a14="http://schemas.microsoft.com/office/drawing/2010/main" val="0"/>
                  </a:ext>
                </a:extLst>
              </a:blip>
              <a:srcRect/>
              <a:stretch>
                <a:fillRect/>
              </a:stretch>
            </p:blipFill>
            <p:spPr bwMode="auto">
              <a:xfrm>
                <a:off x="2572435" y="2733576"/>
                <a:ext cx="1246219" cy="545507"/>
              </a:xfrm>
              <a:prstGeom prst="rect">
                <a:avLst/>
              </a:prstGeom>
              <a:noFill/>
              <a:ln>
                <a:noFill/>
              </a:ln>
            </p:spPr>
          </p:pic>
          <p:pic>
            <p:nvPicPr>
              <p:cNvPr id="47" name="Imagem 18">
                <a:extLst>
                  <a:ext uri="{FF2B5EF4-FFF2-40B4-BE49-F238E27FC236}">
                    <a16:creationId xmlns:a16="http://schemas.microsoft.com/office/drawing/2014/main" id="{E5EB2699-4204-4110-B093-E7E375DC4FAD}"/>
                  </a:ext>
                </a:extLst>
              </p:cNvPr>
              <p:cNvPicPr>
                <a:picLocks/>
              </p:cNvPicPr>
              <p:nvPr/>
            </p:nvPicPr>
            <p:blipFill>
              <a:blip r:embed="rId17">
                <a:extLst>
                  <a:ext uri="{28A0092B-C50C-407E-A947-70E740481C1C}">
                    <a14:useLocalDpi xmlns:a14="http://schemas.microsoft.com/office/drawing/2010/main" val="0"/>
                  </a:ext>
                </a:extLst>
              </a:blip>
              <a:srcRect/>
              <a:stretch>
                <a:fillRect/>
              </a:stretch>
            </p:blipFill>
            <p:spPr bwMode="auto">
              <a:xfrm>
                <a:off x="2572434" y="3283930"/>
                <a:ext cx="1246219" cy="545507"/>
              </a:xfrm>
              <a:prstGeom prst="rect">
                <a:avLst/>
              </a:prstGeom>
              <a:noFill/>
              <a:ln>
                <a:noFill/>
              </a:ln>
            </p:spPr>
          </p:pic>
        </p:grpSp>
        <p:grpSp>
          <p:nvGrpSpPr>
            <p:cNvPr id="22" name="Group 21">
              <a:extLst>
                <a:ext uri="{FF2B5EF4-FFF2-40B4-BE49-F238E27FC236}">
                  <a16:creationId xmlns:a16="http://schemas.microsoft.com/office/drawing/2014/main" id="{E2AC93C3-E81B-12CB-C440-AE52FB3F22E1}"/>
                </a:ext>
              </a:extLst>
            </p:cNvPr>
            <p:cNvGrpSpPr/>
            <p:nvPr/>
          </p:nvGrpSpPr>
          <p:grpSpPr>
            <a:xfrm>
              <a:off x="2877181" y="1431925"/>
              <a:ext cx="437520" cy="2025208"/>
              <a:chOff x="2877181" y="1431925"/>
              <a:chExt cx="437520" cy="2025208"/>
            </a:xfrm>
          </p:grpSpPr>
          <p:sp>
            <p:nvSpPr>
              <p:cNvPr id="5" name="Rectangle 4">
                <a:extLst>
                  <a:ext uri="{FF2B5EF4-FFF2-40B4-BE49-F238E27FC236}">
                    <a16:creationId xmlns:a16="http://schemas.microsoft.com/office/drawing/2014/main" id="{1BFF526A-B5C6-1CFB-76DA-DDA9F747C11E}"/>
                  </a:ext>
                </a:extLst>
              </p:cNvPr>
              <p:cNvSpPr/>
              <p:nvPr/>
            </p:nvSpPr>
            <p:spPr>
              <a:xfrm>
                <a:off x="2883695" y="1431925"/>
                <a:ext cx="431006" cy="1538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Rectangle 18">
                <a:extLst>
                  <a:ext uri="{FF2B5EF4-FFF2-40B4-BE49-F238E27FC236}">
                    <a16:creationId xmlns:a16="http://schemas.microsoft.com/office/drawing/2014/main" id="{3CC5B3C5-E8F5-5C49-E892-F7D895872A04}"/>
                  </a:ext>
                </a:extLst>
              </p:cNvPr>
              <p:cNvSpPr/>
              <p:nvPr/>
            </p:nvSpPr>
            <p:spPr>
              <a:xfrm>
                <a:off x="2877181" y="2060142"/>
                <a:ext cx="431006" cy="1538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Rectangle 19">
                <a:extLst>
                  <a:ext uri="{FF2B5EF4-FFF2-40B4-BE49-F238E27FC236}">
                    <a16:creationId xmlns:a16="http://schemas.microsoft.com/office/drawing/2014/main" id="{49CF4B8D-8D48-FC7C-2970-55FD7C5322CF}"/>
                  </a:ext>
                </a:extLst>
              </p:cNvPr>
              <p:cNvSpPr/>
              <p:nvPr/>
            </p:nvSpPr>
            <p:spPr>
              <a:xfrm>
                <a:off x="2883695" y="2678602"/>
                <a:ext cx="431006" cy="1538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Rectangle 20">
                <a:extLst>
                  <a:ext uri="{FF2B5EF4-FFF2-40B4-BE49-F238E27FC236}">
                    <a16:creationId xmlns:a16="http://schemas.microsoft.com/office/drawing/2014/main" id="{EF101056-1FD5-176F-BC1C-F4934D4DA287}"/>
                  </a:ext>
                </a:extLst>
              </p:cNvPr>
              <p:cNvSpPr/>
              <p:nvPr/>
            </p:nvSpPr>
            <p:spPr>
              <a:xfrm>
                <a:off x="2883695" y="3303297"/>
                <a:ext cx="431006" cy="153836"/>
              </a:xfrm>
              <a:prstGeom prst="rect">
                <a:avLst/>
              </a:pr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grpSp>
        <p:nvGrpSpPr>
          <p:cNvPr id="28" name="Group 27">
            <a:extLst>
              <a:ext uri="{FF2B5EF4-FFF2-40B4-BE49-F238E27FC236}">
                <a16:creationId xmlns:a16="http://schemas.microsoft.com/office/drawing/2014/main" id="{DB0736B8-A09B-D517-7FD7-59FF116FE56E}"/>
              </a:ext>
            </a:extLst>
          </p:cNvPr>
          <p:cNvGrpSpPr>
            <a:grpSpLocks noChangeAspect="1"/>
          </p:cNvGrpSpPr>
          <p:nvPr/>
        </p:nvGrpSpPr>
        <p:grpSpPr>
          <a:xfrm>
            <a:off x="1647626" y="5413898"/>
            <a:ext cx="741488" cy="259715"/>
            <a:chOff x="1647626" y="5413898"/>
            <a:chExt cx="741488" cy="259715"/>
          </a:xfrm>
        </p:grpSpPr>
        <p:grpSp>
          <p:nvGrpSpPr>
            <p:cNvPr id="32" name="Agrupar 11625">
              <a:extLst>
                <a:ext uri="{FF2B5EF4-FFF2-40B4-BE49-F238E27FC236}">
                  <a16:creationId xmlns:a16="http://schemas.microsoft.com/office/drawing/2014/main" id="{8944D7C8-9F8C-F497-185B-ABE9EF8CCD83}"/>
                </a:ext>
              </a:extLst>
            </p:cNvPr>
            <p:cNvGrpSpPr/>
            <p:nvPr/>
          </p:nvGrpSpPr>
          <p:grpSpPr>
            <a:xfrm>
              <a:off x="1647626" y="5413898"/>
              <a:ext cx="395604" cy="259715"/>
              <a:chOff x="141610" y="-43891"/>
              <a:chExt cx="396230" cy="259861"/>
            </a:xfrm>
            <a:solidFill>
              <a:srgbClr val="000000">
                <a:alpha val="30196"/>
              </a:srgbClr>
            </a:solidFill>
          </p:grpSpPr>
          <p:sp>
            <p:nvSpPr>
              <p:cNvPr id="33" name="Seta: para a Direita 248">
                <a:extLst>
                  <a:ext uri="{FF2B5EF4-FFF2-40B4-BE49-F238E27FC236}">
                    <a16:creationId xmlns:a16="http://schemas.microsoft.com/office/drawing/2014/main" id="{46C19CE7-CF1A-07F0-E86C-FC459EC2E5E0}"/>
                  </a:ext>
                </a:extLst>
              </p:cNvPr>
              <p:cNvSpPr/>
              <p:nvPr/>
            </p:nvSpPr>
            <p:spPr>
              <a:xfrm>
                <a:off x="321840" y="35970"/>
                <a:ext cx="216000" cy="180000"/>
              </a:xfrm>
              <a:prstGeom prst="rightArrow">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34" name="Seta: para a Direita 11593">
                <a:extLst>
                  <a:ext uri="{FF2B5EF4-FFF2-40B4-BE49-F238E27FC236}">
                    <a16:creationId xmlns:a16="http://schemas.microsoft.com/office/drawing/2014/main" id="{E4D7A625-BAC0-D361-62AF-C0C781784060}"/>
                  </a:ext>
                </a:extLst>
              </p:cNvPr>
              <p:cNvSpPr/>
              <p:nvPr/>
            </p:nvSpPr>
            <p:spPr>
              <a:xfrm rot="16200000">
                <a:off x="123610" y="-25891"/>
                <a:ext cx="216000" cy="180000"/>
              </a:xfrm>
              <a:prstGeom prst="rightArrow">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grpSp>
        <p:sp>
          <p:nvSpPr>
            <p:cNvPr id="24" name="Oval 23">
              <a:extLst>
                <a:ext uri="{FF2B5EF4-FFF2-40B4-BE49-F238E27FC236}">
                  <a16:creationId xmlns:a16="http://schemas.microsoft.com/office/drawing/2014/main" id="{43551B24-76EC-4DEB-ECFD-663236211913}"/>
                </a:ext>
              </a:extLst>
            </p:cNvPr>
            <p:cNvSpPr/>
            <p:nvPr/>
          </p:nvSpPr>
          <p:spPr>
            <a:xfrm>
              <a:off x="2121407" y="5555088"/>
              <a:ext cx="59248" cy="5715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26" name="Oval 25">
              <a:extLst>
                <a:ext uri="{FF2B5EF4-FFF2-40B4-BE49-F238E27FC236}">
                  <a16:creationId xmlns:a16="http://schemas.microsoft.com/office/drawing/2014/main" id="{B5E76AAD-9773-9F9C-1812-6B93123D45F2}"/>
                </a:ext>
              </a:extLst>
            </p:cNvPr>
            <p:cNvSpPr/>
            <p:nvPr/>
          </p:nvSpPr>
          <p:spPr>
            <a:xfrm>
              <a:off x="2221650" y="5556526"/>
              <a:ext cx="59248" cy="5715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27" name="Oval 26">
              <a:extLst>
                <a:ext uri="{FF2B5EF4-FFF2-40B4-BE49-F238E27FC236}">
                  <a16:creationId xmlns:a16="http://schemas.microsoft.com/office/drawing/2014/main" id="{AC2FBBC1-A2F6-FF1F-6DA5-AA2A0826BE25}"/>
                </a:ext>
              </a:extLst>
            </p:cNvPr>
            <p:cNvSpPr/>
            <p:nvPr/>
          </p:nvSpPr>
          <p:spPr>
            <a:xfrm>
              <a:off x="2329866" y="5556526"/>
              <a:ext cx="59248" cy="5715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82DA63A-FD81-61B2-140C-0FBFD34E4DF0}"/>
                  </a:ext>
                </a:extLst>
              </p:cNvPr>
              <p:cNvSpPr txBox="1"/>
              <p:nvPr/>
            </p:nvSpPr>
            <p:spPr>
              <a:xfrm>
                <a:off x="7463350" y="1346326"/>
                <a:ext cx="1246220"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pt-BR" smtClean="0"/>
                        <m:t>A</m:t>
                      </m:r>
                      <m:r>
                        <m:rPr>
                          <m:nor/>
                        </m:rPr>
                        <a:rPr lang="pt-BR" smtClean="0"/>
                        <m:t>  </m:t>
                      </m:r>
                      <m:r>
                        <m:rPr>
                          <m:nor/>
                        </m:rPr>
                        <a:rPr lang="pt-BR" i="1" smtClean="0"/>
                        <m:t>∗</m:t>
                      </m:r>
                      <m:r>
                        <m:rPr>
                          <m:nor/>
                        </m:rPr>
                        <a:rPr lang="pt-BR" smtClean="0"/>
                        <m:t> </m:t>
                      </m:r>
                      <m:r>
                        <a:rPr lang="pt-BR" i="1">
                          <a:latin typeface="Cambria Math" panose="02040503050406030204" pitchFamily="18" charset="0"/>
                        </a:rPr>
                        <m:t>𝑋</m:t>
                      </m:r>
                      <m:r>
                        <a:rPr lang="pt-BR">
                          <a:latin typeface="Cambria Math" panose="02040503050406030204" pitchFamily="18" charset="0"/>
                        </a:rPr>
                        <m:t>=</m:t>
                      </m:r>
                      <m:r>
                        <a:rPr lang="pt-BR" i="1">
                          <a:latin typeface="Cambria Math" panose="02040503050406030204" pitchFamily="18" charset="0"/>
                        </a:rPr>
                        <m:t>𝐵</m:t>
                      </m:r>
                    </m:oMath>
                  </m:oMathPara>
                </a14:m>
                <a:endParaRPr lang="pt-BR" b="1" dirty="0">
                  <a:solidFill>
                    <a:schemeClr val="tx1"/>
                  </a:solidFill>
                </a:endParaRPr>
              </a:p>
              <a:p>
                <a:pPr/>
                <a14:m>
                  <m:oMathPara xmlns:m="http://schemas.openxmlformats.org/officeDocument/2006/math">
                    <m:oMathParaPr>
                      <m:jc m:val="left"/>
                    </m:oMathParaPr>
                    <m:oMath xmlns:m="http://schemas.openxmlformats.org/officeDocument/2006/math">
                      <m:r>
                        <a:rPr lang="en-150"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𝜆</m:t>
                      </m:r>
                      <m:r>
                        <m:rPr>
                          <m:nor/>
                        </m:rPr>
                        <a:rPr lang="en-150"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m:rPr>
                          <m:nor/>
                        </m:rPr>
                        <a:rPr lang="en-150"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m:rPr>
                          <m:nor/>
                        </m:rPr>
                        <a:rPr lang="en-150"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150"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𝑋</m:t>
                      </m:r>
                      <m:r>
                        <a:rPr lang="en-150"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150"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𝐵</m:t>
                      </m:r>
                    </m:oMath>
                  </m:oMathPara>
                </a14:m>
                <a:endParaRPr lang="LID4096" b="1" dirty="0">
                  <a:solidFill>
                    <a:schemeClr val="tx1"/>
                  </a:solidFill>
                </a:endParaRPr>
              </a:p>
            </p:txBody>
          </p:sp>
        </mc:Choice>
        <mc:Fallback xmlns="">
          <p:sp>
            <p:nvSpPr>
              <p:cNvPr id="40" name="TextBox 39">
                <a:extLst>
                  <a:ext uri="{FF2B5EF4-FFF2-40B4-BE49-F238E27FC236}">
                    <a16:creationId xmlns:a16="http://schemas.microsoft.com/office/drawing/2014/main" id="{A82DA63A-FD81-61B2-140C-0FBFD34E4DF0}"/>
                  </a:ext>
                </a:extLst>
              </p:cNvPr>
              <p:cNvSpPr txBox="1">
                <a:spLocks noRot="1" noChangeAspect="1" noMove="1" noResize="1" noEditPoints="1" noAdjustHandles="1" noChangeArrowheads="1" noChangeShapeType="1" noTextEdit="1"/>
              </p:cNvSpPr>
              <p:nvPr/>
            </p:nvSpPr>
            <p:spPr>
              <a:xfrm>
                <a:off x="7463350" y="1346326"/>
                <a:ext cx="1246220" cy="646331"/>
              </a:xfrm>
              <a:prstGeom prst="rect">
                <a:avLst/>
              </a:prstGeom>
              <a:blipFill>
                <a:blip r:embed="rId18"/>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0F855D65-EE87-ECCF-DA47-E3FB11647A23}"/>
                  </a:ext>
                </a:extLst>
              </p:cNvPr>
              <p:cNvSpPr txBox="1"/>
              <p:nvPr/>
            </p:nvSpPr>
            <p:spPr>
              <a:xfrm>
                <a:off x="7444517" y="2046381"/>
                <a:ext cx="3033067"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pt-BR" sz="18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pt-BR"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m:rPr>
                              <m:nor/>
                            </m:rPr>
                            <a:rPr lang="pt-BR"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m:t>
                          </m:r>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𝑋</m:t>
                          </m:r>
                        </m:e>
                      </m:d>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m:t>
                      </m:r>
                      <m:d>
                        <m:dPr>
                          <m:ctrlP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ctrlPr>
                        </m:dPr>
                        <m:e>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𝜆</m:t>
                          </m:r>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m:t>
                          </m:r>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𝑋</m:t>
                          </m:r>
                        </m:e>
                      </m:d>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m:t>
                      </m:r>
                      <m:r>
                        <a:rPr lang="pt-BR" sz="1800" i="1">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m:t>0</m:t>
                      </m:r>
                    </m:oMath>
                  </m:oMathPara>
                </a14:m>
                <a:endParaRPr lang="pt-BR" sz="1800" dirty="0">
                  <a:solidFill>
                    <a:srgbClr val="000000"/>
                  </a:solidFill>
                  <a:effectLst/>
                  <a:ea typeface="Calibri" panose="020F0502020204030204" pitchFamily="34" charset="0"/>
                  <a:cs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pt-BR"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pt-BR"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pt-BR" sz="1800" i="1">
                              <a:solidFill>
                                <a:srgbClr val="000000"/>
                              </a:solidFill>
                              <a:effectLst/>
                              <a:latin typeface="Cambria Math" panose="02040503050406030204" pitchFamily="18" charset="0"/>
                              <a:ea typeface="Calibri" panose="020F0502020204030204" pitchFamily="34" charset="0"/>
                            </a:rPr>
                            <m:t>−</m:t>
                          </m:r>
                          <m:r>
                            <a:rPr lang="pt-BR"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𝜆</m:t>
                          </m:r>
                          <m:r>
                            <a:rPr lang="pt-BR"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d>
                      <m:r>
                        <a:rPr lang="pt-BR" sz="18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pt-BR"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𝑋</m:t>
                      </m:r>
                      <m:r>
                        <a:rPr lang="pt-BR"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pt-BR"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pt-BR" sz="1800" dirty="0">
                  <a:solidFill>
                    <a:srgbClr val="000000"/>
                  </a:solidFill>
                  <a:effectLst/>
                  <a:ea typeface="Calibri" panose="020F0502020204030204" pitchFamily="34" charset="0"/>
                  <a:cs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lang="ar-AE" sz="1800" i="1" smtClean="0">
                              <a:effectLst/>
                              <a:latin typeface="Cambria Math" panose="02040503050406030204" pitchFamily="18" charset="0"/>
                            </a:rPr>
                          </m:ctrlPr>
                        </m:dPr>
                        <m:e>
                          <m:r>
                            <a:rPr lang="ar-AE"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𝐴</m:t>
                          </m:r>
                          <m:r>
                            <a:rPr lang="ar-AE" sz="1800" i="1">
                              <a:solidFill>
                                <a:srgbClr val="000000"/>
                              </a:solidFill>
                              <a:effectLst/>
                              <a:latin typeface="Cambria Math" panose="02040503050406030204" pitchFamily="18" charset="0"/>
                              <a:ea typeface="Calibri" panose="020F0502020204030204" pitchFamily="34" charset="0"/>
                            </a:rPr>
                            <m:t>−</m:t>
                          </m:r>
                          <m:r>
                            <a:rPr lang="ar-AE"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𝜆</m:t>
                          </m:r>
                          <m:r>
                            <a:rPr lang="ar-AE"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e>
                      </m:d>
                      <m:r>
                        <a:rPr lang="ar-AE"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ar-AE"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LID4096" b="1" dirty="0">
                  <a:solidFill>
                    <a:schemeClr val="tx1"/>
                  </a:solidFill>
                </a:endParaRPr>
              </a:p>
            </p:txBody>
          </p:sp>
        </mc:Choice>
        <mc:Fallback>
          <p:sp>
            <p:nvSpPr>
              <p:cNvPr id="41" name="TextBox 40">
                <a:extLst>
                  <a:ext uri="{FF2B5EF4-FFF2-40B4-BE49-F238E27FC236}">
                    <a16:creationId xmlns:a16="http://schemas.microsoft.com/office/drawing/2014/main" id="{0F855D65-EE87-ECCF-DA47-E3FB11647A23}"/>
                  </a:ext>
                </a:extLst>
              </p:cNvPr>
              <p:cNvSpPr txBox="1">
                <a:spLocks noRot="1" noChangeAspect="1" noMove="1" noResize="1" noEditPoints="1" noAdjustHandles="1" noChangeArrowheads="1" noChangeShapeType="1" noTextEdit="1"/>
              </p:cNvSpPr>
              <p:nvPr/>
            </p:nvSpPr>
            <p:spPr>
              <a:xfrm>
                <a:off x="7444517" y="2046381"/>
                <a:ext cx="3033067" cy="923330"/>
              </a:xfrm>
              <a:prstGeom prst="rect">
                <a:avLst/>
              </a:prstGeom>
              <a:blipFill>
                <a:blip r:embed="rId19"/>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67E87DF-A703-94D1-F5A7-A4D0C7AC12C5}"/>
                  </a:ext>
                </a:extLst>
              </p:cNvPr>
              <p:cNvSpPr txBox="1"/>
              <p:nvPr/>
            </p:nvSpPr>
            <p:spPr>
              <a:xfrm>
                <a:off x="9148451" y="2306183"/>
                <a:ext cx="2613013" cy="6622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ar-AE" sz="1700" b="1" i="1" smtClean="0">
                              <a:solidFill>
                                <a:srgbClr val="FF0000"/>
                              </a:solidFill>
                              <a:latin typeface="Cambria Math" panose="02040503050406030204" pitchFamily="18" charset="0"/>
                            </a:rPr>
                          </m:ctrlPr>
                        </m:sSubPr>
                        <m:e>
                          <m:r>
                            <a:rPr lang="ar-AE" sz="1700" b="1" i="1">
                              <a:solidFill>
                                <a:srgbClr val="FF0000"/>
                              </a:solidFill>
                              <a:latin typeface="Cambria Math" panose="02040503050406030204" pitchFamily="18" charset="0"/>
                            </a:rPr>
                            <m:t>𝝀</m:t>
                          </m:r>
                        </m:e>
                        <m:sub>
                          <m:r>
                            <a:rPr lang="ar-AE" sz="1700" b="1" i="1">
                              <a:solidFill>
                                <a:srgbClr val="FF0000"/>
                              </a:solidFill>
                              <a:latin typeface="Cambria Math" panose="02040503050406030204" pitchFamily="18" charset="0"/>
                            </a:rPr>
                            <m:t>𝟏</m:t>
                          </m:r>
                          <m:r>
                            <a:rPr lang="ar-AE" sz="1700" b="1" i="1">
                              <a:solidFill>
                                <a:srgbClr val="FF0000"/>
                              </a:solidFill>
                              <a:latin typeface="Cambria Math" panose="02040503050406030204" pitchFamily="18" charset="0"/>
                            </a:rPr>
                            <m:t>,</m:t>
                          </m:r>
                          <m:r>
                            <a:rPr lang="ar-AE" sz="1700" b="1" i="1">
                              <a:solidFill>
                                <a:srgbClr val="FF0000"/>
                              </a:solidFill>
                              <a:latin typeface="Cambria Math" panose="02040503050406030204" pitchFamily="18" charset="0"/>
                            </a:rPr>
                            <m:t>𝟐</m:t>
                          </m:r>
                        </m:sub>
                      </m:sSub>
                      <m:r>
                        <a:rPr lang="ar-AE" sz="1700" b="1" i="1">
                          <a:solidFill>
                            <a:srgbClr val="FF0000"/>
                          </a:solidFill>
                          <a:latin typeface="Cambria Math" panose="02040503050406030204" pitchFamily="18" charset="0"/>
                        </a:rPr>
                        <m:t>=</m:t>
                      </m:r>
                      <m:f>
                        <m:fPr>
                          <m:ctrlPr>
                            <a:rPr lang="ar-AE" sz="1700" i="1">
                              <a:latin typeface="Cambria Math" panose="02040503050406030204" pitchFamily="18" charset="0"/>
                            </a:rPr>
                          </m:ctrlPr>
                        </m:fPr>
                        <m:num>
                          <m:r>
                            <a:rPr lang="ar-AE" sz="1700" i="1">
                              <a:latin typeface="Cambria Math" panose="02040503050406030204" pitchFamily="18" charset="0"/>
                            </a:rPr>
                            <m:t>−</m:t>
                          </m:r>
                          <m:sSub>
                            <m:sSubPr>
                              <m:ctrlPr>
                                <a:rPr lang="ar-AE" sz="1700" i="1">
                                  <a:latin typeface="Cambria Math" panose="02040503050406030204" pitchFamily="18" charset="0"/>
                                </a:rPr>
                              </m:ctrlPr>
                            </m:sSubPr>
                            <m:e>
                              <m:r>
                                <a:rPr lang="ar-AE" sz="1700" i="1">
                                  <a:latin typeface="Cambria Math" panose="02040503050406030204" pitchFamily="18" charset="0"/>
                                </a:rPr>
                                <m:t>𝑝</m:t>
                              </m:r>
                            </m:e>
                            <m:sub>
                              <m:r>
                                <a:rPr lang="ar-AE" sz="1700" i="1">
                                  <a:latin typeface="Cambria Math" panose="02040503050406030204" pitchFamily="18" charset="0"/>
                                </a:rPr>
                                <m:t>1</m:t>
                              </m:r>
                            </m:sub>
                          </m:sSub>
                          <m:r>
                            <a:rPr lang="ar-AE" sz="1700" i="1">
                              <a:latin typeface="Cambria Math" panose="02040503050406030204" pitchFamily="18" charset="0"/>
                            </a:rPr>
                            <m:t>±</m:t>
                          </m:r>
                          <m:rad>
                            <m:radPr>
                              <m:degHide m:val="on"/>
                              <m:ctrlPr>
                                <a:rPr lang="ar-AE" sz="1700" i="1">
                                  <a:latin typeface="Cambria Math" panose="02040503050406030204" pitchFamily="18" charset="0"/>
                                </a:rPr>
                              </m:ctrlPr>
                            </m:radPr>
                            <m:deg/>
                            <m:e>
                              <m:sSup>
                                <m:sSupPr>
                                  <m:ctrlPr>
                                    <a:rPr lang="ar-AE" sz="1700" i="1">
                                      <a:latin typeface="Cambria Math" panose="02040503050406030204" pitchFamily="18" charset="0"/>
                                    </a:rPr>
                                  </m:ctrlPr>
                                </m:sSupPr>
                                <m:e>
                                  <m:sSub>
                                    <m:sSubPr>
                                      <m:ctrlPr>
                                        <a:rPr lang="ar-AE" sz="1700" i="1">
                                          <a:latin typeface="Cambria Math" panose="02040503050406030204" pitchFamily="18" charset="0"/>
                                        </a:rPr>
                                      </m:ctrlPr>
                                    </m:sSubPr>
                                    <m:e>
                                      <m:r>
                                        <a:rPr lang="ar-AE" sz="1700" i="1">
                                          <a:latin typeface="Cambria Math" panose="02040503050406030204" pitchFamily="18" charset="0"/>
                                        </a:rPr>
                                        <m:t>𝑝</m:t>
                                      </m:r>
                                    </m:e>
                                    <m:sub>
                                      <m:r>
                                        <a:rPr lang="ar-AE" sz="1700" i="1">
                                          <a:latin typeface="Cambria Math" panose="02040503050406030204" pitchFamily="18" charset="0"/>
                                        </a:rPr>
                                        <m:t>1</m:t>
                                      </m:r>
                                    </m:sub>
                                  </m:sSub>
                                </m:e>
                                <m:sup>
                                  <m:r>
                                    <a:rPr lang="ar-AE" sz="1700" i="1">
                                      <a:latin typeface="Cambria Math" panose="02040503050406030204" pitchFamily="18" charset="0"/>
                                    </a:rPr>
                                    <m:t>2</m:t>
                                  </m:r>
                                </m:sup>
                              </m:sSup>
                              <m:r>
                                <a:rPr lang="ar-AE" sz="1700" i="1">
                                  <a:latin typeface="Cambria Math" panose="02040503050406030204" pitchFamily="18" charset="0"/>
                                </a:rPr>
                                <m:t>−</m:t>
                              </m:r>
                              <m:r>
                                <a:rPr lang="ar-AE" sz="1700" i="1">
                                  <a:latin typeface="Cambria Math" panose="02040503050406030204" pitchFamily="18" charset="0"/>
                                </a:rPr>
                                <m:t>4</m:t>
                              </m:r>
                              <m:sSub>
                                <m:sSubPr>
                                  <m:ctrlPr>
                                    <a:rPr lang="ar-AE" sz="1700" i="1">
                                      <a:latin typeface="Cambria Math" panose="02040503050406030204" pitchFamily="18" charset="0"/>
                                    </a:rPr>
                                  </m:ctrlPr>
                                </m:sSubPr>
                                <m:e>
                                  <m:r>
                                    <a:rPr lang="ar-AE" sz="1700" i="1">
                                      <a:latin typeface="Cambria Math" panose="02040503050406030204" pitchFamily="18" charset="0"/>
                                    </a:rPr>
                                    <m:t>𝑝</m:t>
                                  </m:r>
                                </m:e>
                                <m:sub>
                                  <m:r>
                                    <a:rPr lang="ar-AE" sz="1700" i="1">
                                      <a:latin typeface="Cambria Math" panose="02040503050406030204" pitchFamily="18" charset="0"/>
                                    </a:rPr>
                                    <m:t>0</m:t>
                                  </m:r>
                                </m:sub>
                              </m:sSub>
                            </m:e>
                          </m:rad>
                        </m:num>
                        <m:den>
                          <m:r>
                            <a:rPr lang="ar-AE" sz="1700" i="1">
                              <a:latin typeface="Cambria Math" panose="02040503050406030204" pitchFamily="18" charset="0"/>
                            </a:rPr>
                            <m:t>2</m:t>
                          </m:r>
                        </m:den>
                      </m:f>
                    </m:oMath>
                  </m:oMathPara>
                </a14:m>
                <a:endParaRPr lang="LID4096" sz="1700" dirty="0">
                  <a:solidFill>
                    <a:schemeClr val="tx1"/>
                  </a:solidFill>
                </a:endParaRPr>
              </a:p>
            </p:txBody>
          </p:sp>
        </mc:Choice>
        <mc:Fallback>
          <p:sp>
            <p:nvSpPr>
              <p:cNvPr id="43" name="TextBox 42">
                <a:extLst>
                  <a:ext uri="{FF2B5EF4-FFF2-40B4-BE49-F238E27FC236}">
                    <a16:creationId xmlns:a16="http://schemas.microsoft.com/office/drawing/2014/main" id="{B67E87DF-A703-94D1-F5A7-A4D0C7AC12C5}"/>
                  </a:ext>
                </a:extLst>
              </p:cNvPr>
              <p:cNvSpPr txBox="1">
                <a:spLocks noRot="1" noChangeAspect="1" noMove="1" noResize="1" noEditPoints="1" noAdjustHandles="1" noChangeArrowheads="1" noChangeShapeType="1" noTextEdit="1"/>
              </p:cNvSpPr>
              <p:nvPr/>
            </p:nvSpPr>
            <p:spPr>
              <a:xfrm>
                <a:off x="9148451" y="2306183"/>
                <a:ext cx="2613013" cy="662233"/>
              </a:xfrm>
              <a:prstGeom prst="rect">
                <a:avLst/>
              </a:prstGeom>
              <a:blipFill>
                <a:blip r:embed="rId20"/>
                <a:stretch>
                  <a:fillRect/>
                </a:stretch>
              </a:blipFill>
            </p:spPr>
            <p:txBody>
              <a:bodyPr/>
              <a:lstStyle/>
              <a:p>
                <a:r>
                  <a:rPr lang="LID4096">
                    <a:noFill/>
                  </a:rPr>
                  <a:t> </a:t>
                </a:r>
              </a:p>
            </p:txBody>
          </p:sp>
        </mc:Fallback>
      </mc:AlternateContent>
      <p:sp>
        <p:nvSpPr>
          <p:cNvPr id="79" name="TextBox 78">
            <a:extLst>
              <a:ext uri="{FF2B5EF4-FFF2-40B4-BE49-F238E27FC236}">
                <a16:creationId xmlns:a16="http://schemas.microsoft.com/office/drawing/2014/main" id="{BB862D69-DCCD-5F4D-3D06-6EC8235288A0}"/>
              </a:ext>
            </a:extLst>
          </p:cNvPr>
          <p:cNvSpPr txBox="1"/>
          <p:nvPr/>
        </p:nvSpPr>
        <p:spPr>
          <a:xfrm>
            <a:off x="7539945" y="6090168"/>
            <a:ext cx="4429495" cy="468065"/>
          </a:xfrm>
          <a:prstGeom prst="rect">
            <a:avLst/>
          </a:prstGeom>
          <a:noFill/>
        </p:spPr>
        <p:txBody>
          <a:bodyPr wrap="square" lIns="0" tIns="0" rIns="0" bIns="0" rtlCol="0" anchor="t" anchorCtr="0">
            <a:noAutofit/>
          </a:bodyPr>
          <a:lstStyle/>
          <a:p>
            <a:r>
              <a:rPr lang="en-US" sz="2200" b="1" spc="-70" dirty="0">
                <a:solidFill>
                  <a:srgbClr val="0000FF"/>
                </a:solidFill>
              </a:rPr>
              <a:t>Stretching &amp; Rotation, that’s all it does.</a:t>
            </a:r>
            <a:endParaRPr lang="en-US" sz="2000" b="1" spc="-70" dirty="0">
              <a:solidFill>
                <a:srgbClr val="0000FF"/>
              </a:solidFill>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766A801B-A565-241D-F428-A18A52240A68}"/>
                  </a:ext>
                </a:extLst>
              </p:cNvPr>
              <p:cNvSpPr txBox="1"/>
              <p:nvPr/>
            </p:nvSpPr>
            <p:spPr>
              <a:xfrm>
                <a:off x="10461828" y="3169874"/>
                <a:ext cx="1166096" cy="737795"/>
              </a:xfrm>
              <a:prstGeom prst="rect">
                <a:avLst/>
              </a:prstGeom>
              <a:solidFill>
                <a:schemeClr val="bg1"/>
              </a:solidFill>
              <a:ln w="3175">
                <a:solidFill>
                  <a:schemeClr val="tx1"/>
                </a:solidFill>
              </a:ln>
              <a:effectLst>
                <a:outerShdw blurRad="50800" dist="38100" dir="8100000" algn="tr" rotWithShape="0">
                  <a:prstClr val="black">
                    <a:alpha val="40000"/>
                  </a:prstClr>
                </a:outerShdw>
              </a:effectLst>
            </p:spPr>
            <p:txBody>
              <a:bodyPr wrap="square" lIns="0" tIns="0" rIns="0" bIns="0" anchor="ctr" anchorCtr="0">
                <a:noAutofit/>
              </a:bodyPr>
              <a:lstStyle/>
              <a:p>
                <a:pPr/>
                <a14:m>
                  <m:oMathPara xmlns:m="http://schemas.openxmlformats.org/officeDocument/2006/math">
                    <m:oMathParaPr>
                      <m:jc m:val="center"/>
                    </m:oMathParaPr>
                    <m:oMath xmlns:m="http://schemas.openxmlformats.org/officeDocument/2006/math">
                      <m:d>
                        <m:dPr>
                          <m:begChr m:val="["/>
                          <m:endChr m:val="]"/>
                          <m:ctrlPr>
                            <a:rPr lang="LID4096" b="1" i="1" smtClean="0">
                              <a:solidFill>
                                <a:srgbClr val="0000FF"/>
                              </a:solidFill>
                              <a:latin typeface="Cambria Math" panose="02040503050406030204" pitchFamily="18" charset="0"/>
                            </a:rPr>
                          </m:ctrlPr>
                        </m:dPr>
                        <m:e>
                          <m:m>
                            <m:mPr>
                              <m:mcs>
                                <m:mc>
                                  <m:mcPr>
                                    <m:count m:val="2"/>
                                    <m:mcJc m:val="center"/>
                                  </m:mcPr>
                                </m:mc>
                              </m:mcs>
                              <m:ctrlPr>
                                <a:rPr lang="en-US" b="1" i="1">
                                  <a:solidFill>
                                    <a:srgbClr val="0000FF"/>
                                  </a:solidFill>
                                  <a:latin typeface="Cambria Math" panose="02040503050406030204" pitchFamily="18" charset="0"/>
                                </a:rPr>
                              </m:ctrlPr>
                            </m:mPr>
                            <m:mr>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panose="02040503050406030204" pitchFamily="18" charset="0"/>
                                        <a:ea typeface="Cambria Math" panose="02040503050406030204" pitchFamily="18" charset="0"/>
                                      </a:rPr>
                                      <m:t>𝝈</m:t>
                                    </m:r>
                                  </m:e>
                                  <m:sub>
                                    <m:r>
                                      <a:rPr lang="pt-BR" b="1" i="1" smtClean="0">
                                        <a:solidFill>
                                          <a:srgbClr val="0000FF"/>
                                        </a:solidFill>
                                        <a:latin typeface="Cambria Math" panose="02040503050406030204" pitchFamily="18" charset="0"/>
                                      </a:rPr>
                                      <m:t>𝑨</m:t>
                                    </m:r>
                                  </m:sub>
                                </m:sSub>
                              </m:e>
                              <m:e>
                                <m:r>
                                  <a:rPr lang="pt-BR" b="1" i="1">
                                    <a:solidFill>
                                      <a:srgbClr val="0000FF"/>
                                    </a:solidFill>
                                    <a:latin typeface="Cambria Math" panose="02040503050406030204" pitchFamily="18" charset="0"/>
                                  </a:rPr>
                                  <m:t>𝟎</m:t>
                                </m:r>
                              </m:e>
                            </m:mr>
                            <m:mr>
                              <m:e>
                                <m:r>
                                  <a:rPr lang="pt-BR" b="1" i="1">
                                    <a:solidFill>
                                      <a:srgbClr val="0000FF"/>
                                    </a:solidFill>
                                    <a:latin typeface="Cambria Math" panose="02040503050406030204" pitchFamily="18" charset="0"/>
                                  </a:rPr>
                                  <m:t>𝟎</m:t>
                                </m:r>
                              </m:e>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panose="02040503050406030204" pitchFamily="18" charset="0"/>
                                        <a:ea typeface="Cambria Math" panose="02040503050406030204" pitchFamily="18" charset="0"/>
                                      </a:rPr>
                                      <m:t>𝝈</m:t>
                                    </m:r>
                                  </m:e>
                                  <m:sub>
                                    <m:r>
                                      <a:rPr lang="pt-BR" b="1" i="1" smtClean="0">
                                        <a:solidFill>
                                          <a:srgbClr val="0000FF"/>
                                        </a:solidFill>
                                        <a:latin typeface="Cambria Math" panose="02040503050406030204" pitchFamily="18" charset="0"/>
                                        <a:ea typeface="Cambria Math" panose="02040503050406030204" pitchFamily="18" charset="0"/>
                                      </a:rPr>
                                      <m:t>𝑩</m:t>
                                    </m:r>
                                  </m:sub>
                                </m:sSub>
                              </m:e>
                            </m:mr>
                          </m:m>
                        </m:e>
                      </m:d>
                    </m:oMath>
                  </m:oMathPara>
                </a14:m>
                <a:endParaRPr lang="LID4096" b="1" dirty="0">
                  <a:solidFill>
                    <a:srgbClr val="0000FF"/>
                  </a:solidFill>
                </a:endParaRPr>
              </a:p>
            </p:txBody>
          </p:sp>
        </mc:Choice>
        <mc:Fallback>
          <p:sp>
            <p:nvSpPr>
              <p:cNvPr id="80" name="TextBox 79">
                <a:extLst>
                  <a:ext uri="{FF2B5EF4-FFF2-40B4-BE49-F238E27FC236}">
                    <a16:creationId xmlns:a16="http://schemas.microsoft.com/office/drawing/2014/main" id="{766A801B-A565-241D-F428-A18A52240A68}"/>
                  </a:ext>
                </a:extLst>
              </p:cNvPr>
              <p:cNvSpPr txBox="1">
                <a:spLocks noRot="1" noChangeAspect="1" noMove="1" noResize="1" noEditPoints="1" noAdjustHandles="1" noChangeArrowheads="1" noChangeShapeType="1" noTextEdit="1"/>
              </p:cNvSpPr>
              <p:nvPr/>
            </p:nvSpPr>
            <p:spPr>
              <a:xfrm>
                <a:off x="10461828" y="3169874"/>
                <a:ext cx="1166096" cy="737795"/>
              </a:xfrm>
              <a:prstGeom prst="rect">
                <a:avLst/>
              </a:prstGeom>
              <a:blipFill>
                <a:blip r:embed="rId21"/>
                <a:stretch>
                  <a:fillRect/>
                </a:stretch>
              </a:blipFill>
              <a:ln w="3175">
                <a:solidFill>
                  <a:schemeClr val="tx1"/>
                </a:solidFill>
              </a:ln>
              <a:effectLst>
                <a:outerShdw blurRad="50800" dist="38100" dir="8100000" algn="tr" rotWithShape="0">
                  <a:prstClr val="black">
                    <a:alpha val="40000"/>
                  </a:prstClr>
                </a:outerShdw>
              </a:effectLst>
            </p:spPr>
            <p:txBody>
              <a:bodyPr/>
              <a:lstStyle/>
              <a:p>
                <a:r>
                  <a:rPr lang="LID4096">
                    <a:noFill/>
                  </a:rPr>
                  <a:t> </a:t>
                </a:r>
              </a:p>
            </p:txBody>
          </p:sp>
        </mc:Fallback>
      </mc:AlternateContent>
      <p:graphicFrame>
        <p:nvGraphicFramePr>
          <p:cNvPr id="81" name="Table 80">
            <a:extLst>
              <a:ext uri="{FF2B5EF4-FFF2-40B4-BE49-F238E27FC236}">
                <a16:creationId xmlns:a16="http://schemas.microsoft.com/office/drawing/2014/main" id="{615965F3-FBD8-6E7C-B0CB-7BDF0EB42541}"/>
              </a:ext>
            </a:extLst>
          </p:cNvPr>
          <p:cNvGraphicFramePr>
            <a:graphicFrameLocks noGrp="1"/>
          </p:cNvGraphicFramePr>
          <p:nvPr>
            <p:extLst>
              <p:ext uri="{D42A27DB-BD31-4B8C-83A1-F6EECF244321}">
                <p14:modId xmlns:p14="http://schemas.microsoft.com/office/powerpoint/2010/main" val="570491258"/>
              </p:ext>
            </p:extLst>
          </p:nvPr>
        </p:nvGraphicFramePr>
        <p:xfrm>
          <a:off x="7682970" y="3169874"/>
          <a:ext cx="2597080" cy="2560406"/>
        </p:xfrm>
        <a:graphic>
          <a:graphicData uri="http://schemas.openxmlformats.org/drawingml/2006/table">
            <a:tbl>
              <a:tblPr/>
              <a:tblGrid>
                <a:gridCol w="129854">
                  <a:extLst>
                    <a:ext uri="{9D8B030D-6E8A-4147-A177-3AD203B41FA5}">
                      <a16:colId xmlns:a16="http://schemas.microsoft.com/office/drawing/2014/main" val="1230365917"/>
                    </a:ext>
                  </a:extLst>
                </a:gridCol>
                <a:gridCol w="129854">
                  <a:extLst>
                    <a:ext uri="{9D8B030D-6E8A-4147-A177-3AD203B41FA5}">
                      <a16:colId xmlns:a16="http://schemas.microsoft.com/office/drawing/2014/main" val="1530558555"/>
                    </a:ext>
                  </a:extLst>
                </a:gridCol>
                <a:gridCol w="129854">
                  <a:extLst>
                    <a:ext uri="{9D8B030D-6E8A-4147-A177-3AD203B41FA5}">
                      <a16:colId xmlns:a16="http://schemas.microsoft.com/office/drawing/2014/main" val="3962684187"/>
                    </a:ext>
                  </a:extLst>
                </a:gridCol>
                <a:gridCol w="129854">
                  <a:extLst>
                    <a:ext uri="{9D8B030D-6E8A-4147-A177-3AD203B41FA5}">
                      <a16:colId xmlns:a16="http://schemas.microsoft.com/office/drawing/2014/main" val="3539432363"/>
                    </a:ext>
                  </a:extLst>
                </a:gridCol>
                <a:gridCol w="129854">
                  <a:extLst>
                    <a:ext uri="{9D8B030D-6E8A-4147-A177-3AD203B41FA5}">
                      <a16:colId xmlns:a16="http://schemas.microsoft.com/office/drawing/2014/main" val="2453121619"/>
                    </a:ext>
                  </a:extLst>
                </a:gridCol>
                <a:gridCol w="129854">
                  <a:extLst>
                    <a:ext uri="{9D8B030D-6E8A-4147-A177-3AD203B41FA5}">
                      <a16:colId xmlns:a16="http://schemas.microsoft.com/office/drawing/2014/main" val="1113676587"/>
                    </a:ext>
                  </a:extLst>
                </a:gridCol>
                <a:gridCol w="129854">
                  <a:extLst>
                    <a:ext uri="{9D8B030D-6E8A-4147-A177-3AD203B41FA5}">
                      <a16:colId xmlns:a16="http://schemas.microsoft.com/office/drawing/2014/main" val="2263419491"/>
                    </a:ext>
                  </a:extLst>
                </a:gridCol>
                <a:gridCol w="129854">
                  <a:extLst>
                    <a:ext uri="{9D8B030D-6E8A-4147-A177-3AD203B41FA5}">
                      <a16:colId xmlns:a16="http://schemas.microsoft.com/office/drawing/2014/main" val="3079968026"/>
                    </a:ext>
                  </a:extLst>
                </a:gridCol>
                <a:gridCol w="129854">
                  <a:extLst>
                    <a:ext uri="{9D8B030D-6E8A-4147-A177-3AD203B41FA5}">
                      <a16:colId xmlns:a16="http://schemas.microsoft.com/office/drawing/2014/main" val="2140895817"/>
                    </a:ext>
                  </a:extLst>
                </a:gridCol>
                <a:gridCol w="129854">
                  <a:extLst>
                    <a:ext uri="{9D8B030D-6E8A-4147-A177-3AD203B41FA5}">
                      <a16:colId xmlns:a16="http://schemas.microsoft.com/office/drawing/2014/main" val="2576266394"/>
                    </a:ext>
                  </a:extLst>
                </a:gridCol>
                <a:gridCol w="129854">
                  <a:extLst>
                    <a:ext uri="{9D8B030D-6E8A-4147-A177-3AD203B41FA5}">
                      <a16:colId xmlns:a16="http://schemas.microsoft.com/office/drawing/2014/main" val="3110813837"/>
                    </a:ext>
                  </a:extLst>
                </a:gridCol>
                <a:gridCol w="129854">
                  <a:extLst>
                    <a:ext uri="{9D8B030D-6E8A-4147-A177-3AD203B41FA5}">
                      <a16:colId xmlns:a16="http://schemas.microsoft.com/office/drawing/2014/main" val="956680317"/>
                    </a:ext>
                  </a:extLst>
                </a:gridCol>
                <a:gridCol w="129854">
                  <a:extLst>
                    <a:ext uri="{9D8B030D-6E8A-4147-A177-3AD203B41FA5}">
                      <a16:colId xmlns:a16="http://schemas.microsoft.com/office/drawing/2014/main" val="1779184081"/>
                    </a:ext>
                  </a:extLst>
                </a:gridCol>
                <a:gridCol w="129854">
                  <a:extLst>
                    <a:ext uri="{9D8B030D-6E8A-4147-A177-3AD203B41FA5}">
                      <a16:colId xmlns:a16="http://schemas.microsoft.com/office/drawing/2014/main" val="434299355"/>
                    </a:ext>
                  </a:extLst>
                </a:gridCol>
                <a:gridCol w="129854">
                  <a:extLst>
                    <a:ext uri="{9D8B030D-6E8A-4147-A177-3AD203B41FA5}">
                      <a16:colId xmlns:a16="http://schemas.microsoft.com/office/drawing/2014/main" val="1935656147"/>
                    </a:ext>
                  </a:extLst>
                </a:gridCol>
                <a:gridCol w="129854">
                  <a:extLst>
                    <a:ext uri="{9D8B030D-6E8A-4147-A177-3AD203B41FA5}">
                      <a16:colId xmlns:a16="http://schemas.microsoft.com/office/drawing/2014/main" val="3967758117"/>
                    </a:ext>
                  </a:extLst>
                </a:gridCol>
                <a:gridCol w="129854">
                  <a:extLst>
                    <a:ext uri="{9D8B030D-6E8A-4147-A177-3AD203B41FA5}">
                      <a16:colId xmlns:a16="http://schemas.microsoft.com/office/drawing/2014/main" val="3718552800"/>
                    </a:ext>
                  </a:extLst>
                </a:gridCol>
                <a:gridCol w="129854">
                  <a:extLst>
                    <a:ext uri="{9D8B030D-6E8A-4147-A177-3AD203B41FA5}">
                      <a16:colId xmlns:a16="http://schemas.microsoft.com/office/drawing/2014/main" val="3318811600"/>
                    </a:ext>
                  </a:extLst>
                </a:gridCol>
                <a:gridCol w="129854">
                  <a:extLst>
                    <a:ext uri="{9D8B030D-6E8A-4147-A177-3AD203B41FA5}">
                      <a16:colId xmlns:a16="http://schemas.microsoft.com/office/drawing/2014/main" val="745512938"/>
                    </a:ext>
                  </a:extLst>
                </a:gridCol>
                <a:gridCol w="129854">
                  <a:extLst>
                    <a:ext uri="{9D8B030D-6E8A-4147-A177-3AD203B41FA5}">
                      <a16:colId xmlns:a16="http://schemas.microsoft.com/office/drawing/2014/main" val="2668375246"/>
                    </a:ext>
                  </a:extLst>
                </a:gridCol>
              </a:tblGrid>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2260164"/>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505135"/>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4355676"/>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71736"/>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740204"/>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9351237"/>
                  </a:ext>
                </a:extLst>
              </a:tr>
              <a:tr h="183473">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938190"/>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dirty="0">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dirty="0">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933166"/>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200691"/>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dirty="0">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18326"/>
                  </a:ext>
                </a:extLst>
              </a:tr>
              <a:tr h="183473">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2720581"/>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1433786"/>
                  </a:ext>
                </a:extLst>
              </a:tr>
              <a:tr h="158454">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1845456"/>
                  </a:ext>
                </a:extLst>
              </a:tr>
              <a:tr h="148367">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155755"/>
                  </a:ext>
                </a:extLst>
              </a:tr>
              <a:tr h="183473">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2967743"/>
                  </a:ext>
                </a:extLst>
              </a:tr>
              <a:tr h="175133">
                <a:tc>
                  <a:txBody>
                    <a:bodyPr/>
                    <a:lstStyle/>
                    <a:p>
                      <a:pPr algn="l" fontAlgn="b"/>
                      <a:r>
                        <a:rPr lang="en-150" sz="1000" b="0" i="0" u="none" strike="noStrike">
                          <a:effectLst/>
                          <a:latin typeface="Arial" panose="020B0604020202020204" pitchFamily="34" charset="0"/>
                        </a:rPr>
                        <a:t> </a:t>
                      </a:r>
                    </a:p>
                  </a:txBody>
                  <a:tcPr marL="0" marR="0" marT="0" marB="0"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150" sz="1000" b="0" i="0" u="none" strike="noStrike" dirty="0">
                          <a:effectLst/>
                          <a:latin typeface="Arial" panose="020B0604020202020204" pitchFamily="34" charset="0"/>
                        </a:rPr>
                        <a:t> </a:t>
                      </a:r>
                    </a:p>
                  </a:txBody>
                  <a:tcPr marL="0" marR="0" marT="0" marB="0"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1004815"/>
                  </a:ext>
                </a:extLst>
              </a:tr>
            </a:tbl>
          </a:graphicData>
        </a:graphic>
      </p:graphicFrame>
      <p:grpSp>
        <p:nvGrpSpPr>
          <p:cNvPr id="91" name="Group 90">
            <a:extLst>
              <a:ext uri="{FF2B5EF4-FFF2-40B4-BE49-F238E27FC236}">
                <a16:creationId xmlns:a16="http://schemas.microsoft.com/office/drawing/2014/main" id="{8D71D82E-87E6-FD6F-470E-596A088EB1D8}"/>
              </a:ext>
            </a:extLst>
          </p:cNvPr>
          <p:cNvGrpSpPr/>
          <p:nvPr/>
        </p:nvGrpSpPr>
        <p:grpSpPr>
          <a:xfrm>
            <a:off x="7316512" y="3173592"/>
            <a:ext cx="3106057" cy="2819172"/>
            <a:chOff x="7316512" y="3173592"/>
            <a:chExt cx="3106057" cy="2819172"/>
          </a:xfrm>
        </p:grpSpPr>
        <p:grpSp>
          <p:nvGrpSpPr>
            <p:cNvPr id="82" name="Group 81">
              <a:extLst>
                <a:ext uri="{FF2B5EF4-FFF2-40B4-BE49-F238E27FC236}">
                  <a16:creationId xmlns:a16="http://schemas.microsoft.com/office/drawing/2014/main" id="{2F87697F-0723-7CEB-89F4-8830B6323947}"/>
                </a:ext>
              </a:extLst>
            </p:cNvPr>
            <p:cNvGrpSpPr/>
            <p:nvPr/>
          </p:nvGrpSpPr>
          <p:grpSpPr>
            <a:xfrm>
              <a:off x="7316512" y="3173592"/>
              <a:ext cx="3106057" cy="2819172"/>
              <a:chOff x="7318103" y="3178293"/>
              <a:chExt cx="3106057" cy="2819172"/>
            </a:xfrm>
          </p:grpSpPr>
          <p:sp>
            <p:nvSpPr>
              <p:cNvPr id="83" name="Oval 82">
                <a:extLst>
                  <a:ext uri="{FF2B5EF4-FFF2-40B4-BE49-F238E27FC236}">
                    <a16:creationId xmlns:a16="http://schemas.microsoft.com/office/drawing/2014/main" id="{56C38872-D3EF-AFE8-6971-DF70C04260F0}"/>
                  </a:ext>
                </a:extLst>
              </p:cNvPr>
              <p:cNvSpPr/>
              <p:nvPr/>
            </p:nvSpPr>
            <p:spPr>
              <a:xfrm>
                <a:off x="7891590" y="3630686"/>
                <a:ext cx="2120111" cy="1585209"/>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4" name="TextBox 83">
                <a:extLst>
                  <a:ext uri="{FF2B5EF4-FFF2-40B4-BE49-F238E27FC236}">
                    <a16:creationId xmlns:a16="http://schemas.microsoft.com/office/drawing/2014/main" id="{508B8946-10ED-1FDB-4AE6-90AFAB487397}"/>
                  </a:ext>
                </a:extLst>
              </p:cNvPr>
              <p:cNvSpPr txBox="1"/>
              <p:nvPr/>
            </p:nvSpPr>
            <p:spPr>
              <a:xfrm>
                <a:off x="7318103" y="3178293"/>
                <a:ext cx="403508" cy="2548835"/>
              </a:xfrm>
              <a:prstGeom prst="rect">
                <a:avLst/>
              </a:prstGeom>
              <a:noFill/>
            </p:spPr>
            <p:txBody>
              <a:bodyPr wrap="square" lIns="0" tIns="0" rIns="0" bIns="0" rtlCol="0" anchor="t" anchorCtr="0">
                <a:noAutofit/>
              </a:bodyPr>
              <a:lstStyle/>
              <a:p>
                <a:pPr algn="ctr">
                  <a:lnSpc>
                    <a:spcPts val="1800"/>
                  </a:lnSpc>
                </a:pPr>
                <a:r>
                  <a:rPr lang="en-US" sz="1600" b="1" dirty="0"/>
                  <a:t>5</a:t>
                </a:r>
              </a:p>
              <a:p>
                <a:pPr algn="ctr">
                  <a:lnSpc>
                    <a:spcPts val="1800"/>
                  </a:lnSpc>
                </a:pPr>
                <a:r>
                  <a:rPr lang="en-US" sz="1600" b="1" dirty="0"/>
                  <a:t>4</a:t>
                </a:r>
              </a:p>
              <a:p>
                <a:pPr algn="ctr">
                  <a:lnSpc>
                    <a:spcPts val="1800"/>
                  </a:lnSpc>
                </a:pPr>
                <a:r>
                  <a:rPr lang="en-US" sz="1600" b="1" dirty="0"/>
                  <a:t>3</a:t>
                </a:r>
              </a:p>
              <a:p>
                <a:pPr algn="ctr">
                  <a:lnSpc>
                    <a:spcPts val="1800"/>
                  </a:lnSpc>
                </a:pPr>
                <a:r>
                  <a:rPr lang="en-US" sz="1600" b="1" dirty="0"/>
                  <a:t>2</a:t>
                </a:r>
              </a:p>
              <a:p>
                <a:pPr algn="ctr">
                  <a:lnSpc>
                    <a:spcPts val="1800"/>
                  </a:lnSpc>
                </a:pPr>
                <a:r>
                  <a:rPr lang="en-US" sz="1600" b="1" dirty="0"/>
                  <a:t>1</a:t>
                </a:r>
              </a:p>
              <a:p>
                <a:pPr algn="ctr">
                  <a:lnSpc>
                    <a:spcPts val="1800"/>
                  </a:lnSpc>
                </a:pPr>
                <a:r>
                  <a:rPr lang="en-US" sz="1600" b="1" dirty="0"/>
                  <a:t>0</a:t>
                </a:r>
              </a:p>
              <a:p>
                <a:pPr algn="ctr">
                  <a:lnSpc>
                    <a:spcPts val="1800"/>
                  </a:lnSpc>
                </a:pPr>
                <a:r>
                  <a:rPr lang="en-US" sz="1600" b="1" dirty="0"/>
                  <a:t>-1</a:t>
                </a:r>
              </a:p>
              <a:p>
                <a:pPr algn="ctr">
                  <a:lnSpc>
                    <a:spcPts val="1800"/>
                  </a:lnSpc>
                </a:pPr>
                <a:r>
                  <a:rPr lang="en-US" sz="1600" b="1" dirty="0"/>
                  <a:t>-2</a:t>
                </a:r>
              </a:p>
              <a:p>
                <a:pPr algn="ctr">
                  <a:lnSpc>
                    <a:spcPts val="1800"/>
                  </a:lnSpc>
                </a:pPr>
                <a:r>
                  <a:rPr lang="en-US" sz="1600" b="1" dirty="0"/>
                  <a:t>-3</a:t>
                </a:r>
              </a:p>
              <a:p>
                <a:pPr algn="ctr">
                  <a:lnSpc>
                    <a:spcPts val="1800"/>
                  </a:lnSpc>
                </a:pPr>
                <a:r>
                  <a:rPr lang="en-US" sz="1600" b="1" dirty="0"/>
                  <a:t>-4</a:t>
                </a:r>
              </a:p>
              <a:p>
                <a:pPr algn="ctr">
                  <a:lnSpc>
                    <a:spcPts val="1800"/>
                  </a:lnSpc>
                </a:pPr>
                <a:r>
                  <a:rPr lang="en-US" sz="1600" b="1" dirty="0"/>
                  <a:t>-5</a:t>
                </a:r>
              </a:p>
            </p:txBody>
          </p:sp>
          <p:cxnSp>
            <p:nvCxnSpPr>
              <p:cNvPr id="85" name="Straight Connector 84">
                <a:extLst>
                  <a:ext uri="{FF2B5EF4-FFF2-40B4-BE49-F238E27FC236}">
                    <a16:creationId xmlns:a16="http://schemas.microsoft.com/office/drawing/2014/main" id="{3EC050CA-4F1D-64F3-A252-69748103BAA6}"/>
                  </a:ext>
                </a:extLst>
              </p:cNvPr>
              <p:cNvCxnSpPr>
                <a:cxnSpLocks/>
              </p:cNvCxnSpPr>
              <p:nvPr/>
            </p:nvCxnSpPr>
            <p:spPr>
              <a:xfrm flipV="1">
                <a:off x="7706371" y="4415156"/>
                <a:ext cx="259708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9A1165A-5403-3592-EBFC-6ADA009C54EA}"/>
                  </a:ext>
                </a:extLst>
              </p:cNvPr>
              <p:cNvCxnSpPr>
                <a:cxnSpLocks/>
                <a:endCxn id="81" idx="2"/>
              </p:cNvCxnSpPr>
              <p:nvPr/>
            </p:nvCxnSpPr>
            <p:spPr>
              <a:xfrm>
                <a:off x="8975984" y="3180701"/>
                <a:ext cx="7117" cy="2554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31CD395-A9F8-B75B-476E-9358B1D449B8}"/>
                  </a:ext>
                </a:extLst>
              </p:cNvPr>
              <p:cNvSpPr txBox="1"/>
              <p:nvPr/>
            </p:nvSpPr>
            <p:spPr>
              <a:xfrm>
                <a:off x="7719698" y="5772741"/>
                <a:ext cx="2704462" cy="224724"/>
              </a:xfrm>
              <a:prstGeom prst="rect">
                <a:avLst/>
              </a:prstGeom>
              <a:noFill/>
            </p:spPr>
            <p:txBody>
              <a:bodyPr wrap="none" lIns="0" tIns="0" rIns="0" bIns="0" rtlCol="0" anchor="t" anchorCtr="0">
                <a:noAutofit/>
              </a:bodyPr>
              <a:lstStyle/>
              <a:p>
                <a:pPr algn="ctr">
                  <a:lnSpc>
                    <a:spcPts val="1800"/>
                  </a:lnSpc>
                </a:pPr>
                <a:r>
                  <a:rPr lang="en-US" sz="1600" b="1" spc="1200" dirty="0"/>
                  <a:t>54321012345</a:t>
                </a:r>
              </a:p>
            </p:txBody>
          </p:sp>
        </p:grpSp>
        <p:sp>
          <p:nvSpPr>
            <p:cNvPr id="89" name="TextBox 88">
              <a:extLst>
                <a:ext uri="{FF2B5EF4-FFF2-40B4-BE49-F238E27FC236}">
                  <a16:creationId xmlns:a16="http://schemas.microsoft.com/office/drawing/2014/main" id="{18A3266B-DCBC-09CF-E3B0-E6A325975913}"/>
                </a:ext>
              </a:extLst>
            </p:cNvPr>
            <p:cNvSpPr txBox="1"/>
            <p:nvPr/>
          </p:nvSpPr>
          <p:spPr>
            <a:xfrm>
              <a:off x="7588567" y="5757563"/>
              <a:ext cx="1603058" cy="224724"/>
            </a:xfrm>
            <a:prstGeom prst="rect">
              <a:avLst/>
            </a:prstGeom>
            <a:noFill/>
          </p:spPr>
          <p:txBody>
            <a:bodyPr wrap="none" lIns="0" tIns="0" rIns="0" bIns="0" rtlCol="0" anchor="t" anchorCtr="0">
              <a:noAutofit/>
            </a:bodyPr>
            <a:lstStyle/>
            <a:p>
              <a:pPr>
                <a:lnSpc>
                  <a:spcPts val="1800"/>
                </a:lnSpc>
              </a:pPr>
              <a:r>
                <a:rPr lang="en-US" sz="1600" b="1" spc="500" dirty="0"/>
                <a:t>- -</a:t>
              </a:r>
              <a:r>
                <a:rPr lang="en-US" sz="2400" b="1" spc="500" dirty="0"/>
                <a:t> </a:t>
              </a:r>
              <a:r>
                <a:rPr lang="en-US" sz="1600" b="1" spc="500" dirty="0"/>
                <a:t>-</a:t>
              </a:r>
              <a:r>
                <a:rPr lang="en-US" sz="2800" b="1" spc="500" dirty="0"/>
                <a:t> </a:t>
              </a:r>
              <a:r>
                <a:rPr lang="en-US" sz="1600" b="1" spc="500" dirty="0"/>
                <a:t>- -</a:t>
              </a:r>
            </a:p>
          </p:txBody>
        </p:sp>
      </p:grpSp>
      <p:cxnSp>
        <p:nvCxnSpPr>
          <p:cNvPr id="93" name="Straight Arrow Connector 92">
            <a:extLst>
              <a:ext uri="{FF2B5EF4-FFF2-40B4-BE49-F238E27FC236}">
                <a16:creationId xmlns:a16="http://schemas.microsoft.com/office/drawing/2014/main" id="{9AA4D518-573F-3FCF-E8AB-AABEB5BE34B7}"/>
              </a:ext>
            </a:extLst>
          </p:cNvPr>
          <p:cNvCxnSpPr>
            <a:cxnSpLocks/>
          </p:cNvCxnSpPr>
          <p:nvPr/>
        </p:nvCxnSpPr>
        <p:spPr>
          <a:xfrm>
            <a:off x="7975600" y="4638093"/>
            <a:ext cx="1005910" cy="0"/>
          </a:xfrm>
          <a:prstGeom prst="straightConnector1">
            <a:avLst/>
          </a:prstGeom>
          <a:ln w="19050">
            <a:solidFill>
              <a:srgbClr val="0000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A8E85C3-CB6E-9583-8DAF-8B7359B076A6}"/>
              </a:ext>
            </a:extLst>
          </p:cNvPr>
          <p:cNvCxnSpPr>
            <a:cxnSpLocks/>
          </p:cNvCxnSpPr>
          <p:nvPr/>
        </p:nvCxnSpPr>
        <p:spPr>
          <a:xfrm flipV="1">
            <a:off x="8845342" y="3625985"/>
            <a:ext cx="0" cy="731206"/>
          </a:xfrm>
          <a:prstGeom prst="straightConnector1">
            <a:avLst/>
          </a:prstGeom>
          <a:ln w="19050">
            <a:solidFill>
              <a:srgbClr val="0000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2C5868A0-D9D7-4D63-0D69-A997D4A4CAA1}"/>
              </a:ext>
            </a:extLst>
          </p:cNvPr>
          <p:cNvSpPr/>
          <p:nvPr/>
        </p:nvSpPr>
        <p:spPr>
          <a:xfrm rot="20375947">
            <a:off x="7629372" y="4040506"/>
            <a:ext cx="2663089" cy="708479"/>
          </a:xfrm>
          <a:prstGeom prst="ellipse">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99" name="Straight Arrow Connector 98">
            <a:extLst>
              <a:ext uri="{FF2B5EF4-FFF2-40B4-BE49-F238E27FC236}">
                <a16:creationId xmlns:a16="http://schemas.microsoft.com/office/drawing/2014/main" id="{3695A48E-51AD-14BF-A985-D50E8DFB91C4}"/>
              </a:ext>
            </a:extLst>
          </p:cNvPr>
          <p:cNvCxnSpPr>
            <a:cxnSpLocks/>
          </p:cNvCxnSpPr>
          <p:nvPr/>
        </p:nvCxnSpPr>
        <p:spPr>
          <a:xfrm flipH="1">
            <a:off x="8970098" y="3907669"/>
            <a:ext cx="1238843" cy="521044"/>
          </a:xfrm>
          <a:prstGeom prst="straightConnector1">
            <a:avLst/>
          </a:prstGeom>
          <a:ln w="1905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BA1A43D-D1BD-3B2A-8F95-6F9F98E14D84}"/>
              </a:ext>
            </a:extLst>
          </p:cNvPr>
          <p:cNvCxnSpPr>
            <a:cxnSpLocks/>
          </p:cNvCxnSpPr>
          <p:nvPr/>
        </p:nvCxnSpPr>
        <p:spPr>
          <a:xfrm flipH="1">
            <a:off x="8998320" y="3361836"/>
            <a:ext cx="250548" cy="1051080"/>
          </a:xfrm>
          <a:prstGeom prst="straightConnector1">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Arc 103">
            <a:extLst>
              <a:ext uri="{FF2B5EF4-FFF2-40B4-BE49-F238E27FC236}">
                <a16:creationId xmlns:a16="http://schemas.microsoft.com/office/drawing/2014/main" id="{707B6BD7-6157-991A-1AF6-202807065D45}"/>
              </a:ext>
            </a:extLst>
          </p:cNvPr>
          <p:cNvSpPr/>
          <p:nvPr/>
        </p:nvSpPr>
        <p:spPr>
          <a:xfrm>
            <a:off x="8877932" y="4100285"/>
            <a:ext cx="396808" cy="385009"/>
          </a:xfrm>
          <a:prstGeom prst="arc">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F4D87F4D-4307-FECB-46AB-FFBC58EC51D3}"/>
                  </a:ext>
                </a:extLst>
              </p:cNvPr>
              <p:cNvSpPr txBox="1"/>
              <p:nvPr/>
            </p:nvSpPr>
            <p:spPr>
              <a:xfrm>
                <a:off x="9970350" y="4891528"/>
                <a:ext cx="1653499" cy="683153"/>
              </a:xfrm>
              <a:prstGeom prst="rect">
                <a:avLst/>
              </a:prstGeom>
              <a:solidFill>
                <a:schemeClr val="bg1"/>
              </a:solidFill>
              <a:ln w="3175">
                <a:solidFill>
                  <a:schemeClr val="tx1"/>
                </a:solidFill>
              </a:ln>
              <a:effectLst>
                <a:outerShdw blurRad="50800" dist="38100" dir="8100000" algn="tr" rotWithShape="0">
                  <a:prstClr val="black">
                    <a:alpha val="40000"/>
                  </a:prstClr>
                </a:outerShdw>
              </a:effectLst>
            </p:spPr>
            <p:txBody>
              <a:bodyPr wrap="square" lIns="0" tIns="0" rIns="0" bIns="0" anchor="ctr" anchorCtr="0">
                <a:noAutofit/>
              </a:bodyPr>
              <a:lstStyle/>
              <a:p>
                <a:pPr algn="ctr"/>
                <a14:m>
                  <m:oMathPara xmlns:m="http://schemas.openxmlformats.org/officeDocument/2006/math">
                    <m:oMathParaPr>
                      <m:jc m:val="center"/>
                    </m:oMathParaPr>
                    <m:oMath xmlns:m="http://schemas.openxmlformats.org/officeDocument/2006/math">
                      <m:d>
                        <m:dPr>
                          <m:begChr m:val="["/>
                          <m:endChr m:val="]"/>
                          <m:ctrlPr>
                            <a:rPr lang="LID4096" b="1" i="1" smtClean="0">
                              <a:solidFill>
                                <a:srgbClr val="FF0000"/>
                              </a:solidFill>
                              <a:latin typeface="Cambria Math" panose="02040503050406030204" pitchFamily="18" charset="0"/>
                            </a:rPr>
                          </m:ctrlPr>
                        </m:dPr>
                        <m:e>
                          <m:m>
                            <m:mPr>
                              <m:mcs>
                                <m:mc>
                                  <m:mcPr>
                                    <m:count m:val="2"/>
                                    <m:mcJc m:val="center"/>
                                  </m:mcPr>
                                </m:mc>
                              </m:mcs>
                              <m:ctrlPr>
                                <a:rPr lang="en-US" b="1" i="1">
                                  <a:solidFill>
                                    <a:srgbClr val="FF0000"/>
                                  </a:solidFill>
                                  <a:latin typeface="Cambria Math" panose="02040503050406030204" pitchFamily="18" charset="0"/>
                                </a:rPr>
                              </m:ctrlPr>
                            </m:mPr>
                            <m:mr>
                              <m:e>
                                <m:sSub>
                                  <m:sSubPr>
                                    <m:ctrlPr>
                                      <a:rPr lang="en-US" b="1" i="1">
                                        <a:solidFill>
                                          <a:srgbClr val="FF0000"/>
                                        </a:solidFill>
                                        <a:latin typeface="Cambria Math" panose="02040503050406030204" pitchFamily="18" charset="0"/>
                                      </a:rPr>
                                    </m:ctrlPr>
                                  </m:sSubPr>
                                  <m:e>
                                    <m:r>
                                      <a:rPr lang="pt-BR" b="1" i="1" smtClean="0">
                                        <a:solidFill>
                                          <a:srgbClr val="FF0000"/>
                                        </a:solidFill>
                                        <a:latin typeface="Cambria Math" panose="02040503050406030204" pitchFamily="18" charset="0"/>
                                        <a:ea typeface="Cambria Math" panose="02040503050406030204" pitchFamily="18" charset="0"/>
                                      </a:rPr>
                                      <m:t>𝒄𝒐𝒔</m:t>
                                    </m:r>
                                  </m:e>
                                  <m:sub>
                                    <m:r>
                                      <a:rPr lang="pt-BR" b="1" i="1" smtClean="0">
                                        <a:solidFill>
                                          <a:srgbClr val="FF0000"/>
                                        </a:solidFill>
                                        <a:latin typeface="Cambria Math" panose="02040503050406030204" pitchFamily="18" charset="0"/>
                                        <a:ea typeface="Cambria Math" panose="02040503050406030204" pitchFamily="18" charset="0"/>
                                      </a:rPr>
                                      <m:t>𝜽</m:t>
                                    </m:r>
                                  </m:sub>
                                </m:sSub>
                              </m:e>
                              <m:e>
                                <m:sSub>
                                  <m:sSubPr>
                                    <m:ctrlPr>
                                      <a:rPr lang="en-US" b="1" i="1">
                                        <a:solidFill>
                                          <a:srgbClr val="FF0000"/>
                                        </a:solidFill>
                                        <a:latin typeface="Cambria Math" panose="02040503050406030204" pitchFamily="18" charset="0"/>
                                      </a:rPr>
                                    </m:ctrlPr>
                                  </m:sSubPr>
                                  <m:e>
                                    <m:r>
                                      <a:rPr lang="pt-BR" b="1" i="1" smtClean="0">
                                        <a:solidFill>
                                          <a:srgbClr val="FF0000"/>
                                        </a:solidFill>
                                        <a:latin typeface="Cambria Math" panose="02040503050406030204" pitchFamily="18" charset="0"/>
                                        <a:ea typeface="Cambria Math" panose="02040503050406030204" pitchFamily="18" charset="0"/>
                                      </a:rPr>
                                      <m:t>−</m:t>
                                    </m:r>
                                    <m:r>
                                      <a:rPr lang="pt-BR" b="1" i="1" smtClean="0">
                                        <a:solidFill>
                                          <a:srgbClr val="FF0000"/>
                                        </a:solidFill>
                                        <a:latin typeface="Cambria Math" panose="02040503050406030204" pitchFamily="18" charset="0"/>
                                        <a:ea typeface="Cambria Math" panose="02040503050406030204" pitchFamily="18" charset="0"/>
                                      </a:rPr>
                                      <m:t>𝒔𝒊𝒏</m:t>
                                    </m:r>
                                  </m:e>
                                  <m:sub>
                                    <m:r>
                                      <a:rPr lang="pt-BR" b="1" i="1">
                                        <a:solidFill>
                                          <a:srgbClr val="FF0000"/>
                                        </a:solidFill>
                                        <a:latin typeface="Cambria Math" panose="02040503050406030204" pitchFamily="18" charset="0"/>
                                        <a:ea typeface="Cambria Math" panose="02040503050406030204" pitchFamily="18" charset="0"/>
                                      </a:rPr>
                                      <m:t>𝜽</m:t>
                                    </m:r>
                                  </m:sub>
                                </m:sSub>
                              </m:e>
                            </m:mr>
                            <m:mr>
                              <m:e>
                                <m:sSub>
                                  <m:sSubPr>
                                    <m:ctrlPr>
                                      <a:rPr lang="en-US" b="1" i="1">
                                        <a:solidFill>
                                          <a:srgbClr val="FF0000"/>
                                        </a:solidFill>
                                        <a:latin typeface="Cambria Math" panose="02040503050406030204" pitchFamily="18" charset="0"/>
                                      </a:rPr>
                                    </m:ctrlPr>
                                  </m:sSubPr>
                                  <m:e>
                                    <m:r>
                                      <a:rPr lang="pt-BR" b="1" i="1" smtClean="0">
                                        <a:solidFill>
                                          <a:srgbClr val="FF0000"/>
                                        </a:solidFill>
                                        <a:latin typeface="Cambria Math" panose="02040503050406030204" pitchFamily="18" charset="0"/>
                                        <a:ea typeface="Cambria Math" panose="02040503050406030204" pitchFamily="18" charset="0"/>
                                      </a:rPr>
                                      <m:t>𝒔𝒊𝒏</m:t>
                                    </m:r>
                                  </m:e>
                                  <m:sub>
                                    <m:r>
                                      <a:rPr lang="pt-BR" b="1" i="1">
                                        <a:solidFill>
                                          <a:srgbClr val="FF0000"/>
                                        </a:solidFill>
                                        <a:latin typeface="Cambria Math" panose="02040503050406030204" pitchFamily="18" charset="0"/>
                                        <a:ea typeface="Cambria Math" panose="02040503050406030204" pitchFamily="18" charset="0"/>
                                      </a:rPr>
                                      <m:t>𝜽</m:t>
                                    </m:r>
                                  </m:sub>
                                </m:sSub>
                              </m:e>
                              <m:e>
                                <m:sSub>
                                  <m:sSubPr>
                                    <m:ctrlPr>
                                      <a:rPr lang="en-US" b="1" i="1">
                                        <a:solidFill>
                                          <a:srgbClr val="FF0000"/>
                                        </a:solidFill>
                                        <a:latin typeface="Cambria Math" panose="02040503050406030204" pitchFamily="18" charset="0"/>
                                      </a:rPr>
                                    </m:ctrlPr>
                                  </m:sSubPr>
                                  <m:e>
                                    <m:r>
                                      <a:rPr lang="pt-BR" b="1" i="1">
                                        <a:solidFill>
                                          <a:srgbClr val="FF0000"/>
                                        </a:solidFill>
                                        <a:latin typeface="Cambria Math" panose="02040503050406030204" pitchFamily="18" charset="0"/>
                                        <a:ea typeface="Cambria Math" panose="02040503050406030204" pitchFamily="18" charset="0"/>
                                      </a:rPr>
                                      <m:t>𝒄𝒐𝒔</m:t>
                                    </m:r>
                                  </m:e>
                                  <m:sub>
                                    <m:r>
                                      <a:rPr lang="pt-BR" b="1" i="1">
                                        <a:solidFill>
                                          <a:srgbClr val="FF0000"/>
                                        </a:solidFill>
                                        <a:latin typeface="Cambria Math" panose="02040503050406030204" pitchFamily="18" charset="0"/>
                                        <a:ea typeface="Cambria Math" panose="02040503050406030204" pitchFamily="18" charset="0"/>
                                      </a:rPr>
                                      <m:t>𝜽</m:t>
                                    </m:r>
                                  </m:sub>
                                </m:sSub>
                              </m:e>
                            </m:mr>
                          </m:m>
                        </m:e>
                      </m:d>
                    </m:oMath>
                  </m:oMathPara>
                </a14:m>
                <a:endParaRPr lang="LID4096" b="1" dirty="0">
                  <a:solidFill>
                    <a:srgbClr val="FF0000"/>
                  </a:solidFill>
                </a:endParaRPr>
              </a:p>
            </p:txBody>
          </p:sp>
        </mc:Choice>
        <mc:Fallback>
          <p:sp>
            <p:nvSpPr>
              <p:cNvPr id="109" name="TextBox 108">
                <a:extLst>
                  <a:ext uri="{FF2B5EF4-FFF2-40B4-BE49-F238E27FC236}">
                    <a16:creationId xmlns:a16="http://schemas.microsoft.com/office/drawing/2014/main" id="{F4D87F4D-4307-FECB-46AB-FFBC58EC51D3}"/>
                  </a:ext>
                </a:extLst>
              </p:cNvPr>
              <p:cNvSpPr txBox="1">
                <a:spLocks noRot="1" noChangeAspect="1" noMove="1" noResize="1" noEditPoints="1" noAdjustHandles="1" noChangeArrowheads="1" noChangeShapeType="1" noTextEdit="1"/>
              </p:cNvSpPr>
              <p:nvPr/>
            </p:nvSpPr>
            <p:spPr>
              <a:xfrm>
                <a:off x="9970350" y="4891528"/>
                <a:ext cx="1653499" cy="683153"/>
              </a:xfrm>
              <a:prstGeom prst="rect">
                <a:avLst/>
              </a:prstGeom>
              <a:blipFill>
                <a:blip r:embed="rId22"/>
                <a:stretch>
                  <a:fillRect/>
                </a:stretch>
              </a:blipFill>
              <a:ln w="3175">
                <a:solidFill>
                  <a:schemeClr val="tx1"/>
                </a:solidFill>
              </a:ln>
              <a:effectLst>
                <a:outerShdw blurRad="50800" dist="38100" dir="8100000" algn="tr" rotWithShape="0">
                  <a:prstClr val="black">
                    <a:alpha val="40000"/>
                  </a:prstClr>
                </a:outerShdw>
              </a:effectLst>
            </p:spPr>
            <p:txBody>
              <a:bodyPr/>
              <a:lstStyle/>
              <a:p>
                <a:r>
                  <a:rPr lang="LID4096">
                    <a:noFill/>
                  </a:rPr>
                  <a:t> </a:t>
                </a:r>
              </a:p>
            </p:txBody>
          </p:sp>
        </mc:Fallback>
      </mc:AlternateContent>
      <p:sp>
        <p:nvSpPr>
          <p:cNvPr id="110" name="TextBox 109">
            <a:extLst>
              <a:ext uri="{FF2B5EF4-FFF2-40B4-BE49-F238E27FC236}">
                <a16:creationId xmlns:a16="http://schemas.microsoft.com/office/drawing/2014/main" id="{9674726C-9781-3F70-76A5-ECF6545A72B1}"/>
              </a:ext>
            </a:extLst>
          </p:cNvPr>
          <p:cNvSpPr txBox="1"/>
          <p:nvPr/>
        </p:nvSpPr>
        <p:spPr>
          <a:xfrm>
            <a:off x="8281169" y="4513939"/>
            <a:ext cx="374656" cy="276477"/>
          </a:xfrm>
          <a:prstGeom prst="rect">
            <a:avLst/>
          </a:prstGeom>
          <a:solidFill>
            <a:schemeClr val="bg1"/>
          </a:solidFill>
        </p:spPr>
        <p:txBody>
          <a:bodyPr wrap="square" lIns="0" tIns="0" rIns="0" bIns="0" rtlCol="0" anchor="t" anchorCtr="0">
            <a:noAutofit/>
          </a:bodyPr>
          <a:lstStyle/>
          <a:p>
            <a:pPr algn="ctr">
              <a:lnSpc>
                <a:spcPts val="2000"/>
              </a:lnSpc>
            </a:pPr>
            <a:r>
              <a:rPr lang="el-GR" sz="2400" b="1" i="1" dirty="0">
                <a:solidFill>
                  <a:srgbClr val="0000FF"/>
                </a:solidFill>
              </a:rPr>
              <a:t>σ</a:t>
            </a:r>
            <a:r>
              <a:rPr lang="pt-BR" sz="2400" b="1" i="1" baseline="-25000" dirty="0">
                <a:solidFill>
                  <a:srgbClr val="0000FF"/>
                </a:solidFill>
              </a:rPr>
              <a:t>A</a:t>
            </a:r>
          </a:p>
          <a:p>
            <a:pPr algn="ctr">
              <a:lnSpc>
                <a:spcPts val="2000"/>
              </a:lnSpc>
            </a:pPr>
            <a:endParaRPr lang="en-US" sz="2400" b="1" i="1" dirty="0">
              <a:solidFill>
                <a:srgbClr val="0000FF"/>
              </a:solidFill>
            </a:endParaRPr>
          </a:p>
        </p:txBody>
      </p:sp>
      <p:sp>
        <p:nvSpPr>
          <p:cNvPr id="114" name="TextBox 113">
            <a:extLst>
              <a:ext uri="{FF2B5EF4-FFF2-40B4-BE49-F238E27FC236}">
                <a16:creationId xmlns:a16="http://schemas.microsoft.com/office/drawing/2014/main" id="{00E68E2E-50DE-3F2A-A45A-2CC9632848B4}"/>
              </a:ext>
            </a:extLst>
          </p:cNvPr>
          <p:cNvSpPr txBox="1"/>
          <p:nvPr/>
        </p:nvSpPr>
        <p:spPr>
          <a:xfrm>
            <a:off x="8442906" y="3787856"/>
            <a:ext cx="320785" cy="276477"/>
          </a:xfrm>
          <a:prstGeom prst="rect">
            <a:avLst/>
          </a:prstGeom>
          <a:solidFill>
            <a:schemeClr val="bg1"/>
          </a:solidFill>
        </p:spPr>
        <p:txBody>
          <a:bodyPr wrap="square" lIns="0" tIns="0" rIns="0" bIns="0" rtlCol="0" anchor="t" anchorCtr="0">
            <a:noAutofit/>
          </a:bodyPr>
          <a:lstStyle/>
          <a:p>
            <a:pPr algn="ctr">
              <a:lnSpc>
                <a:spcPts val="2000"/>
              </a:lnSpc>
            </a:pPr>
            <a:r>
              <a:rPr lang="el-GR" sz="2400" b="1" i="1" dirty="0">
                <a:solidFill>
                  <a:srgbClr val="0000FF"/>
                </a:solidFill>
              </a:rPr>
              <a:t>σ</a:t>
            </a:r>
            <a:r>
              <a:rPr lang="pt-BR" sz="2400" b="1" i="1" baseline="-25000" dirty="0">
                <a:solidFill>
                  <a:srgbClr val="0000FF"/>
                </a:solidFill>
              </a:rPr>
              <a:t>B</a:t>
            </a:r>
          </a:p>
        </p:txBody>
      </p:sp>
      <p:sp>
        <p:nvSpPr>
          <p:cNvPr id="116" name="TextBox 115">
            <a:extLst>
              <a:ext uri="{FF2B5EF4-FFF2-40B4-BE49-F238E27FC236}">
                <a16:creationId xmlns:a16="http://schemas.microsoft.com/office/drawing/2014/main" id="{3D3C62E3-64F5-845F-2F0E-550EB5B08ABE}"/>
              </a:ext>
            </a:extLst>
          </p:cNvPr>
          <p:cNvSpPr txBox="1"/>
          <p:nvPr/>
        </p:nvSpPr>
        <p:spPr>
          <a:xfrm>
            <a:off x="9236091" y="3934631"/>
            <a:ext cx="222026" cy="212742"/>
          </a:xfrm>
          <a:prstGeom prst="rect">
            <a:avLst/>
          </a:prstGeom>
          <a:solidFill>
            <a:schemeClr val="bg1"/>
          </a:solidFill>
        </p:spPr>
        <p:txBody>
          <a:bodyPr wrap="square" lIns="0" tIns="0" rIns="0" bIns="0" rtlCol="0" anchor="t" anchorCtr="0">
            <a:noAutofit/>
          </a:bodyPr>
          <a:lstStyle/>
          <a:p>
            <a:pPr algn="ctr">
              <a:lnSpc>
                <a:spcPts val="2000"/>
              </a:lnSpc>
            </a:pPr>
            <a:r>
              <a:rPr lang="el-GR" i="1" dirty="0">
                <a:solidFill>
                  <a:srgbClr val="FF0000"/>
                </a:solidFill>
              </a:rPr>
              <a:t>Φ</a:t>
            </a:r>
            <a:endParaRPr lang="en-US" i="1" dirty="0">
              <a:solidFill>
                <a:srgbClr val="FF0000"/>
              </a:solidFill>
            </a:endParaRPr>
          </a:p>
        </p:txBody>
      </p:sp>
      <p:sp>
        <p:nvSpPr>
          <p:cNvPr id="123" name="TextBox 122">
            <a:extLst>
              <a:ext uri="{FF2B5EF4-FFF2-40B4-BE49-F238E27FC236}">
                <a16:creationId xmlns:a16="http://schemas.microsoft.com/office/drawing/2014/main" id="{A0907B81-2C16-BC8D-4E5A-892987086A89}"/>
              </a:ext>
            </a:extLst>
          </p:cNvPr>
          <p:cNvSpPr txBox="1"/>
          <p:nvPr/>
        </p:nvSpPr>
        <p:spPr>
          <a:xfrm>
            <a:off x="2829489" y="270566"/>
            <a:ext cx="3855427" cy="462753"/>
          </a:xfrm>
          <a:prstGeom prst="rect">
            <a:avLst/>
          </a:prstGeom>
          <a:noFill/>
        </p:spPr>
        <p:txBody>
          <a:bodyPr wrap="square" lIns="0" tIns="0" rIns="0" bIns="0" rtlCol="0" anchor="t" anchorCtr="0">
            <a:noAutofit/>
          </a:bodyPr>
          <a:lstStyle/>
          <a:p>
            <a:pPr algn="r"/>
            <a:r>
              <a:rPr lang="en-US" sz="2200" b="1" dirty="0"/>
              <a:t>| Tprogs|</a:t>
            </a:r>
          </a:p>
        </p:txBody>
      </p:sp>
      <p:sp>
        <p:nvSpPr>
          <p:cNvPr id="124" name="TextBox 123">
            <a:extLst>
              <a:ext uri="{FF2B5EF4-FFF2-40B4-BE49-F238E27FC236}">
                <a16:creationId xmlns:a16="http://schemas.microsoft.com/office/drawing/2014/main" id="{FF4B00DA-F2F6-AB38-D0EE-60CD83D2EBE0}"/>
              </a:ext>
            </a:extLst>
          </p:cNvPr>
          <p:cNvSpPr txBox="1"/>
          <p:nvPr/>
        </p:nvSpPr>
        <p:spPr>
          <a:xfrm>
            <a:off x="8655825" y="1719784"/>
            <a:ext cx="925108" cy="242666"/>
          </a:xfrm>
          <a:prstGeom prst="rect">
            <a:avLst/>
          </a:prstGeom>
          <a:noFill/>
        </p:spPr>
        <p:txBody>
          <a:bodyPr wrap="square" lIns="0" tIns="0" rIns="0" bIns="0" rtlCol="0" anchor="t" anchorCtr="0">
            <a:noAutofit/>
          </a:bodyPr>
          <a:lstStyle/>
          <a:p>
            <a:r>
              <a:rPr lang="en-US" sz="1200" dirty="0"/>
              <a:t>Scalar factor</a:t>
            </a:r>
          </a:p>
        </p:txBody>
      </p:sp>
    </p:spTree>
    <p:extLst>
      <p:ext uri="{BB962C8B-B14F-4D97-AF65-F5344CB8AC3E}">
        <p14:creationId xmlns:p14="http://schemas.microsoft.com/office/powerpoint/2010/main" val="390990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9BC281D-832C-BE87-9913-AA1739441A18}"/>
              </a:ext>
            </a:extLst>
          </p:cNvPr>
          <p:cNvSpPr/>
          <p:nvPr/>
        </p:nvSpPr>
        <p:spPr>
          <a:xfrm>
            <a:off x="419528" y="318977"/>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9" name="Group 18">
            <a:extLst>
              <a:ext uri="{FF2B5EF4-FFF2-40B4-BE49-F238E27FC236}">
                <a16:creationId xmlns:a16="http://schemas.microsoft.com/office/drawing/2014/main" id="{2CA527D6-2D19-D8EE-35D4-702B56A9C967}"/>
              </a:ext>
            </a:extLst>
          </p:cNvPr>
          <p:cNvGrpSpPr>
            <a:grpSpLocks noChangeAspect="1"/>
          </p:cNvGrpSpPr>
          <p:nvPr/>
        </p:nvGrpSpPr>
        <p:grpSpPr>
          <a:xfrm>
            <a:off x="11321983" y="6559953"/>
            <a:ext cx="870018" cy="298048"/>
            <a:chOff x="11191013" y="6559953"/>
            <a:chExt cx="870018" cy="298048"/>
          </a:xfrm>
        </p:grpSpPr>
        <p:sp>
          <p:nvSpPr>
            <p:cNvPr id="30" name="Rectangle 29">
              <a:extLst>
                <a:ext uri="{FF2B5EF4-FFF2-40B4-BE49-F238E27FC236}">
                  <a16:creationId xmlns:a16="http://schemas.microsoft.com/office/drawing/2014/main" id="{433925D5-F6B9-C5E4-A9FC-F5FDD9BD06EE}"/>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43" name="Object 4">
                  <a:extLst>
                    <a:ext uri="{63B3BB69-23CF-44E3-9099-C40C66FF867C}">
                      <a14:compatExt spid="_x0000_s1028"/>
                    </a:ext>
                    <a:ext uri="{FF2B5EF4-FFF2-40B4-BE49-F238E27FC236}">
                      <a16:creationId xmlns:a16="http://schemas.microsoft.com/office/drawing/2014/main" id="{2C9D4C7C-0920-26E1-B90C-0D9585A474E7}"/>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43" name="Object 4">
                  <a:extLst>
                    <a:ext uri="{63B3BB69-23CF-44E3-9099-C40C66FF867C}">
                      <a14:compatExt xmlns:a14="http://schemas.microsoft.com/office/drawing/2010/main" spid="_x0000_s1028"/>
                    </a:ext>
                    <a:ext uri="{FF2B5EF4-FFF2-40B4-BE49-F238E27FC236}">
                      <a16:creationId xmlns:a16="http://schemas.microsoft.com/office/drawing/2014/main" id="{2C9D4C7C-0920-26E1-B90C-0D9585A474E7}"/>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3"/>
                  <a:stretch>
                    <a:fillRect b="-11364"/>
                  </a:stretch>
                </a:blipFill>
              </p:spPr>
              <p:txBody>
                <a:bodyPr/>
                <a:lstStyle/>
                <a:p>
                  <a:r>
                    <a:rPr lang="LID4096">
                      <a:noFill/>
                    </a:rPr>
                    <a:t> </a:t>
                  </a:r>
                </a:p>
              </p:txBody>
            </p:sp>
          </mc:Fallback>
        </mc:AlternateContent>
      </p:grpSp>
      <p:pic>
        <p:nvPicPr>
          <p:cNvPr id="160" name="Picture 159">
            <a:extLst>
              <a:ext uri="{FF2B5EF4-FFF2-40B4-BE49-F238E27FC236}">
                <a16:creationId xmlns:a16="http://schemas.microsoft.com/office/drawing/2014/main" id="{B7C288A6-3432-43BC-0AD0-ABFC01222EC4}"/>
              </a:ext>
            </a:extLst>
          </p:cNvPr>
          <p:cNvPicPr>
            <a:picLocks noChangeAspect="1"/>
          </p:cNvPicPr>
          <p:nvPr/>
        </p:nvPicPr>
        <p:blipFill>
          <a:blip r:embed="rId4"/>
          <a:stretch>
            <a:fillRect/>
          </a:stretch>
        </p:blipFill>
        <p:spPr>
          <a:xfrm>
            <a:off x="579905" y="709897"/>
            <a:ext cx="6080319" cy="3161187"/>
          </a:xfrm>
          <a:prstGeom prst="rect">
            <a:avLst/>
          </a:prstGeom>
        </p:spPr>
      </p:pic>
      <p:sp>
        <p:nvSpPr>
          <p:cNvPr id="164" name="TextBox 163">
            <a:extLst>
              <a:ext uri="{FF2B5EF4-FFF2-40B4-BE49-F238E27FC236}">
                <a16:creationId xmlns:a16="http://schemas.microsoft.com/office/drawing/2014/main" id="{4815CE87-0B85-B241-8362-8A318548939F}"/>
              </a:ext>
            </a:extLst>
          </p:cNvPr>
          <p:cNvSpPr txBox="1"/>
          <p:nvPr/>
        </p:nvSpPr>
        <p:spPr>
          <a:xfrm>
            <a:off x="4960278" y="3489146"/>
            <a:ext cx="1498088" cy="216474"/>
          </a:xfrm>
          <a:prstGeom prst="rect">
            <a:avLst/>
          </a:prstGeom>
          <a:solidFill>
            <a:schemeClr val="bg1"/>
          </a:solidFill>
        </p:spPr>
        <p:txBody>
          <a:bodyPr wrap="square" lIns="0" tIns="0" rIns="0" bIns="0" anchor="ctr" anchorCtr="0">
            <a:noAutofit/>
          </a:bodyPr>
          <a:lstStyle/>
          <a:p>
            <a:pPr marR="0" algn="ctr"/>
            <a:r>
              <a:rPr lang="en-US" sz="1200" b="0" i="0" u="none" strike="noStrike" baseline="0" dirty="0">
                <a:solidFill>
                  <a:srgbClr val="000000"/>
                </a:solidFill>
                <a:latin typeface="Times New Roman" panose="02020603050405020304" pitchFamily="18" charset="0"/>
              </a:rPr>
              <a:t> </a:t>
            </a:r>
            <a:r>
              <a:rPr lang="en-US" sz="1600" b="1" i="0" u="none" strike="noStrike" baseline="0" dirty="0">
                <a:solidFill>
                  <a:srgbClr val="000000"/>
                </a:solidFill>
                <a:latin typeface="Times New Roman" panose="02020603050405020304" pitchFamily="18" charset="0"/>
              </a:rPr>
              <a:t>PCG2 - USGS</a:t>
            </a:r>
            <a:endParaRPr lang="LID4096" sz="1600" dirty="0"/>
          </a:p>
        </p:txBody>
      </p:sp>
      <p:pic>
        <p:nvPicPr>
          <p:cNvPr id="167" name="Picture 166">
            <a:extLst>
              <a:ext uri="{FF2B5EF4-FFF2-40B4-BE49-F238E27FC236}">
                <a16:creationId xmlns:a16="http://schemas.microsoft.com/office/drawing/2014/main" id="{1B34A697-DC16-2BA6-9410-C6455170BD57}"/>
              </a:ext>
            </a:extLst>
          </p:cNvPr>
          <p:cNvPicPr>
            <a:picLocks noChangeAspect="1"/>
          </p:cNvPicPr>
          <p:nvPr/>
        </p:nvPicPr>
        <p:blipFill>
          <a:blip r:embed="rId5"/>
          <a:stretch>
            <a:fillRect/>
          </a:stretch>
        </p:blipFill>
        <p:spPr>
          <a:xfrm>
            <a:off x="6817796" y="741788"/>
            <a:ext cx="4794299" cy="998157"/>
          </a:xfrm>
          <a:prstGeom prst="rect">
            <a:avLst/>
          </a:prstGeom>
        </p:spPr>
      </p:pic>
      <p:grpSp>
        <p:nvGrpSpPr>
          <p:cNvPr id="8" name="Group 7">
            <a:extLst>
              <a:ext uri="{FF2B5EF4-FFF2-40B4-BE49-F238E27FC236}">
                <a16:creationId xmlns:a16="http://schemas.microsoft.com/office/drawing/2014/main" id="{8A761A69-6BE7-3030-782F-D60E7998D4AC}"/>
              </a:ext>
            </a:extLst>
          </p:cNvPr>
          <p:cNvGrpSpPr/>
          <p:nvPr/>
        </p:nvGrpSpPr>
        <p:grpSpPr>
          <a:xfrm>
            <a:off x="4599442" y="4518459"/>
            <a:ext cx="2148750" cy="722810"/>
            <a:chOff x="4626731" y="3854821"/>
            <a:chExt cx="2148750" cy="722810"/>
          </a:xfrm>
        </p:grpSpPr>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0FA2891-DD03-B030-23DF-1A9732478DE4}"/>
                    </a:ext>
                  </a:extLst>
                </p:cNvPr>
                <p:cNvSpPr txBox="1"/>
                <p:nvPr/>
              </p:nvSpPr>
              <p:spPr>
                <a:xfrm>
                  <a:off x="5082698" y="4139049"/>
                  <a:ext cx="1692783" cy="438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t-BR" sz="2200" b="1" i="1" smtClean="0">
                                <a:solidFill>
                                  <a:schemeClr val="tx1"/>
                                </a:solidFill>
                                <a:latin typeface="Cambria Math" panose="02040503050406030204" pitchFamily="18" charset="0"/>
                              </a:rPr>
                            </m:ctrlPr>
                          </m:sSupPr>
                          <m:e>
                            <m:r>
                              <a:rPr lang="pt-BR" sz="2200" b="1" i="0" smtClean="0">
                                <a:solidFill>
                                  <a:srgbClr val="FF0000"/>
                                </a:solidFill>
                                <a:latin typeface="Cambria Math" panose="02040503050406030204" pitchFamily="18" charset="0"/>
                              </a:rPr>
                              <m:t>𝐱</m:t>
                            </m:r>
                            <m:r>
                              <a:rPr lang="pt-BR" sz="2200" b="1" i="0" smtClean="0">
                                <a:solidFill>
                                  <a:srgbClr val="FF0000"/>
                                </a:solidFill>
                                <a:latin typeface="Cambria Math" panose="02040503050406030204" pitchFamily="18" charset="0"/>
                              </a:rPr>
                              <m:t>=</m:t>
                            </m:r>
                            <m:r>
                              <a:rPr lang="pt-BR" sz="2200" b="1" i="0" smtClean="0">
                                <a:solidFill>
                                  <a:schemeClr val="tx1"/>
                                </a:solidFill>
                                <a:latin typeface="Cambria Math" panose="02040503050406030204" pitchFamily="18" charset="0"/>
                              </a:rPr>
                              <m:t>𝐀</m:t>
                            </m:r>
                          </m:e>
                          <m:sup>
                            <m:r>
                              <a:rPr lang="pt-BR" sz="2200" b="1" i="0" smtClean="0">
                                <a:solidFill>
                                  <a:schemeClr val="tx1"/>
                                </a:solidFill>
                                <a:latin typeface="Cambria Math" panose="02040503050406030204" pitchFamily="18" charset="0"/>
                              </a:rPr>
                              <m:t>−</m:t>
                            </m:r>
                            <m:r>
                              <a:rPr lang="pt-BR" sz="2200" b="1" i="0" smtClean="0">
                                <a:solidFill>
                                  <a:schemeClr val="tx1"/>
                                </a:solidFill>
                                <a:latin typeface="Cambria Math" panose="02040503050406030204" pitchFamily="18" charset="0"/>
                              </a:rPr>
                              <m:t>𝟏</m:t>
                            </m:r>
                          </m:sup>
                        </m:sSup>
                        <m:r>
                          <a:rPr lang="pt-BR" sz="2200" b="1" i="0" smtClean="0">
                            <a:solidFill>
                              <a:srgbClr val="0000FF"/>
                            </a:solidFill>
                            <a:latin typeface="Cambria Math" panose="02040503050406030204" pitchFamily="18" charset="0"/>
                          </a:rPr>
                          <m:t>∗</m:t>
                        </m:r>
                        <m:r>
                          <a:rPr lang="pt-BR" sz="2200" b="1" i="0" smtClean="0">
                            <a:solidFill>
                              <a:srgbClr val="0000FF"/>
                            </a:solidFill>
                            <a:latin typeface="Cambria Math" panose="02040503050406030204" pitchFamily="18" charset="0"/>
                          </a:rPr>
                          <m:t>𝐛</m:t>
                        </m:r>
                      </m:oMath>
                    </m:oMathPara>
                  </a14:m>
                  <a:endParaRPr lang="LID4096" sz="2200" dirty="0">
                    <a:solidFill>
                      <a:schemeClr val="tx1"/>
                    </a:solidFill>
                  </a:endParaRPr>
                </a:p>
              </p:txBody>
            </p:sp>
          </mc:Choice>
          <mc:Fallback xmlns="">
            <p:sp>
              <p:nvSpPr>
                <p:cNvPr id="162" name="TextBox 161">
                  <a:extLst>
                    <a:ext uri="{FF2B5EF4-FFF2-40B4-BE49-F238E27FC236}">
                      <a16:creationId xmlns:a16="http://schemas.microsoft.com/office/drawing/2014/main" id="{80FA2891-DD03-B030-23DF-1A9732478DE4}"/>
                    </a:ext>
                  </a:extLst>
                </p:cNvPr>
                <p:cNvSpPr txBox="1">
                  <a:spLocks noRot="1" noChangeAspect="1" noMove="1" noResize="1" noEditPoints="1" noAdjustHandles="1" noChangeArrowheads="1" noChangeShapeType="1" noTextEdit="1"/>
                </p:cNvSpPr>
                <p:nvPr/>
              </p:nvSpPr>
              <p:spPr>
                <a:xfrm>
                  <a:off x="5082698" y="4139049"/>
                  <a:ext cx="1692783" cy="438582"/>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8BC0230-7CD8-67F3-09AA-B0C9A084DA21}"/>
                    </a:ext>
                  </a:extLst>
                </p:cNvPr>
                <p:cNvSpPr txBox="1"/>
                <p:nvPr/>
              </p:nvSpPr>
              <p:spPr>
                <a:xfrm>
                  <a:off x="4626731" y="3854821"/>
                  <a:ext cx="1739980" cy="4308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sz="2200" b="1" i="0" smtClean="0">
                            <a:solidFill>
                              <a:schemeClr val="tx1"/>
                            </a:solidFill>
                            <a:latin typeface="Cambria Math" panose="02040503050406030204" pitchFamily="18" charset="0"/>
                          </a:rPr>
                          <m:t>𝐀</m:t>
                        </m:r>
                        <m:r>
                          <a:rPr lang="pt-BR" sz="2200" b="1" i="0" smtClean="0">
                            <a:solidFill>
                              <a:schemeClr val="tx1"/>
                            </a:solidFill>
                            <a:latin typeface="Cambria Math" panose="02040503050406030204" pitchFamily="18" charset="0"/>
                          </a:rPr>
                          <m:t>∗</m:t>
                        </m:r>
                        <m:r>
                          <a:rPr lang="pt-BR" sz="2200" b="1" i="0" smtClean="0">
                            <a:solidFill>
                              <a:srgbClr val="FF0000"/>
                            </a:solidFill>
                            <a:latin typeface="Cambria Math" panose="02040503050406030204" pitchFamily="18" charset="0"/>
                          </a:rPr>
                          <m:t>𝐱</m:t>
                        </m:r>
                        <m:r>
                          <a:rPr lang="pt-BR" sz="2200" b="1" i="0" smtClean="0">
                            <a:solidFill>
                              <a:srgbClr val="FF0000"/>
                            </a:solidFill>
                            <a:latin typeface="Cambria Math" panose="02040503050406030204" pitchFamily="18" charset="0"/>
                          </a:rPr>
                          <m:t>=</m:t>
                        </m:r>
                        <m:r>
                          <a:rPr lang="pt-BR" sz="2200" b="1" i="0" smtClean="0">
                            <a:solidFill>
                              <a:srgbClr val="0000FF"/>
                            </a:solidFill>
                            <a:latin typeface="Cambria Math" panose="02040503050406030204" pitchFamily="18" charset="0"/>
                          </a:rPr>
                          <m:t>𝐛</m:t>
                        </m:r>
                      </m:oMath>
                    </m:oMathPara>
                  </a14:m>
                  <a:endParaRPr lang="LID4096" sz="2200" dirty="0">
                    <a:solidFill>
                      <a:schemeClr val="tx1"/>
                    </a:solidFill>
                  </a:endParaRPr>
                </a:p>
              </p:txBody>
            </p:sp>
          </mc:Choice>
          <mc:Fallback xmlns="">
            <p:sp>
              <p:nvSpPr>
                <p:cNvPr id="63" name="TextBox 62">
                  <a:extLst>
                    <a:ext uri="{FF2B5EF4-FFF2-40B4-BE49-F238E27FC236}">
                      <a16:creationId xmlns:a16="http://schemas.microsoft.com/office/drawing/2014/main" id="{78BC0230-7CD8-67F3-09AA-B0C9A084DA21}"/>
                    </a:ext>
                  </a:extLst>
                </p:cNvPr>
                <p:cNvSpPr txBox="1">
                  <a:spLocks noRot="1" noChangeAspect="1" noMove="1" noResize="1" noEditPoints="1" noAdjustHandles="1" noChangeArrowheads="1" noChangeShapeType="1" noTextEdit="1"/>
                </p:cNvSpPr>
                <p:nvPr/>
              </p:nvSpPr>
              <p:spPr>
                <a:xfrm>
                  <a:off x="4626731" y="3854821"/>
                  <a:ext cx="1739980" cy="430887"/>
                </a:xfrm>
                <a:prstGeom prst="rect">
                  <a:avLst/>
                </a:prstGeom>
                <a:blipFill>
                  <a:blip r:embed="rId7"/>
                  <a:stretch>
                    <a:fillRect l="-351"/>
                  </a:stretch>
                </a:blipFill>
              </p:spPr>
              <p:txBody>
                <a:bodyPr/>
                <a:lstStyle/>
                <a:p>
                  <a:r>
                    <a:rPr lang="LID4096">
                      <a:noFill/>
                    </a:rPr>
                    <a:t> </a:t>
                  </a:r>
                </a:p>
              </p:txBody>
            </p:sp>
          </mc:Fallback>
        </mc:AlternateContent>
      </p:grpSp>
      <p:sp>
        <p:nvSpPr>
          <p:cNvPr id="2" name="Right Triangle 1">
            <a:extLst>
              <a:ext uri="{FF2B5EF4-FFF2-40B4-BE49-F238E27FC236}">
                <a16:creationId xmlns:a16="http://schemas.microsoft.com/office/drawing/2014/main" id="{709E9CAC-9C20-040A-64E2-1DF170D6E5CB}"/>
              </a:ext>
            </a:extLst>
          </p:cNvPr>
          <p:cNvSpPr/>
          <p:nvPr/>
        </p:nvSpPr>
        <p:spPr>
          <a:xfrm>
            <a:off x="820488" y="1231721"/>
            <a:ext cx="5229856" cy="2124075"/>
          </a:xfrm>
          <a:prstGeom prst="rtTriangle">
            <a:avLst/>
          </a:prstGeom>
          <a:solidFill>
            <a:srgbClr val="FFFFFF">
              <a:alpha val="80000"/>
            </a:srgb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 name="TextBox 2">
            <a:extLst>
              <a:ext uri="{FF2B5EF4-FFF2-40B4-BE49-F238E27FC236}">
                <a16:creationId xmlns:a16="http://schemas.microsoft.com/office/drawing/2014/main" id="{B64200FB-6596-4257-D993-7A4C28776B21}"/>
              </a:ext>
            </a:extLst>
          </p:cNvPr>
          <p:cNvSpPr txBox="1"/>
          <p:nvPr/>
        </p:nvSpPr>
        <p:spPr>
          <a:xfrm>
            <a:off x="887164" y="2147191"/>
            <a:ext cx="2732900" cy="361950"/>
          </a:xfrm>
          <a:prstGeom prst="rect">
            <a:avLst/>
          </a:prstGeom>
          <a:noFill/>
        </p:spPr>
        <p:txBody>
          <a:bodyPr wrap="square" lIns="0" tIns="0" rIns="0" bIns="0" rtlCol="0" anchor="ctr" anchorCtr="0">
            <a:noAutofit/>
          </a:bodyPr>
          <a:lstStyle/>
          <a:p>
            <a:r>
              <a:rPr lang="en-US" sz="2400" b="1" dirty="0">
                <a:solidFill>
                  <a:srgbClr val="0000FF"/>
                </a:solidFill>
              </a:rPr>
              <a:t>What is a</a:t>
            </a:r>
          </a:p>
          <a:p>
            <a:r>
              <a:rPr lang="en-US" sz="2400" b="1" dirty="0">
                <a:solidFill>
                  <a:srgbClr val="0000FF"/>
                </a:solidFill>
              </a:rPr>
              <a:t>numerical model (?)</a:t>
            </a:r>
            <a:endParaRPr lang="en-US" sz="2400" dirty="0">
              <a:solidFill>
                <a:srgbClr val="0000FF"/>
              </a:solidFill>
            </a:endParaRPr>
          </a:p>
        </p:txBody>
      </p:sp>
      <p:sp>
        <p:nvSpPr>
          <p:cNvPr id="4" name="TextBox 3">
            <a:extLst>
              <a:ext uri="{FF2B5EF4-FFF2-40B4-BE49-F238E27FC236}">
                <a16:creationId xmlns:a16="http://schemas.microsoft.com/office/drawing/2014/main" id="{1EA14944-C702-464C-C525-9BF250A1F6F8}"/>
              </a:ext>
            </a:extLst>
          </p:cNvPr>
          <p:cNvSpPr txBox="1"/>
          <p:nvPr/>
        </p:nvSpPr>
        <p:spPr>
          <a:xfrm>
            <a:off x="877638" y="2665827"/>
            <a:ext cx="5046912" cy="750506"/>
          </a:xfrm>
          <a:prstGeom prst="rect">
            <a:avLst/>
          </a:prstGeom>
          <a:noFill/>
        </p:spPr>
        <p:txBody>
          <a:bodyPr wrap="square" lIns="0" tIns="0" rIns="0" bIns="0" rtlCol="0" anchor="ctr" anchorCtr="0">
            <a:noAutofit/>
          </a:bodyPr>
          <a:lstStyle/>
          <a:p>
            <a:r>
              <a:rPr lang="en-US" sz="2000" b="1" dirty="0"/>
              <a:t>A “huge” matrixial representation </a:t>
            </a:r>
          </a:p>
          <a:p>
            <a:r>
              <a:rPr lang="en-US" sz="2000" b="1" dirty="0"/>
              <a:t>of  all the stresses and boundary conditions.</a:t>
            </a:r>
            <a:endParaRPr lang="en-US" dirty="0"/>
          </a:p>
        </p:txBody>
      </p:sp>
      <p:sp>
        <p:nvSpPr>
          <p:cNvPr id="9" name="TextBox 8">
            <a:extLst>
              <a:ext uri="{FF2B5EF4-FFF2-40B4-BE49-F238E27FC236}">
                <a16:creationId xmlns:a16="http://schemas.microsoft.com/office/drawing/2014/main" id="{B4D77094-24C0-BAC6-046B-FBA4BAA6CF3F}"/>
              </a:ext>
            </a:extLst>
          </p:cNvPr>
          <p:cNvSpPr txBox="1"/>
          <p:nvPr/>
        </p:nvSpPr>
        <p:spPr>
          <a:xfrm>
            <a:off x="4448336" y="3930688"/>
            <a:ext cx="2170792" cy="692021"/>
          </a:xfrm>
          <a:prstGeom prst="rect">
            <a:avLst/>
          </a:prstGeom>
          <a:noFill/>
        </p:spPr>
        <p:txBody>
          <a:bodyPr wrap="square" lIns="45720" tIns="0" rIns="45720" bIns="0" rtlCol="0" anchor="t" anchorCtr="0">
            <a:noAutofit/>
          </a:bodyPr>
          <a:lstStyle/>
          <a:p>
            <a:pPr algn="r"/>
            <a:r>
              <a:rPr lang="en-US" sz="2000" b="1" dirty="0"/>
              <a:t>Then comes the inverse problem:</a:t>
            </a:r>
            <a:endParaRPr lang="en-US" sz="2000" b="1" dirty="0">
              <a:solidFill>
                <a:srgbClr val="0000FF"/>
              </a:solidFill>
            </a:endParaRPr>
          </a:p>
        </p:txBody>
      </p:sp>
      <p:grpSp>
        <p:nvGrpSpPr>
          <p:cNvPr id="12" name="Group 11">
            <a:extLst>
              <a:ext uri="{FF2B5EF4-FFF2-40B4-BE49-F238E27FC236}">
                <a16:creationId xmlns:a16="http://schemas.microsoft.com/office/drawing/2014/main" id="{D41AF072-EDE7-00D6-C622-85F34D034A3F}"/>
              </a:ext>
            </a:extLst>
          </p:cNvPr>
          <p:cNvGrpSpPr/>
          <p:nvPr/>
        </p:nvGrpSpPr>
        <p:grpSpPr>
          <a:xfrm>
            <a:off x="4149152" y="5870801"/>
            <a:ext cx="2594633" cy="616066"/>
            <a:chOff x="4190248" y="5870801"/>
            <a:chExt cx="2594633" cy="616066"/>
          </a:xfrm>
        </p:grpSpPr>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2B6545BB-3D68-76BF-39D6-E047070E773D}"/>
                    </a:ext>
                  </a:extLst>
                </p:cNvPr>
                <p:cNvSpPr txBox="1"/>
                <p:nvPr/>
              </p:nvSpPr>
              <p:spPr>
                <a:xfrm>
                  <a:off x="4190248" y="5870801"/>
                  <a:ext cx="2543215" cy="616066"/>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bar>
                          <m:barPr>
                            <m:ctrlPr>
                              <a:rPr lang="pt-BR" sz="2800" b="1" i="1" smtClean="0">
                                <a:solidFill>
                                  <a:srgbClr val="0000FF"/>
                                </a:solidFill>
                                <a:latin typeface="Cambria Math" panose="02040503050406030204" pitchFamily="18" charset="0"/>
                                <a:ea typeface="Cambria Math" panose="02040503050406030204" pitchFamily="18" charset="0"/>
                              </a:rPr>
                            </m:ctrlPr>
                          </m:barPr>
                          <m:e>
                            <m:r>
                              <a:rPr lang="pt-BR" sz="2800" b="1" i="0">
                                <a:solidFill>
                                  <a:srgbClr val="0000FF"/>
                                </a:solidFill>
                                <a:latin typeface="Cambria Math" panose="02040503050406030204" pitchFamily="18" charset="0"/>
                                <a:ea typeface="Cambria Math" panose="02040503050406030204" pitchFamily="18" charset="0"/>
                              </a:rPr>
                              <m:t>𝐡</m:t>
                            </m:r>
                          </m:e>
                        </m:bar>
                        <m:r>
                          <a:rPr lang="pt-BR" sz="2800" b="1" i="0">
                            <a:solidFill>
                              <a:srgbClr val="0000FF"/>
                            </a:solidFill>
                            <a:latin typeface="Cambria Math" panose="02040503050406030204" pitchFamily="18" charset="0"/>
                            <a:ea typeface="Cambria Math" panose="02040503050406030204" pitchFamily="18" charset="0"/>
                          </a:rPr>
                          <m:t>=</m:t>
                        </m:r>
                        <m:r>
                          <a:rPr lang="pt-BR" sz="2800" b="1" i="0">
                            <a:solidFill>
                              <a:sysClr val="windowText" lastClr="000000"/>
                            </a:solidFill>
                            <a:latin typeface="Cambria Math" panose="02040503050406030204" pitchFamily="18" charset="0"/>
                            <a:ea typeface="Cambria Math" panose="02040503050406030204" pitchFamily="18" charset="0"/>
                          </a:rPr>
                          <m:t>𝐙</m:t>
                        </m:r>
                        <m:r>
                          <a:rPr lang="pt-BR" sz="2800" b="1" i="0">
                            <a:solidFill>
                              <a:sysClr val="windowText" lastClr="000000"/>
                            </a:solidFill>
                            <a:latin typeface="Cambria Math" panose="02040503050406030204" pitchFamily="18" charset="0"/>
                            <a:ea typeface="Cambria Math" panose="02040503050406030204" pitchFamily="18" charset="0"/>
                          </a:rPr>
                          <m:t> </m:t>
                        </m:r>
                        <m:bar>
                          <m:barPr>
                            <m:ctrlPr>
                              <a:rPr lang="pt-BR" sz="2800" b="1" i="1">
                                <a:solidFill>
                                  <a:srgbClr val="FF0000"/>
                                </a:solidFill>
                                <a:latin typeface="Cambria Math" panose="02040503050406030204" pitchFamily="18" charset="0"/>
                                <a:ea typeface="Cambria Math" panose="02040503050406030204" pitchFamily="18" charset="0"/>
                              </a:rPr>
                            </m:ctrlPr>
                          </m:barPr>
                          <m:e>
                            <m:r>
                              <a:rPr lang="pt-BR" sz="2800" b="1" i="0" smtClean="0">
                                <a:solidFill>
                                  <a:srgbClr val="FF0000"/>
                                </a:solidFill>
                                <a:latin typeface="Cambria Math" panose="02040503050406030204" pitchFamily="18" charset="0"/>
                                <a:ea typeface="Cambria Math" panose="02040503050406030204" pitchFamily="18" charset="0"/>
                              </a:rPr>
                              <m:t>𝐩</m:t>
                            </m:r>
                          </m:e>
                        </m:bar>
                        <m:sSup>
                          <m:sSupPr>
                            <m:ctrlPr>
                              <a:rPr lang="pt-BR" sz="2800" b="1" i="1" smtClean="0">
                                <a:solidFill>
                                  <a:srgbClr val="FF0000"/>
                                </a:solidFill>
                                <a:latin typeface="Cambria Math" panose="02040503050406030204" pitchFamily="18" charset="0"/>
                                <a:ea typeface="Cambria Math" panose="02040503050406030204" pitchFamily="18" charset="0"/>
                              </a:rPr>
                            </m:ctrlPr>
                          </m:sSupPr>
                          <m:e>
                            <m:r>
                              <a:rPr lang="pt-BR" sz="2800" b="1" i="1" smtClean="0">
                                <a:solidFill>
                                  <a:srgbClr val="FF0000"/>
                                </a:solidFill>
                                <a:latin typeface="Cambria Math" panose="02040503050406030204" pitchFamily="18" charset="0"/>
                                <a:ea typeface="Cambria Math" panose="02040503050406030204" pitchFamily="18" charset="0"/>
                              </a:rPr>
                              <m:t>+ </m:t>
                            </m:r>
                          </m:e>
                          <m:sup>
                            <m:r>
                              <a:rPr lang="ar-AE" sz="2800" b="1" kern="0">
                                <a:solidFill>
                                  <a:srgbClr val="FF0000"/>
                                </a:solidFill>
                                <a:latin typeface="Cambria Math" panose="02040503050406030204" pitchFamily="18" charset="0"/>
                                <a:ea typeface="Cambria Math" panose="02040503050406030204" pitchFamily="18" charset="0"/>
                              </a:rPr>
                              <m:t>𝛆</m:t>
                            </m:r>
                          </m:sup>
                        </m:sSup>
                      </m:oMath>
                    </m:oMathPara>
                  </a14:m>
                  <a:endParaRPr lang="pt-BR" sz="2800" b="1" dirty="0">
                    <a:latin typeface="Cambria Math" panose="02040503050406030204" pitchFamily="18" charset="0"/>
                    <a:ea typeface="Cambria Math" panose="02040503050406030204" pitchFamily="18" charset="0"/>
                  </a:endParaRPr>
                </a:p>
              </p:txBody>
            </p:sp>
          </mc:Choice>
          <mc:Fallback xmlns="">
            <p:sp>
              <p:nvSpPr>
                <p:cNvPr id="169" name="TextBox 168">
                  <a:extLst>
                    <a:ext uri="{FF2B5EF4-FFF2-40B4-BE49-F238E27FC236}">
                      <a16:creationId xmlns:a16="http://schemas.microsoft.com/office/drawing/2014/main" id="{2B6545BB-3D68-76BF-39D6-E047070E773D}"/>
                    </a:ext>
                  </a:extLst>
                </p:cNvPr>
                <p:cNvSpPr txBox="1">
                  <a:spLocks noRot="1" noChangeAspect="1" noMove="1" noResize="1" noEditPoints="1" noAdjustHandles="1" noChangeArrowheads="1" noChangeShapeType="1" noTextEdit="1"/>
                </p:cNvSpPr>
                <p:nvPr/>
              </p:nvSpPr>
              <p:spPr>
                <a:xfrm>
                  <a:off x="4190248" y="5870801"/>
                  <a:ext cx="2543215" cy="616066"/>
                </a:xfrm>
                <a:prstGeom prst="rect">
                  <a:avLst/>
                </a:prstGeom>
                <a:blipFill>
                  <a:blip r:embed="rId8"/>
                  <a:stretch>
                    <a:fillRect/>
                  </a:stretch>
                </a:blipFill>
              </p:spPr>
              <p:txBody>
                <a:bodyPr/>
                <a:lstStyle/>
                <a:p>
                  <a:r>
                    <a:rPr lang="LID4096">
                      <a:noFill/>
                    </a:rPr>
                    <a:t> </a:t>
                  </a:r>
                </a:p>
              </p:txBody>
            </p:sp>
          </mc:Fallback>
        </mc:AlternateContent>
        <p:sp>
          <p:nvSpPr>
            <p:cNvPr id="11" name="TextBox 10">
              <a:extLst>
                <a:ext uri="{FF2B5EF4-FFF2-40B4-BE49-F238E27FC236}">
                  <a16:creationId xmlns:a16="http://schemas.microsoft.com/office/drawing/2014/main" id="{0788757E-CFAF-4C4E-BA01-C79D5C5E4DD1}"/>
                </a:ext>
              </a:extLst>
            </p:cNvPr>
            <p:cNvSpPr txBox="1"/>
            <p:nvPr/>
          </p:nvSpPr>
          <p:spPr>
            <a:xfrm>
              <a:off x="6136544" y="6136250"/>
              <a:ext cx="648337" cy="273457"/>
            </a:xfrm>
            <a:prstGeom prst="rect">
              <a:avLst/>
            </a:prstGeom>
            <a:noFill/>
          </p:spPr>
          <p:txBody>
            <a:bodyPr wrap="square" lIns="45720" tIns="0" rIns="45720" bIns="0" rtlCol="0" anchor="t" anchorCtr="0">
              <a:noAutofit/>
            </a:bodyPr>
            <a:lstStyle/>
            <a:p>
              <a:r>
                <a:rPr lang="en-US" sz="1600" b="1" dirty="0">
                  <a:solidFill>
                    <a:srgbClr val="FF0000"/>
                  </a:solidFill>
                </a:rPr>
                <a:t>errors</a:t>
              </a:r>
            </a:p>
          </p:txBody>
        </p:sp>
      </p:grpSp>
      <p:sp>
        <p:nvSpPr>
          <p:cNvPr id="13" name="TextBox 12">
            <a:extLst>
              <a:ext uri="{FF2B5EF4-FFF2-40B4-BE49-F238E27FC236}">
                <a16:creationId xmlns:a16="http://schemas.microsoft.com/office/drawing/2014/main" id="{003C7D8F-593B-4271-70AD-F0281C65BBCD}"/>
              </a:ext>
            </a:extLst>
          </p:cNvPr>
          <p:cNvSpPr txBox="1"/>
          <p:nvPr/>
        </p:nvSpPr>
        <p:spPr>
          <a:xfrm>
            <a:off x="9491233" y="394480"/>
            <a:ext cx="2170792" cy="692021"/>
          </a:xfrm>
          <a:prstGeom prst="rect">
            <a:avLst/>
          </a:prstGeom>
          <a:noFill/>
        </p:spPr>
        <p:txBody>
          <a:bodyPr wrap="square" lIns="45720" tIns="0" rIns="45720" bIns="0" rtlCol="0" anchor="t" anchorCtr="0">
            <a:noAutofit/>
          </a:bodyPr>
          <a:lstStyle/>
          <a:p>
            <a:pPr algn="r"/>
            <a:r>
              <a:rPr lang="en-US" sz="2000" b="1" dirty="0">
                <a:solidFill>
                  <a:schemeClr val="bg1">
                    <a:lumMod val="50000"/>
                  </a:schemeClr>
                </a:solidFill>
              </a:rPr>
              <a:t>Doherty’s SVD</a:t>
            </a:r>
          </a:p>
        </p:txBody>
      </p:sp>
      <p:grpSp>
        <p:nvGrpSpPr>
          <p:cNvPr id="16" name="Group 15">
            <a:extLst>
              <a:ext uri="{FF2B5EF4-FFF2-40B4-BE49-F238E27FC236}">
                <a16:creationId xmlns:a16="http://schemas.microsoft.com/office/drawing/2014/main" id="{C6685232-EE44-1605-A9B3-72248F1B3019}"/>
              </a:ext>
            </a:extLst>
          </p:cNvPr>
          <p:cNvGrpSpPr/>
          <p:nvPr/>
        </p:nvGrpSpPr>
        <p:grpSpPr>
          <a:xfrm>
            <a:off x="537119" y="3861020"/>
            <a:ext cx="3894820" cy="2639187"/>
            <a:chOff x="537119" y="3861020"/>
            <a:chExt cx="3894820" cy="2639187"/>
          </a:xfrm>
        </p:grpSpPr>
        <p:pic>
          <p:nvPicPr>
            <p:cNvPr id="64" name="Picture 63">
              <a:extLst>
                <a:ext uri="{FF2B5EF4-FFF2-40B4-BE49-F238E27FC236}">
                  <a16:creationId xmlns:a16="http://schemas.microsoft.com/office/drawing/2014/main" id="{C7FF915F-03C5-F505-47A7-94A7D1D2F965}"/>
                </a:ext>
              </a:extLst>
            </p:cNvPr>
            <p:cNvPicPr>
              <a:picLocks noChangeAspect="1"/>
            </p:cNvPicPr>
            <p:nvPr/>
          </p:nvPicPr>
          <p:blipFill>
            <a:blip r:embed="rId9"/>
            <a:stretch>
              <a:fillRect/>
            </a:stretch>
          </p:blipFill>
          <p:spPr>
            <a:xfrm>
              <a:off x="579904" y="3861020"/>
              <a:ext cx="3826335" cy="2639187"/>
            </a:xfrm>
            <a:prstGeom prst="rect">
              <a:avLst/>
            </a:prstGeom>
          </p:spPr>
        </p:pic>
        <p:sp>
          <p:nvSpPr>
            <p:cNvPr id="5" name="TextBox 4">
              <a:extLst>
                <a:ext uri="{FF2B5EF4-FFF2-40B4-BE49-F238E27FC236}">
                  <a16:creationId xmlns:a16="http://schemas.microsoft.com/office/drawing/2014/main" id="{9AD93F2E-3FF7-2422-4CD7-459103D345EA}"/>
                </a:ext>
              </a:extLst>
            </p:cNvPr>
            <p:cNvSpPr txBox="1"/>
            <p:nvPr/>
          </p:nvSpPr>
          <p:spPr>
            <a:xfrm>
              <a:off x="1511584" y="4175609"/>
              <a:ext cx="1886010" cy="1986676"/>
            </a:xfrm>
            <a:prstGeom prst="rect">
              <a:avLst/>
            </a:prstGeom>
            <a:solidFill>
              <a:srgbClr val="FFFFFF">
                <a:alpha val="69804"/>
              </a:srgbClr>
            </a:solidFill>
          </p:spPr>
          <p:txBody>
            <a:bodyPr wrap="square" lIns="45720" tIns="0" rIns="45720" bIns="0" rtlCol="0" anchor="t" anchorCtr="0">
              <a:noAutofit/>
            </a:bodyPr>
            <a:lstStyle/>
            <a:p>
              <a:pPr algn="ctr">
                <a:lnSpc>
                  <a:spcPts val="2300"/>
                </a:lnSpc>
              </a:pPr>
              <a:r>
                <a:rPr lang="en-US" sz="2200" b="1" dirty="0"/>
                <a:t>Essentially MODFLOW is just a </a:t>
              </a:r>
              <a:r>
                <a:rPr lang="en-US" sz="2200" b="1" dirty="0">
                  <a:solidFill>
                    <a:srgbClr val="0000FF"/>
                  </a:solidFill>
                </a:rPr>
                <a:t>medium</a:t>
              </a:r>
              <a:r>
                <a:rPr lang="en-US" sz="2200" b="1" dirty="0"/>
                <a:t>,</a:t>
              </a:r>
            </a:p>
            <a:p>
              <a:pPr algn="ctr">
                <a:lnSpc>
                  <a:spcPts val="2300"/>
                </a:lnSpc>
              </a:pPr>
              <a:r>
                <a:rPr lang="en-US" sz="2000" b="1" dirty="0"/>
                <a:t>a virtual portrait </a:t>
              </a:r>
              <a:r>
                <a:rPr lang="en-US" sz="2200" b="1" dirty="0"/>
                <a:t>connecting </a:t>
              </a:r>
              <a:r>
                <a:rPr lang="en-US" sz="2200" b="1" dirty="0">
                  <a:solidFill>
                    <a:srgbClr val="FF0000"/>
                  </a:solidFill>
                </a:rPr>
                <a:t>parameters</a:t>
              </a:r>
              <a:r>
                <a:rPr lang="en-US" sz="2200" b="1" dirty="0"/>
                <a:t> </a:t>
              </a:r>
              <a:r>
                <a:rPr lang="en-US" sz="2200" b="1" dirty="0">
                  <a:solidFill>
                    <a:srgbClr val="0000FF"/>
                  </a:solidFill>
                </a:rPr>
                <a:t>to observations   </a:t>
              </a:r>
            </a:p>
          </p:txBody>
        </p:sp>
        <p:sp>
          <p:nvSpPr>
            <p:cNvPr id="6" name="TextBox 5">
              <a:extLst>
                <a:ext uri="{FF2B5EF4-FFF2-40B4-BE49-F238E27FC236}">
                  <a16:creationId xmlns:a16="http://schemas.microsoft.com/office/drawing/2014/main" id="{411C56DE-D383-7AF7-596F-B3A2476A2716}"/>
                </a:ext>
              </a:extLst>
            </p:cNvPr>
            <p:cNvSpPr txBox="1"/>
            <p:nvPr/>
          </p:nvSpPr>
          <p:spPr>
            <a:xfrm>
              <a:off x="537119" y="4147033"/>
              <a:ext cx="681037" cy="347059"/>
            </a:xfrm>
            <a:prstGeom prst="rect">
              <a:avLst/>
            </a:prstGeom>
            <a:solidFill>
              <a:srgbClr val="FFFFFF">
                <a:alpha val="69804"/>
              </a:srgbClr>
            </a:solidFill>
          </p:spPr>
          <p:txBody>
            <a:bodyPr wrap="square" lIns="45720" tIns="0" rIns="45720" bIns="0" rtlCol="0" anchor="t" anchorCtr="0">
              <a:noAutofit/>
            </a:bodyPr>
            <a:lstStyle/>
            <a:p>
              <a:pPr algn="ctr"/>
              <a:r>
                <a:rPr lang="en-US" sz="2200" b="1" dirty="0">
                  <a:solidFill>
                    <a:srgbClr val="0000FF"/>
                  </a:solidFill>
                </a:rPr>
                <a:t>OBS</a:t>
              </a:r>
            </a:p>
          </p:txBody>
        </p:sp>
        <p:sp>
          <p:nvSpPr>
            <p:cNvPr id="7" name="TextBox 6">
              <a:extLst>
                <a:ext uri="{FF2B5EF4-FFF2-40B4-BE49-F238E27FC236}">
                  <a16:creationId xmlns:a16="http://schemas.microsoft.com/office/drawing/2014/main" id="{43B38E33-5557-1CB6-09BC-B9BF13EE05BD}"/>
                </a:ext>
              </a:extLst>
            </p:cNvPr>
            <p:cNvSpPr txBox="1"/>
            <p:nvPr/>
          </p:nvSpPr>
          <p:spPr>
            <a:xfrm>
              <a:off x="3750902" y="4175918"/>
              <a:ext cx="681037" cy="347059"/>
            </a:xfrm>
            <a:prstGeom prst="rect">
              <a:avLst/>
            </a:prstGeom>
            <a:solidFill>
              <a:srgbClr val="FFFFFF">
                <a:alpha val="69804"/>
              </a:srgbClr>
            </a:solidFill>
          </p:spPr>
          <p:txBody>
            <a:bodyPr wrap="square" lIns="45720" tIns="0" rIns="45720" bIns="0" rtlCol="0" anchor="t" anchorCtr="0">
              <a:noAutofit/>
            </a:bodyPr>
            <a:lstStyle/>
            <a:p>
              <a:pPr algn="ctr"/>
              <a:r>
                <a:rPr lang="en-US" sz="2200" b="1" dirty="0">
                  <a:solidFill>
                    <a:srgbClr val="FF0000"/>
                  </a:solidFill>
                </a:rPr>
                <a:t>PAR</a:t>
              </a:r>
            </a:p>
          </p:txBody>
        </p:sp>
        <p:sp>
          <p:nvSpPr>
            <p:cNvPr id="14" name="TextBox 13">
              <a:extLst>
                <a:ext uri="{FF2B5EF4-FFF2-40B4-BE49-F238E27FC236}">
                  <a16:creationId xmlns:a16="http://schemas.microsoft.com/office/drawing/2014/main" id="{51208D6A-B420-E3E6-E908-BB7E85322DB4}"/>
                </a:ext>
              </a:extLst>
            </p:cNvPr>
            <p:cNvSpPr txBox="1"/>
            <p:nvPr/>
          </p:nvSpPr>
          <p:spPr>
            <a:xfrm rot="16200000">
              <a:off x="339956" y="5580779"/>
              <a:ext cx="1045630" cy="138362"/>
            </a:xfrm>
            <a:prstGeom prst="rect">
              <a:avLst/>
            </a:prstGeom>
            <a:solidFill>
              <a:srgbClr val="FFFFFF">
                <a:alpha val="69804"/>
              </a:srgbClr>
            </a:solidFill>
          </p:spPr>
          <p:txBody>
            <a:bodyPr wrap="square" lIns="0" tIns="0" rIns="0" bIns="0" rtlCol="0" anchor="ctr" anchorCtr="0">
              <a:noAutofit/>
            </a:bodyPr>
            <a:lstStyle/>
            <a:p>
              <a:pPr algn="ctr"/>
              <a:r>
                <a:rPr lang="en-US" dirty="0">
                  <a:solidFill>
                    <a:srgbClr val="0000FF"/>
                  </a:solidFill>
                </a:rPr>
                <a:t>Database 1</a:t>
              </a:r>
            </a:p>
          </p:txBody>
        </p:sp>
        <p:sp>
          <p:nvSpPr>
            <p:cNvPr id="15" name="TextBox 14">
              <a:extLst>
                <a:ext uri="{FF2B5EF4-FFF2-40B4-BE49-F238E27FC236}">
                  <a16:creationId xmlns:a16="http://schemas.microsoft.com/office/drawing/2014/main" id="{2C306BD0-3252-E862-EB65-DCE3E3324E9A}"/>
                </a:ext>
              </a:extLst>
            </p:cNvPr>
            <p:cNvSpPr txBox="1"/>
            <p:nvPr/>
          </p:nvSpPr>
          <p:spPr>
            <a:xfrm rot="16200000">
              <a:off x="3564160" y="5598763"/>
              <a:ext cx="1045630" cy="138362"/>
            </a:xfrm>
            <a:prstGeom prst="rect">
              <a:avLst/>
            </a:prstGeom>
            <a:solidFill>
              <a:srgbClr val="FFFFFF">
                <a:alpha val="69804"/>
              </a:srgbClr>
            </a:solidFill>
          </p:spPr>
          <p:txBody>
            <a:bodyPr wrap="square" lIns="0" tIns="0" rIns="0" bIns="0" rtlCol="0" anchor="ctr" anchorCtr="0">
              <a:noAutofit/>
            </a:bodyPr>
            <a:lstStyle/>
            <a:p>
              <a:pPr algn="ctr"/>
              <a:r>
                <a:rPr lang="en-US" dirty="0">
                  <a:solidFill>
                    <a:srgbClr val="FF0000"/>
                  </a:solidFill>
                </a:rPr>
                <a:t>Dataset 2</a:t>
              </a:r>
            </a:p>
          </p:txBody>
        </p:sp>
      </p:grpSp>
      <p:sp>
        <p:nvSpPr>
          <p:cNvPr id="17" name="TextBox 16">
            <a:extLst>
              <a:ext uri="{FF2B5EF4-FFF2-40B4-BE49-F238E27FC236}">
                <a16:creationId xmlns:a16="http://schemas.microsoft.com/office/drawing/2014/main" id="{1FD58D40-E25D-4209-9703-9A3B21FCBC59}"/>
              </a:ext>
            </a:extLst>
          </p:cNvPr>
          <p:cNvSpPr txBox="1"/>
          <p:nvPr/>
        </p:nvSpPr>
        <p:spPr>
          <a:xfrm>
            <a:off x="4189908" y="5263162"/>
            <a:ext cx="2515777" cy="692021"/>
          </a:xfrm>
          <a:prstGeom prst="rect">
            <a:avLst/>
          </a:prstGeom>
          <a:noFill/>
        </p:spPr>
        <p:txBody>
          <a:bodyPr wrap="square" lIns="45720" tIns="0" rIns="45720" bIns="0" rtlCol="0" anchor="t" anchorCtr="0">
            <a:noAutofit/>
          </a:bodyPr>
          <a:lstStyle/>
          <a:p>
            <a:pPr algn="r"/>
            <a:r>
              <a:rPr lang="en-US" sz="1900" b="1" dirty="0"/>
              <a:t>Cause we need to learn from this connection. </a:t>
            </a:r>
            <a:endParaRPr lang="en-US" sz="1900" b="1" dirty="0">
              <a:solidFill>
                <a:srgbClr val="0000FF"/>
              </a:solidFill>
            </a:endParaRPr>
          </a:p>
        </p:txBody>
      </p:sp>
      <p:pic>
        <p:nvPicPr>
          <p:cNvPr id="20" name="Picture 19">
            <a:extLst>
              <a:ext uri="{FF2B5EF4-FFF2-40B4-BE49-F238E27FC236}">
                <a16:creationId xmlns:a16="http://schemas.microsoft.com/office/drawing/2014/main" id="{4ABD951E-26CD-3511-B8A0-1062C6A48A53}"/>
              </a:ext>
            </a:extLst>
          </p:cNvPr>
          <p:cNvPicPr>
            <a:picLocks noChangeAspect="1"/>
          </p:cNvPicPr>
          <p:nvPr/>
        </p:nvPicPr>
        <p:blipFill>
          <a:blip r:embed="rId10"/>
          <a:stretch>
            <a:fillRect/>
          </a:stretch>
        </p:blipFill>
        <p:spPr>
          <a:xfrm>
            <a:off x="6686785" y="755074"/>
            <a:ext cx="5048190" cy="1282080"/>
          </a:xfrm>
          <a:prstGeom prst="rect">
            <a:avLst/>
          </a:prstGeom>
        </p:spPr>
      </p:pic>
      <p:sp>
        <p:nvSpPr>
          <p:cNvPr id="21" name="TextBox 20">
            <a:extLst>
              <a:ext uri="{FF2B5EF4-FFF2-40B4-BE49-F238E27FC236}">
                <a16:creationId xmlns:a16="http://schemas.microsoft.com/office/drawing/2014/main" id="{78CD2FC4-320C-4D66-84E3-30C134CCD902}"/>
              </a:ext>
            </a:extLst>
          </p:cNvPr>
          <p:cNvSpPr txBox="1"/>
          <p:nvPr/>
        </p:nvSpPr>
        <p:spPr>
          <a:xfrm>
            <a:off x="2829489" y="270566"/>
            <a:ext cx="3855427" cy="462753"/>
          </a:xfrm>
          <a:prstGeom prst="rect">
            <a:avLst/>
          </a:prstGeom>
          <a:noFill/>
        </p:spPr>
        <p:txBody>
          <a:bodyPr wrap="square" lIns="0" tIns="0" rIns="0" bIns="0" rtlCol="0" anchor="t" anchorCtr="0">
            <a:noAutofit/>
          </a:bodyPr>
          <a:lstStyle/>
          <a:p>
            <a:pPr algn="r"/>
            <a:r>
              <a:rPr lang="en-US" sz="2200" b="1" dirty="0"/>
              <a:t>| MODFLOW | PEST | Tprogs|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2FEF7AF-8A2A-AC71-0CA9-E6BB2A8AC4E8}"/>
                  </a:ext>
                </a:extLst>
              </p:cNvPr>
              <p:cNvSpPr txBox="1"/>
              <p:nvPr/>
            </p:nvSpPr>
            <p:spPr>
              <a:xfrm>
                <a:off x="6695190" y="2080098"/>
                <a:ext cx="4977109" cy="631048"/>
              </a:xfrm>
              <a:prstGeom prst="rect">
                <a:avLst/>
              </a:prstGeom>
              <a:solidFill>
                <a:schemeClr val="bg1"/>
              </a:solidFill>
              <a:effectLst>
                <a:outerShdw blurRad="50800" dist="38100" dir="8100000" algn="tr" rotWithShape="0">
                  <a:prstClr val="black">
                    <a:alpha val="40000"/>
                  </a:prstClr>
                </a:outerShdw>
              </a:effectLst>
            </p:spPr>
            <p:txBody>
              <a:bodyPr wrap="square" lIns="0" tIns="0" rIns="0" bIns="0" anchor="ctr" anchorCtr="0">
                <a:noAutofit/>
              </a:bodyPr>
              <a:lstStyle/>
              <a:p>
                <a:pPr algn="ctr"/>
                <a14:m>
                  <m:oMath xmlns:m="http://schemas.openxmlformats.org/officeDocument/2006/math">
                    <m:d>
                      <m:dPr>
                        <m:begChr m:val="["/>
                        <m:endChr m:val="]"/>
                        <m:ctrlPr>
                          <a:rPr lang="LID4096" b="1" i="1" smtClean="0">
                            <a:solidFill>
                              <a:schemeClr val="tx1"/>
                            </a:solidFill>
                            <a:latin typeface="Cambria Math" panose="02040503050406030204" pitchFamily="18" charset="0"/>
                          </a:rPr>
                        </m:ctrlPr>
                      </m:dPr>
                      <m:e>
                        <m:m>
                          <m:mPr>
                            <m:mcs>
                              <m:mc>
                                <m:mcPr>
                                  <m:count m:val="2"/>
                                  <m:mcJc m:val="center"/>
                                </m:mcPr>
                              </m:mc>
                            </m:mcs>
                            <m:ctrlPr>
                              <a:rPr lang="en-US" b="1" i="1">
                                <a:solidFill>
                                  <a:schemeClr val="tx1"/>
                                </a:solidFill>
                                <a:latin typeface="Cambria Math" panose="02040503050406030204" pitchFamily="18" charset="0"/>
                              </a:rPr>
                            </m:ctrlPr>
                          </m:mPr>
                          <m:mr>
                            <m:e>
                              <m:r>
                                <a:rPr lang="pt-BR" b="1" i="0" smtClean="0">
                                  <a:solidFill>
                                    <a:schemeClr val="tx1"/>
                                  </a:solidFill>
                                  <a:latin typeface="Cambria Math" panose="02040503050406030204" pitchFamily="18" charset="0"/>
                                </a:rPr>
                                <m:t>𝟏</m:t>
                              </m:r>
                            </m:e>
                            <m:e>
                              <m:r>
                                <a:rPr lang="pt-BR" b="1" i="0" smtClean="0">
                                  <a:solidFill>
                                    <a:schemeClr val="tx1"/>
                                  </a:solidFill>
                                  <a:latin typeface="Cambria Math" panose="02040503050406030204" pitchFamily="18" charset="0"/>
                                </a:rPr>
                                <m:t>𝟐</m:t>
                              </m:r>
                            </m:e>
                          </m:mr>
                          <m:mr>
                            <m:e>
                              <m:r>
                                <a:rPr lang="pt-BR" b="1" i="0" smtClean="0">
                                  <a:solidFill>
                                    <a:schemeClr val="tx1"/>
                                  </a:solidFill>
                                  <a:latin typeface="Cambria Math" panose="02040503050406030204" pitchFamily="18" charset="0"/>
                                </a:rPr>
                                <m:t>𝟑</m:t>
                              </m:r>
                            </m:e>
                            <m:e>
                              <m:r>
                                <a:rPr lang="pt-BR" b="1" i="0" smtClean="0">
                                  <a:solidFill>
                                    <a:schemeClr val="tx1"/>
                                  </a:solidFill>
                                  <a:latin typeface="Cambria Math" panose="02040503050406030204" pitchFamily="18" charset="0"/>
                                </a:rPr>
                                <m:t>𝟒</m:t>
                              </m:r>
                            </m:e>
                          </m:mr>
                        </m:m>
                      </m:e>
                    </m:d>
                  </m:oMath>
                </a14:m>
                <a:r>
                  <a:rPr lang="pt-BR" b="1" dirty="0">
                    <a:solidFill>
                      <a:schemeClr val="tx1"/>
                    </a:solidFill>
                  </a:rPr>
                  <a:t> = </a:t>
                </a:r>
                <a14:m>
                  <m:oMath xmlns:m="http://schemas.openxmlformats.org/officeDocument/2006/math">
                    <m:d>
                      <m:dPr>
                        <m:begChr m:val="["/>
                        <m:endChr m:val="]"/>
                        <m:ctrlPr>
                          <a:rPr lang="LID4096" i="1">
                            <a:solidFill>
                              <a:srgbClr val="FF0000"/>
                            </a:solidFill>
                            <a:latin typeface="Cambria Math" panose="02040503050406030204" pitchFamily="18" charset="0"/>
                          </a:rPr>
                        </m:ctrlPr>
                      </m:dPr>
                      <m:e>
                        <m:m>
                          <m:mPr>
                            <m:mcs>
                              <m:mc>
                                <m:mcPr>
                                  <m:count m:val="2"/>
                                  <m:mcJc m:val="center"/>
                                </m:mcPr>
                              </m:mc>
                            </m:mcs>
                            <m:ctrlPr>
                              <a:rPr lang="en-US" i="1">
                                <a:solidFill>
                                  <a:srgbClr val="FF0000"/>
                                </a:solidFill>
                                <a:latin typeface="Cambria Math" panose="02040503050406030204" pitchFamily="18" charset="0"/>
                              </a:rPr>
                            </m:ctrlPr>
                          </m:mPr>
                          <m:mr>
                            <m:e>
                              <m:sSub>
                                <m:sSubPr>
                                  <m:ctrlPr>
                                    <a:rPr lang="en-US" i="1">
                                      <a:solidFill>
                                        <a:srgbClr val="FF0000"/>
                                      </a:solidFill>
                                      <a:latin typeface="Cambria Math" panose="02040503050406030204" pitchFamily="18" charset="0"/>
                                    </a:rPr>
                                  </m:ctrlPr>
                                </m:sSubPr>
                                <m:e>
                                  <m:r>
                                    <m:rPr>
                                      <m:sty m:val="p"/>
                                    </m:rPr>
                                    <a:rPr lang="pt-BR" b="0" i="0">
                                      <a:solidFill>
                                        <a:srgbClr val="FF0000"/>
                                      </a:solidFill>
                                      <a:latin typeface="Cambria Math" panose="02040503050406030204" pitchFamily="18" charset="0"/>
                                      <a:ea typeface="Cambria Math" panose="02040503050406030204" pitchFamily="18" charset="0"/>
                                    </a:rPr>
                                    <m:t>cos</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e>
                              <m:sSub>
                                <m:sSubPr>
                                  <m:ctrlPr>
                                    <a:rPr lang="en-US" i="1">
                                      <a:solidFill>
                                        <a:srgbClr val="FF0000"/>
                                      </a:solidFill>
                                      <a:latin typeface="Cambria Math" panose="02040503050406030204" pitchFamily="18" charset="0"/>
                                    </a:rPr>
                                  </m:ctrlPr>
                                </m:sSubPr>
                                <m:e>
                                  <m:r>
                                    <a:rPr lang="pt-BR" b="0" i="0">
                                      <a:solidFill>
                                        <a:srgbClr val="FF0000"/>
                                      </a:solidFill>
                                      <a:latin typeface="Cambria Math" panose="02040503050406030204" pitchFamily="18" charset="0"/>
                                      <a:ea typeface="Cambria Math" panose="02040503050406030204" pitchFamily="18" charset="0"/>
                                    </a:rPr>
                                    <m:t>−</m:t>
                                  </m:r>
                                  <m:r>
                                    <m:rPr>
                                      <m:sty m:val="p"/>
                                    </m:rPr>
                                    <a:rPr lang="pt-BR" b="0" i="0">
                                      <a:solidFill>
                                        <a:srgbClr val="FF0000"/>
                                      </a:solidFill>
                                      <a:latin typeface="Cambria Math" panose="02040503050406030204" pitchFamily="18" charset="0"/>
                                      <a:ea typeface="Cambria Math" panose="02040503050406030204" pitchFamily="18" charset="0"/>
                                    </a:rPr>
                                    <m:t>sin</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mr>
                          <m:mr>
                            <m:e>
                              <m:sSub>
                                <m:sSubPr>
                                  <m:ctrlPr>
                                    <a:rPr lang="en-US" i="1">
                                      <a:solidFill>
                                        <a:srgbClr val="FF0000"/>
                                      </a:solidFill>
                                      <a:latin typeface="Cambria Math" panose="02040503050406030204" pitchFamily="18" charset="0"/>
                                    </a:rPr>
                                  </m:ctrlPr>
                                </m:sSubPr>
                                <m:e>
                                  <m:r>
                                    <m:rPr>
                                      <m:sty m:val="p"/>
                                    </m:rPr>
                                    <a:rPr lang="pt-BR" b="0" i="0">
                                      <a:solidFill>
                                        <a:srgbClr val="FF0000"/>
                                      </a:solidFill>
                                      <a:latin typeface="Cambria Math" panose="02040503050406030204" pitchFamily="18" charset="0"/>
                                      <a:ea typeface="Cambria Math" panose="02040503050406030204" pitchFamily="18" charset="0"/>
                                    </a:rPr>
                                    <m:t>sin</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e>
                              <m:sSub>
                                <m:sSubPr>
                                  <m:ctrlPr>
                                    <a:rPr lang="en-US" i="1">
                                      <a:solidFill>
                                        <a:srgbClr val="FF0000"/>
                                      </a:solidFill>
                                      <a:latin typeface="Cambria Math" panose="02040503050406030204" pitchFamily="18" charset="0"/>
                                    </a:rPr>
                                  </m:ctrlPr>
                                </m:sSubPr>
                                <m:e>
                                  <m:r>
                                    <m:rPr>
                                      <m:sty m:val="p"/>
                                    </m:rPr>
                                    <a:rPr lang="pt-BR" b="0" i="0">
                                      <a:solidFill>
                                        <a:srgbClr val="FF0000"/>
                                      </a:solidFill>
                                      <a:latin typeface="Cambria Math" panose="02040503050406030204" pitchFamily="18" charset="0"/>
                                      <a:ea typeface="Cambria Math" panose="02040503050406030204" pitchFamily="18" charset="0"/>
                                    </a:rPr>
                                    <m:t>cos</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mr>
                        </m:m>
                      </m:e>
                    </m:d>
                    <m:r>
                      <a:rPr lang="pt-BR" b="0" i="0" smtClean="0">
                        <a:solidFill>
                          <a:srgbClr val="FF0000"/>
                        </a:solidFill>
                        <a:latin typeface="Cambria Math" panose="02040503050406030204" pitchFamily="18" charset="0"/>
                        <a:ea typeface="Cambria Math" panose="02040503050406030204" pitchFamily="18" charset="0"/>
                      </a:rPr>
                      <m:t> </m:t>
                    </m:r>
                    <m:d>
                      <m:dPr>
                        <m:begChr m:val="["/>
                        <m:endChr m:val="]"/>
                        <m:ctrlPr>
                          <a:rPr lang="LID4096" i="1">
                            <a:solidFill>
                              <a:srgbClr val="0000FF"/>
                            </a:solidFill>
                            <a:latin typeface="Cambria Math" panose="02040503050406030204" pitchFamily="18" charset="0"/>
                          </a:rPr>
                        </m:ctrlPr>
                      </m:dPr>
                      <m:e>
                        <m:m>
                          <m:mPr>
                            <m:mcs>
                              <m:mc>
                                <m:mcPr>
                                  <m:count m:val="2"/>
                                  <m:mcJc m:val="center"/>
                                </m:mcPr>
                              </m:mc>
                            </m:mcs>
                            <m:ctrlPr>
                              <a:rPr lang="en-US" i="1">
                                <a:solidFill>
                                  <a:srgbClr val="0000FF"/>
                                </a:solidFill>
                                <a:latin typeface="Cambria Math" panose="02040503050406030204" pitchFamily="18" charset="0"/>
                              </a:rPr>
                            </m:ctrlPr>
                          </m:mPr>
                          <m:mr>
                            <m:e>
                              <m:sSub>
                                <m:sSubPr>
                                  <m:ctrlPr>
                                    <a:rPr lang="en-US" i="1">
                                      <a:solidFill>
                                        <a:srgbClr val="0000FF"/>
                                      </a:solidFill>
                                      <a:latin typeface="Cambria Math" panose="02040503050406030204" pitchFamily="18" charset="0"/>
                                    </a:rPr>
                                  </m:ctrlPr>
                                </m:sSubPr>
                                <m:e>
                                  <m:r>
                                    <m:rPr>
                                      <m:sty m:val="p"/>
                                    </m:rPr>
                                    <a:rPr lang="en-US" b="0" i="0">
                                      <a:solidFill>
                                        <a:srgbClr val="0000FF"/>
                                      </a:solidFill>
                                      <a:latin typeface="Cambria Math" panose="02040503050406030204" pitchFamily="18" charset="0"/>
                                      <a:ea typeface="Cambria Math" panose="02040503050406030204" pitchFamily="18" charset="0"/>
                                    </a:rPr>
                                    <m:t>σ</m:t>
                                  </m:r>
                                </m:e>
                                <m:sub>
                                  <m:r>
                                    <m:rPr>
                                      <m:sty m:val="p"/>
                                    </m:rPr>
                                    <a:rPr lang="pt-BR" b="0" i="0">
                                      <a:solidFill>
                                        <a:srgbClr val="0000FF"/>
                                      </a:solidFill>
                                      <a:latin typeface="Cambria Math" panose="02040503050406030204" pitchFamily="18" charset="0"/>
                                    </a:rPr>
                                    <m:t>A</m:t>
                                  </m:r>
                                </m:sub>
                              </m:sSub>
                            </m:e>
                            <m:e>
                              <m:r>
                                <a:rPr lang="pt-BR" b="0" i="0">
                                  <a:solidFill>
                                    <a:srgbClr val="0000FF"/>
                                  </a:solidFill>
                                  <a:latin typeface="Cambria Math" panose="02040503050406030204" pitchFamily="18" charset="0"/>
                                </a:rPr>
                                <m:t>0</m:t>
                              </m:r>
                            </m:e>
                          </m:mr>
                          <m:mr>
                            <m:e>
                              <m:r>
                                <a:rPr lang="pt-BR" b="0" i="0">
                                  <a:solidFill>
                                    <a:srgbClr val="0000FF"/>
                                  </a:solidFill>
                                  <a:latin typeface="Cambria Math" panose="02040503050406030204" pitchFamily="18" charset="0"/>
                                </a:rPr>
                                <m:t>0</m:t>
                              </m:r>
                            </m:e>
                            <m:e>
                              <m:sSub>
                                <m:sSubPr>
                                  <m:ctrlPr>
                                    <a:rPr lang="en-US" i="1">
                                      <a:solidFill>
                                        <a:srgbClr val="0000FF"/>
                                      </a:solidFill>
                                      <a:latin typeface="Cambria Math" panose="02040503050406030204" pitchFamily="18" charset="0"/>
                                    </a:rPr>
                                  </m:ctrlPr>
                                </m:sSubPr>
                                <m:e>
                                  <m:r>
                                    <m:rPr>
                                      <m:sty m:val="p"/>
                                    </m:rPr>
                                    <a:rPr lang="en-US" b="0" i="0">
                                      <a:solidFill>
                                        <a:srgbClr val="0000FF"/>
                                      </a:solidFill>
                                      <a:latin typeface="Cambria Math" panose="02040503050406030204" pitchFamily="18" charset="0"/>
                                      <a:ea typeface="Cambria Math" panose="02040503050406030204" pitchFamily="18" charset="0"/>
                                    </a:rPr>
                                    <m:t>σ</m:t>
                                  </m:r>
                                </m:e>
                                <m:sub>
                                  <m:r>
                                    <m:rPr>
                                      <m:sty m:val="p"/>
                                    </m:rPr>
                                    <a:rPr lang="pt-BR" b="0" i="0">
                                      <a:solidFill>
                                        <a:srgbClr val="0000FF"/>
                                      </a:solidFill>
                                      <a:latin typeface="Cambria Math" panose="02040503050406030204" pitchFamily="18" charset="0"/>
                                      <a:ea typeface="Cambria Math" panose="02040503050406030204" pitchFamily="18" charset="0"/>
                                    </a:rPr>
                                    <m:t>B</m:t>
                                  </m:r>
                                </m:sub>
                              </m:sSub>
                            </m:e>
                          </m:mr>
                        </m:m>
                      </m:e>
                    </m:d>
                    <m:r>
                      <a:rPr lang="pt-BR" b="0" i="0" smtClean="0">
                        <a:solidFill>
                          <a:srgbClr val="0000FF"/>
                        </a:solidFill>
                        <a:latin typeface="Cambria Math" panose="02040503050406030204" pitchFamily="18" charset="0"/>
                        <a:ea typeface="Cambria Math" panose="02040503050406030204" pitchFamily="18" charset="0"/>
                      </a:rPr>
                      <m:t> </m:t>
                    </m:r>
                    <m:d>
                      <m:dPr>
                        <m:begChr m:val="["/>
                        <m:endChr m:val="]"/>
                        <m:ctrlPr>
                          <a:rPr lang="LID4096" i="1">
                            <a:solidFill>
                              <a:srgbClr val="FF0000"/>
                            </a:solidFill>
                            <a:latin typeface="Cambria Math" panose="02040503050406030204" pitchFamily="18" charset="0"/>
                          </a:rPr>
                        </m:ctrlPr>
                      </m:dPr>
                      <m:e>
                        <m:m>
                          <m:mPr>
                            <m:mcs>
                              <m:mc>
                                <m:mcPr>
                                  <m:count m:val="2"/>
                                  <m:mcJc m:val="center"/>
                                </m:mcPr>
                              </m:mc>
                            </m:mcs>
                            <m:ctrlPr>
                              <a:rPr lang="en-US" i="1">
                                <a:solidFill>
                                  <a:srgbClr val="FF0000"/>
                                </a:solidFill>
                                <a:latin typeface="Cambria Math" panose="02040503050406030204" pitchFamily="18" charset="0"/>
                              </a:rPr>
                            </m:ctrlPr>
                          </m:mPr>
                          <m:mr>
                            <m:e>
                              <m:sSub>
                                <m:sSubPr>
                                  <m:ctrlPr>
                                    <a:rPr lang="en-US" i="1">
                                      <a:solidFill>
                                        <a:srgbClr val="FF0000"/>
                                      </a:solidFill>
                                      <a:latin typeface="Cambria Math" panose="02040503050406030204" pitchFamily="18" charset="0"/>
                                    </a:rPr>
                                  </m:ctrlPr>
                                </m:sSubPr>
                                <m:e>
                                  <m:r>
                                    <m:rPr>
                                      <m:sty m:val="p"/>
                                    </m:rPr>
                                    <a:rPr lang="pt-BR" b="0" i="0">
                                      <a:solidFill>
                                        <a:srgbClr val="FF0000"/>
                                      </a:solidFill>
                                      <a:latin typeface="Cambria Math" panose="02040503050406030204" pitchFamily="18" charset="0"/>
                                      <a:ea typeface="Cambria Math" panose="02040503050406030204" pitchFamily="18" charset="0"/>
                                    </a:rPr>
                                    <m:t>cos</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e>
                              <m:sSub>
                                <m:sSubPr>
                                  <m:ctrlPr>
                                    <a:rPr lang="en-US" i="1">
                                      <a:solidFill>
                                        <a:srgbClr val="FF0000"/>
                                      </a:solidFill>
                                      <a:latin typeface="Cambria Math" panose="02040503050406030204" pitchFamily="18" charset="0"/>
                                    </a:rPr>
                                  </m:ctrlPr>
                                </m:sSubPr>
                                <m:e>
                                  <m:r>
                                    <a:rPr lang="pt-BR" b="0" i="0">
                                      <a:solidFill>
                                        <a:srgbClr val="FF0000"/>
                                      </a:solidFill>
                                      <a:latin typeface="Cambria Math" panose="02040503050406030204" pitchFamily="18" charset="0"/>
                                      <a:ea typeface="Cambria Math" panose="02040503050406030204" pitchFamily="18" charset="0"/>
                                    </a:rPr>
                                    <m:t>−</m:t>
                                  </m:r>
                                  <m:r>
                                    <m:rPr>
                                      <m:sty m:val="p"/>
                                    </m:rPr>
                                    <a:rPr lang="pt-BR" b="0" i="0">
                                      <a:solidFill>
                                        <a:srgbClr val="FF0000"/>
                                      </a:solidFill>
                                      <a:latin typeface="Cambria Math" panose="02040503050406030204" pitchFamily="18" charset="0"/>
                                      <a:ea typeface="Cambria Math" panose="02040503050406030204" pitchFamily="18" charset="0"/>
                                    </a:rPr>
                                    <m:t>sin</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mr>
                          <m:mr>
                            <m:e>
                              <m:sSub>
                                <m:sSubPr>
                                  <m:ctrlPr>
                                    <a:rPr lang="en-US" i="1">
                                      <a:solidFill>
                                        <a:srgbClr val="FF0000"/>
                                      </a:solidFill>
                                      <a:latin typeface="Cambria Math" panose="02040503050406030204" pitchFamily="18" charset="0"/>
                                    </a:rPr>
                                  </m:ctrlPr>
                                </m:sSubPr>
                                <m:e>
                                  <m:r>
                                    <m:rPr>
                                      <m:sty m:val="p"/>
                                    </m:rPr>
                                    <a:rPr lang="pt-BR" b="0" i="0">
                                      <a:solidFill>
                                        <a:srgbClr val="FF0000"/>
                                      </a:solidFill>
                                      <a:latin typeface="Cambria Math" panose="02040503050406030204" pitchFamily="18" charset="0"/>
                                      <a:ea typeface="Cambria Math" panose="02040503050406030204" pitchFamily="18" charset="0"/>
                                    </a:rPr>
                                    <m:t>sin</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e>
                              <m:sSub>
                                <m:sSubPr>
                                  <m:ctrlPr>
                                    <a:rPr lang="en-US" i="1">
                                      <a:solidFill>
                                        <a:srgbClr val="FF0000"/>
                                      </a:solidFill>
                                      <a:latin typeface="Cambria Math" panose="02040503050406030204" pitchFamily="18" charset="0"/>
                                    </a:rPr>
                                  </m:ctrlPr>
                                </m:sSubPr>
                                <m:e>
                                  <m:r>
                                    <m:rPr>
                                      <m:sty m:val="p"/>
                                    </m:rPr>
                                    <a:rPr lang="pt-BR" b="0" i="0">
                                      <a:solidFill>
                                        <a:srgbClr val="FF0000"/>
                                      </a:solidFill>
                                      <a:latin typeface="Cambria Math" panose="02040503050406030204" pitchFamily="18" charset="0"/>
                                      <a:ea typeface="Cambria Math" panose="02040503050406030204" pitchFamily="18" charset="0"/>
                                    </a:rPr>
                                    <m:t>cos</m:t>
                                  </m:r>
                                </m:e>
                                <m:sub>
                                  <m:r>
                                    <m:rPr>
                                      <m:sty m:val="p"/>
                                    </m:rPr>
                                    <a:rPr lang="pt-BR" b="0" i="0">
                                      <a:solidFill>
                                        <a:srgbClr val="FF0000"/>
                                      </a:solidFill>
                                      <a:latin typeface="Cambria Math" panose="02040503050406030204" pitchFamily="18" charset="0"/>
                                      <a:ea typeface="Cambria Math" panose="02040503050406030204" pitchFamily="18" charset="0"/>
                                    </a:rPr>
                                    <m:t>θ</m:t>
                                  </m:r>
                                </m:sub>
                              </m:sSub>
                            </m:e>
                          </m:mr>
                        </m:m>
                      </m:e>
                    </m:d>
                  </m:oMath>
                </a14:m>
                <a:endParaRPr lang="LID4096" dirty="0">
                  <a:solidFill>
                    <a:srgbClr val="0000FF"/>
                  </a:solidFill>
                </a:endParaRPr>
              </a:p>
            </p:txBody>
          </p:sp>
        </mc:Choice>
        <mc:Fallback xmlns="">
          <p:sp>
            <p:nvSpPr>
              <p:cNvPr id="22" name="TextBox 21">
                <a:extLst>
                  <a:ext uri="{FF2B5EF4-FFF2-40B4-BE49-F238E27FC236}">
                    <a16:creationId xmlns:a16="http://schemas.microsoft.com/office/drawing/2014/main" id="{B2FEF7AF-8A2A-AC71-0CA9-E6BB2A8AC4E8}"/>
                  </a:ext>
                </a:extLst>
              </p:cNvPr>
              <p:cNvSpPr txBox="1">
                <a:spLocks noRot="1" noChangeAspect="1" noMove="1" noResize="1" noEditPoints="1" noAdjustHandles="1" noChangeArrowheads="1" noChangeShapeType="1" noTextEdit="1"/>
              </p:cNvSpPr>
              <p:nvPr/>
            </p:nvSpPr>
            <p:spPr>
              <a:xfrm>
                <a:off x="6695190" y="2080098"/>
                <a:ext cx="4977109" cy="631048"/>
              </a:xfrm>
              <a:prstGeom prst="rect">
                <a:avLst/>
              </a:prstGeom>
              <a:blipFill>
                <a:blip r:embed="rId11"/>
                <a:stretch>
                  <a:fillRect/>
                </a:stretch>
              </a:blipFill>
              <a:effectLst>
                <a:outerShdw blurRad="50800" dist="38100" dir="8100000" algn="tr" rotWithShape="0">
                  <a:prstClr val="black">
                    <a:alpha val="40000"/>
                  </a:prstClr>
                </a:outerShdw>
              </a:effectLst>
            </p:spPr>
            <p:txBody>
              <a:bodyPr/>
              <a:lstStyle/>
              <a:p>
                <a:r>
                  <a:rPr lang="LID4096">
                    <a:noFill/>
                  </a:rPr>
                  <a:t> </a:t>
                </a:r>
              </a:p>
            </p:txBody>
          </p:sp>
        </mc:Fallback>
      </mc:AlternateContent>
      <p:grpSp>
        <p:nvGrpSpPr>
          <p:cNvPr id="34" name="Group 33">
            <a:extLst>
              <a:ext uri="{FF2B5EF4-FFF2-40B4-BE49-F238E27FC236}">
                <a16:creationId xmlns:a16="http://schemas.microsoft.com/office/drawing/2014/main" id="{A3095F9D-76DD-7807-0009-C4293E5E7932}"/>
              </a:ext>
            </a:extLst>
          </p:cNvPr>
          <p:cNvGrpSpPr/>
          <p:nvPr/>
        </p:nvGrpSpPr>
        <p:grpSpPr>
          <a:xfrm>
            <a:off x="6632850" y="3861020"/>
            <a:ext cx="3314168" cy="2759984"/>
            <a:chOff x="8110823" y="3296442"/>
            <a:chExt cx="3844495" cy="3263512"/>
          </a:xfrm>
        </p:grpSpPr>
        <mc:AlternateContent xmlns:mc="http://schemas.openxmlformats.org/markup-compatibility/2006" xmlns:a14="http://schemas.microsoft.com/office/drawing/2010/main">
          <mc:Choice Requires="a14">
            <p:graphicFrame>
              <p:nvGraphicFramePr>
                <p:cNvPr id="161" name="Chart 160">
                  <a:extLst>
                    <a:ext uri="{FF2B5EF4-FFF2-40B4-BE49-F238E27FC236}">
                      <a16:creationId xmlns:a16="http://schemas.microsoft.com/office/drawing/2014/main" id="{262D38F4-F79B-D833-1EE0-6FF5A3265EFE}"/>
                    </a:ext>
                  </a:extLst>
                </p:cNvPr>
                <p:cNvGraphicFramePr>
                  <a:graphicFrameLocks noChangeAspect="1"/>
                </p:cNvGraphicFramePr>
                <p:nvPr>
                  <p:extLst>
                    <p:ext uri="{D42A27DB-BD31-4B8C-83A1-F6EECF244321}">
                      <p14:modId xmlns:p14="http://schemas.microsoft.com/office/powerpoint/2010/main" val="1393304678"/>
                    </p:ext>
                  </p:extLst>
                </p:nvPr>
              </p:nvGraphicFramePr>
              <p:xfrm>
                <a:off x="8110823" y="3296442"/>
                <a:ext cx="3673113" cy="3263512"/>
              </p:xfrm>
              <a:graphic>
                <a:graphicData uri="http://schemas.openxmlformats.org/drawingml/2006/chart">
                  <c:chart xmlns:c="http://schemas.openxmlformats.org/drawingml/2006/chart" xmlns:r="http://schemas.openxmlformats.org/officeDocument/2006/relationships" r:id="rId12"/>
                </a:graphicData>
              </a:graphic>
            </p:graphicFrame>
          </mc:Choice>
          <mc:Fallback xmlns="">
            <p:graphicFrame>
              <p:nvGraphicFramePr>
                <p:cNvPr id="161" name="Chart 160">
                  <a:extLst>
                    <a:ext uri="{FF2B5EF4-FFF2-40B4-BE49-F238E27FC236}">
                      <a16:creationId xmlns:a16="http://schemas.microsoft.com/office/drawing/2014/main" id="{262D38F4-F79B-D833-1EE0-6FF5A3265EFE}"/>
                    </a:ext>
                  </a:extLst>
                </p:cNvPr>
                <p:cNvGraphicFramePr>
                  <a:graphicFrameLocks noChangeAspect="1"/>
                </p:cNvGraphicFramePr>
                <p:nvPr>
                  <p:extLst>
                    <p:ext uri="{D42A27DB-BD31-4B8C-83A1-F6EECF244321}">
                      <p14:modId xmlns:p14="http://schemas.microsoft.com/office/powerpoint/2010/main" val="1393304678"/>
                    </p:ext>
                  </p:extLst>
                </p:nvPr>
              </p:nvGraphicFramePr>
              <p:xfrm>
                <a:off x="8110823" y="3296442"/>
                <a:ext cx="3673113" cy="3263512"/>
              </p:xfrm>
              <a:graphic>
                <a:graphicData uri="http://schemas.openxmlformats.org/drawingml/2006/chart">
                  <c:chart xmlns:c="http://schemas.openxmlformats.org/drawingml/2006/chart" xmlns:r="http://schemas.openxmlformats.org/officeDocument/2006/relationships" r:id="rId13"/>
                </a:graphicData>
              </a:graphic>
            </p:graphicFrame>
          </mc:Fallback>
        </mc:AlternateContent>
        <p:grpSp>
          <p:nvGrpSpPr>
            <p:cNvPr id="33" name="Group 32">
              <a:extLst>
                <a:ext uri="{FF2B5EF4-FFF2-40B4-BE49-F238E27FC236}">
                  <a16:creationId xmlns:a16="http://schemas.microsoft.com/office/drawing/2014/main" id="{504AF18F-EC3E-2F02-1FB6-4B27B71D2C65}"/>
                </a:ext>
              </a:extLst>
            </p:cNvPr>
            <p:cNvGrpSpPr/>
            <p:nvPr/>
          </p:nvGrpSpPr>
          <p:grpSpPr>
            <a:xfrm>
              <a:off x="8436690" y="3747240"/>
              <a:ext cx="3518628" cy="2391894"/>
              <a:chOff x="8436690" y="3747240"/>
              <a:chExt cx="3518628" cy="2391894"/>
            </a:xfrm>
          </p:grpSpPr>
          <mc:AlternateContent xmlns:mc="http://schemas.openxmlformats.org/markup-compatibility/2006">
            <mc:Choice xmlns:a14="http://schemas.microsoft.com/office/drawing/2010/main" Requires="a14">
              <p:sp>
                <p:nvSpPr>
                  <p:cNvPr id="23" name="Object 4">
                    <a:extLst>
                      <a:ext uri="{63B3BB69-23CF-44E3-9099-C40C66FF867C}">
                        <a14:compatExt spid="_x0000_s1028"/>
                      </a:ext>
                      <a:ext uri="{FF2B5EF4-FFF2-40B4-BE49-F238E27FC236}">
                        <a16:creationId xmlns:a16="http://schemas.microsoft.com/office/drawing/2014/main" id="{7E81705A-0447-4FFB-BC15-F3B7B36138BA}"/>
                      </a:ext>
                    </a:extLst>
                  </p:cNvPr>
                  <p:cNvSpPr txBox="1"/>
                  <p:nvPr/>
                </p:nvSpPr>
                <p:spPr>
                  <a:xfrm rot="21225481">
                    <a:off x="8436690" y="3868794"/>
                    <a:ext cx="1455863" cy="276007"/>
                  </a:xfrm>
                  <a:prstGeom prst="rect">
                    <a:avLst/>
                  </a:prstGeom>
                  <a:noFill/>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sz="1300" b="1" i="0" baseline="0">
                            <a:effectLst/>
                            <a:latin typeface="Cambria Math" panose="02040503050406030204" pitchFamily="18" charset="0"/>
                          </a:rPr>
                          <m:t>𝐒𝐨𝐥𝐮𝐭𝐢𝐨𝐧</m:t>
                        </m:r>
                        <m:r>
                          <a:rPr lang="pt-BR" sz="1300" b="1" i="0" baseline="0">
                            <a:effectLst/>
                            <a:latin typeface="Cambria Math" panose="02040503050406030204" pitchFamily="18" charset="0"/>
                          </a:rPr>
                          <m:t> </m:t>
                        </m:r>
                        <m:r>
                          <a:rPr lang="pt-BR" sz="1300" b="1" i="0" baseline="0">
                            <a:effectLst/>
                            <a:latin typeface="Cambria Math" panose="02040503050406030204" pitchFamily="18" charset="0"/>
                          </a:rPr>
                          <m:t>𝐬𝐩𝐚𝐜𝐞</m:t>
                        </m:r>
                      </m:oMath>
                    </a14:m>
                    <a:r>
                      <a:rPr lang="pt-BR" sz="1300" b="1" dirty="0">
                        <a:effectLst/>
                        <a:latin typeface="Arial" panose="020B0604020202020204" pitchFamily="34" charset="0"/>
                        <a:cs typeface="Arial" panose="020B0604020202020204" pitchFamily="34" charset="0"/>
                      </a:rPr>
                      <a:t> </a:t>
                    </a:r>
                    <a:r>
                      <a:rPr lang="pt-BR" sz="1300" b="1" dirty="0">
                        <a:solidFill>
                          <a:srgbClr val="FF0000"/>
                        </a:solidFill>
                        <a:effectLst/>
                        <a:latin typeface="Arial" panose="020B0604020202020204" pitchFamily="34" charset="0"/>
                        <a:cs typeface="Arial" panose="020B0604020202020204" pitchFamily="34" charset="0"/>
                      </a:rPr>
                      <a:t> </a:t>
                    </a:r>
                    <a:endParaRPr lang="pt-BR" sz="1300" b="1" dirty="0">
                      <a:effectLst/>
                      <a:latin typeface="Arial" panose="020B0604020202020204" pitchFamily="34" charset="0"/>
                      <a:cs typeface="Arial" panose="020B0604020202020204" pitchFamily="34" charset="0"/>
                    </a:endParaRPr>
                  </a:p>
                </p:txBody>
              </p:sp>
            </mc:Choice>
            <mc:Fallback>
              <p:sp>
                <p:nvSpPr>
                  <p:cNvPr id="23" name="Object 4">
                    <a:extLst>
                      <a:ext uri="{63B3BB69-23CF-44E3-9099-C40C66FF867C}">
                        <a14:compatExt xmlns:a14="http://schemas.microsoft.com/office/drawing/2010/main" spid="_x0000_s1028"/>
                      </a:ext>
                      <a:ext uri="{FF2B5EF4-FFF2-40B4-BE49-F238E27FC236}">
                        <a16:creationId xmlns:a16="http://schemas.microsoft.com/office/drawing/2014/main" id="{7E81705A-0447-4FFB-BC15-F3B7B36138BA}"/>
                      </a:ext>
                    </a:extLst>
                  </p:cNvPr>
                  <p:cNvSpPr txBox="1">
                    <a:spLocks noRot="1" noChangeAspect="1" noMove="1" noResize="1" noEditPoints="1" noAdjustHandles="1" noChangeArrowheads="1" noChangeShapeType="1" noTextEdit="1"/>
                  </p:cNvSpPr>
                  <p:nvPr/>
                </p:nvSpPr>
                <p:spPr>
                  <a:xfrm rot="21225481">
                    <a:off x="8436690" y="3868794"/>
                    <a:ext cx="1455863" cy="276007"/>
                  </a:xfrm>
                  <a:prstGeom prst="rect">
                    <a:avLst/>
                  </a:prstGeom>
                  <a:blipFill>
                    <a:blip r:embed="rId14"/>
                    <a:stretch>
                      <a:fillRect r="-3333"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bject 4">
                    <a:extLst>
                      <a:ext uri="{63B3BB69-23CF-44E3-9099-C40C66FF867C}">
                        <a14:compatExt spid="_x0000_s1028"/>
                      </a:ext>
                      <a:ext uri="{FF2B5EF4-FFF2-40B4-BE49-F238E27FC236}">
                        <a16:creationId xmlns:a16="http://schemas.microsoft.com/office/drawing/2014/main" id="{6F37F530-9B76-4B1E-9ECB-8DE3D7CDA2CE}"/>
                      </a:ext>
                    </a:extLst>
                  </p:cNvPr>
                  <p:cNvSpPr txBox="1"/>
                  <p:nvPr/>
                </p:nvSpPr>
                <p:spPr>
                  <a:xfrm rot="19084646">
                    <a:off x="10230353" y="3747240"/>
                    <a:ext cx="1064971" cy="328664"/>
                  </a:xfrm>
                  <a:prstGeom prst="rect">
                    <a:avLst/>
                  </a:prstGeom>
                  <a:noFill/>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pt-BR" sz="1300" b="1" i="0" baseline="0">
                            <a:solidFill>
                              <a:srgbClr val="0000FF"/>
                            </a:solidFill>
                            <a:effectLst/>
                            <a:latin typeface="Cambria Math" panose="02040503050406030204" pitchFamily="18" charset="0"/>
                          </a:rPr>
                          <m:t>𝐍𝐮𝐥𝐥</m:t>
                        </m:r>
                        <m:r>
                          <a:rPr lang="pt-BR" sz="1300" b="1" i="0" baseline="0">
                            <a:solidFill>
                              <a:srgbClr val="0000FF"/>
                            </a:solidFill>
                            <a:effectLst/>
                            <a:latin typeface="Cambria Math" panose="02040503050406030204" pitchFamily="18" charset="0"/>
                          </a:rPr>
                          <m:t> </m:t>
                        </m:r>
                        <m:r>
                          <a:rPr lang="pt-BR" sz="1300" b="1" i="0" baseline="0">
                            <a:solidFill>
                              <a:srgbClr val="0000FF"/>
                            </a:solidFill>
                            <a:effectLst/>
                            <a:latin typeface="Cambria Math" panose="02040503050406030204" pitchFamily="18" charset="0"/>
                          </a:rPr>
                          <m:t>𝐬𝐩𝐚𝐜𝐞</m:t>
                        </m:r>
                      </m:oMath>
                    </a14:m>
                    <a:r>
                      <a:rPr lang="pt-BR" sz="1300" b="1" dirty="0">
                        <a:solidFill>
                          <a:srgbClr val="0000FF"/>
                        </a:solidFill>
                        <a:effectLst/>
                        <a:latin typeface="Arial" panose="020B0604020202020204" pitchFamily="34" charset="0"/>
                        <a:cs typeface="Arial" panose="020B0604020202020204" pitchFamily="34" charset="0"/>
                      </a:rPr>
                      <a:t>  </a:t>
                    </a:r>
                  </a:p>
                </p:txBody>
              </p:sp>
            </mc:Choice>
            <mc:Fallback xmlns="">
              <p:sp>
                <p:nvSpPr>
                  <p:cNvPr id="24" name="Object 4">
                    <a:extLst>
                      <a:ext uri="{63B3BB69-23CF-44E3-9099-C40C66FF867C}">
                        <a14:compatExt xmlns:a14="http://schemas.microsoft.com/office/drawing/2010/main" spid="_x0000_s1028"/>
                      </a:ext>
                      <a:ext uri="{FF2B5EF4-FFF2-40B4-BE49-F238E27FC236}">
                        <a16:creationId xmlns:a16="http://schemas.microsoft.com/office/drawing/2014/main" id="{6F37F530-9B76-4B1E-9ECB-8DE3D7CDA2CE}"/>
                      </a:ext>
                    </a:extLst>
                  </p:cNvPr>
                  <p:cNvSpPr txBox="1">
                    <a:spLocks noRot="1" noChangeAspect="1" noMove="1" noResize="1" noEditPoints="1" noAdjustHandles="1" noChangeArrowheads="1" noChangeShapeType="1" noTextEdit="1"/>
                  </p:cNvSpPr>
                  <p:nvPr/>
                </p:nvSpPr>
                <p:spPr>
                  <a:xfrm rot="19084646">
                    <a:off x="10230353" y="3747240"/>
                    <a:ext cx="1064971" cy="328664"/>
                  </a:xfrm>
                  <a:prstGeom prst="rect">
                    <a:avLst/>
                  </a:prstGeom>
                  <a:blipFill>
                    <a:blip r:embed="rId15"/>
                    <a:stretch>
                      <a:fillRect r="-4861"/>
                    </a:stretch>
                  </a:blipFill>
                </p:spPr>
                <p:txBody>
                  <a:bodyPr/>
                  <a:lstStyle/>
                  <a:p>
                    <a:r>
                      <a:rPr lang="LID4096">
                        <a:noFill/>
                      </a:rPr>
                      <a:t> </a:t>
                    </a:r>
                  </a:p>
                </p:txBody>
              </p:sp>
            </mc:Fallback>
          </mc:AlternateContent>
          <p:sp>
            <p:nvSpPr>
              <p:cNvPr id="25" name="TextBox 40">
                <a:extLst>
                  <a:ext uri="{FF2B5EF4-FFF2-40B4-BE49-F238E27FC236}">
                    <a16:creationId xmlns:a16="http://schemas.microsoft.com/office/drawing/2014/main" id="{F1367A3C-FA46-4F4C-BB86-C02A0171FE40}"/>
                  </a:ext>
                </a:extLst>
              </p:cNvPr>
              <p:cNvSpPr txBox="1"/>
              <p:nvPr/>
            </p:nvSpPr>
            <p:spPr>
              <a:xfrm>
                <a:off x="9419837" y="5649827"/>
                <a:ext cx="483121" cy="489307"/>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b="1" dirty="0">
                    <a:solidFill>
                      <a:srgbClr val="00B050"/>
                    </a:solidFill>
                    <a:latin typeface="Cambria Math" panose="02040503050406030204" pitchFamily="18" charset="0"/>
                    <a:ea typeface="Cambria Math" panose="02040503050406030204" pitchFamily="18" charset="0"/>
                  </a:rPr>
                  <a:t>v</a:t>
                </a:r>
                <a:r>
                  <a:rPr lang="en-AU" sz="2000" baseline="-25000" dirty="0">
                    <a:solidFill>
                      <a:srgbClr val="00B050"/>
                    </a:solidFill>
                    <a:latin typeface="Cambria Math" panose="02040503050406030204" pitchFamily="18" charset="0"/>
                    <a:ea typeface="Cambria Math" panose="02040503050406030204" pitchFamily="18" charset="0"/>
                  </a:rPr>
                  <a:t>1</a:t>
                </a:r>
              </a:p>
            </p:txBody>
          </p:sp>
          <p:sp>
            <p:nvSpPr>
              <p:cNvPr id="26" name="TextBox 42">
                <a:extLst>
                  <a:ext uri="{FF2B5EF4-FFF2-40B4-BE49-F238E27FC236}">
                    <a16:creationId xmlns:a16="http://schemas.microsoft.com/office/drawing/2014/main" id="{3DB39C43-2AE1-4507-9BA4-D8097621DD2D}"/>
                  </a:ext>
                </a:extLst>
              </p:cNvPr>
              <p:cNvSpPr txBox="1"/>
              <p:nvPr/>
            </p:nvSpPr>
            <p:spPr>
              <a:xfrm>
                <a:off x="10668168" y="5481265"/>
                <a:ext cx="635834" cy="489307"/>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b="1" dirty="0">
                    <a:solidFill>
                      <a:schemeClr val="accent2"/>
                    </a:solidFill>
                    <a:latin typeface="Cambria Math" panose="02040503050406030204" pitchFamily="18" charset="0"/>
                    <a:ea typeface="Cambria Math" panose="02040503050406030204" pitchFamily="18" charset="0"/>
                  </a:rPr>
                  <a:t>v</a:t>
                </a:r>
                <a:r>
                  <a:rPr lang="en-AU" sz="2000" baseline="-25000" dirty="0">
                    <a:solidFill>
                      <a:schemeClr val="accent2"/>
                    </a:solidFill>
                    <a:latin typeface="Cambria Math" panose="02040503050406030204" pitchFamily="18" charset="0"/>
                    <a:ea typeface="Cambria Math" panose="02040503050406030204" pitchFamily="18" charset="0"/>
                  </a:rPr>
                  <a:t>2</a:t>
                </a:r>
              </a:p>
            </p:txBody>
          </p:sp>
          <p:sp>
            <p:nvSpPr>
              <p:cNvPr id="27" name="TextBox 43">
                <a:extLst>
                  <a:ext uri="{FF2B5EF4-FFF2-40B4-BE49-F238E27FC236}">
                    <a16:creationId xmlns:a16="http://schemas.microsoft.com/office/drawing/2014/main" id="{30D0E334-4CC5-4118-A748-1F5C7EBE7047}"/>
                  </a:ext>
                </a:extLst>
              </p:cNvPr>
              <p:cNvSpPr txBox="1"/>
              <p:nvPr/>
            </p:nvSpPr>
            <p:spPr>
              <a:xfrm>
                <a:off x="10992153" y="3780681"/>
                <a:ext cx="963165" cy="850380"/>
              </a:xfrm>
              <a:prstGeom prst="rect">
                <a:avLst/>
              </a:prstGeom>
              <a:no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1800" b="1">
                    <a:solidFill>
                      <a:srgbClr val="0000FF"/>
                    </a:solidFill>
                    <a:latin typeface="Cambria Math" panose="02040503050406030204" pitchFamily="18" charset="0"/>
                    <a:ea typeface="Cambria Math" panose="02040503050406030204" pitchFamily="18" charset="0"/>
                  </a:rPr>
                  <a:t>v</a:t>
                </a:r>
                <a:r>
                  <a:rPr lang="en-AU" sz="1800" baseline="-25000">
                    <a:solidFill>
                      <a:srgbClr val="0000FF"/>
                    </a:solidFill>
                    <a:latin typeface="Cambria Math" panose="02040503050406030204" pitchFamily="18" charset="0"/>
                    <a:ea typeface="Cambria Math" panose="02040503050406030204" pitchFamily="18" charset="0"/>
                  </a:rPr>
                  <a:t>3</a:t>
                </a:r>
              </a:p>
            </p:txBody>
          </p:sp>
          <mc:AlternateContent xmlns:mc="http://schemas.openxmlformats.org/markup-compatibility/2006" xmlns:a14="http://schemas.microsoft.com/office/drawing/2010/main">
            <mc:Choice Requires="a14">
              <p:sp>
                <p:nvSpPr>
                  <p:cNvPr id="28" name="Object 4">
                    <a:extLst>
                      <a:ext uri="{63B3BB69-23CF-44E3-9099-C40C66FF867C}">
                        <a14:compatExt spid="_x0000_s1028"/>
                      </a:ext>
                      <a:ext uri="{FF2B5EF4-FFF2-40B4-BE49-F238E27FC236}">
                        <a16:creationId xmlns:a16="http://schemas.microsoft.com/office/drawing/2014/main" id="{B91DBB4F-F5CF-4385-89EB-519B1F642457}"/>
                      </a:ext>
                    </a:extLst>
                  </p:cNvPr>
                  <p:cNvSpPr txBox="1"/>
                  <p:nvPr/>
                </p:nvSpPr>
                <p:spPr>
                  <a:xfrm>
                    <a:off x="10915206" y="4466296"/>
                    <a:ext cx="555287" cy="524078"/>
                  </a:xfrm>
                  <a:prstGeom prst="rect">
                    <a:avLst/>
                  </a:prstGeom>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pt-BR" sz="1800" b="0" dirty="0">
                        <a:effectLst/>
                        <a:latin typeface="Cambria Math" panose="02040503050406030204" pitchFamily="18" charset="0"/>
                        <a:ea typeface="Cambria Math" panose="02040503050406030204" pitchFamily="18" charset="0"/>
                      </a:rPr>
                      <a:t> </a:t>
                    </a:r>
                    <a14:m>
                      <m:oMath xmlns:m="http://schemas.openxmlformats.org/officeDocument/2006/math">
                        <m:bar>
                          <m:barPr>
                            <m:ctrlPr>
                              <a:rPr lang="pt-BR" sz="1800" b="0" i="1">
                                <a:solidFill>
                                  <a:srgbClr val="FF0000"/>
                                </a:solidFill>
                                <a:effectLst/>
                                <a:latin typeface="Cambria Math" panose="02040503050406030204" pitchFamily="18" charset="0"/>
                                <a:ea typeface="Cambria Math" panose="02040503050406030204" pitchFamily="18" charset="0"/>
                              </a:rPr>
                            </m:ctrlPr>
                          </m:barPr>
                          <m:e>
                            <m:r>
                              <m:rPr>
                                <m:sty m:val="p"/>
                              </m:rPr>
                              <a:rPr lang="pt-BR" sz="1800" b="0" i="0">
                                <a:solidFill>
                                  <a:srgbClr val="FF0000"/>
                                </a:solidFill>
                                <a:effectLst/>
                                <a:latin typeface="Cambria Math" panose="02040503050406030204" pitchFamily="18" charset="0"/>
                                <a:ea typeface="Cambria Math" panose="02040503050406030204" pitchFamily="18" charset="0"/>
                              </a:rPr>
                              <m:t>k</m:t>
                            </m:r>
                          </m:e>
                        </m:bar>
                      </m:oMath>
                    </a14:m>
                    <a:r>
                      <a:rPr lang="pt-BR" sz="1800" b="0" dirty="0">
                        <a:solidFill>
                          <a:srgbClr val="FF0000"/>
                        </a:solidFill>
                        <a:effectLst/>
                        <a:latin typeface="Cambria Math" panose="02040503050406030204" pitchFamily="18" charset="0"/>
                        <a:ea typeface="Cambria Math" panose="02040503050406030204" pitchFamily="18" charset="0"/>
                      </a:rPr>
                      <a:t> </a:t>
                    </a:r>
                    <a:endParaRPr lang="pt-BR" sz="1800" b="0" dirty="0">
                      <a:effectLst/>
                      <a:latin typeface="Cambria Math" panose="02040503050406030204" pitchFamily="18" charset="0"/>
                      <a:ea typeface="Cambria Math" panose="02040503050406030204" pitchFamily="18" charset="0"/>
                    </a:endParaRPr>
                  </a:p>
                </p:txBody>
              </p:sp>
            </mc:Choice>
            <mc:Fallback xmlns="">
              <p:sp>
                <p:nvSpPr>
                  <p:cNvPr id="28" name="Object 4">
                    <a:extLst>
                      <a:ext uri="{63B3BB69-23CF-44E3-9099-C40C66FF867C}">
                        <a14:compatExt xmlns:a14="http://schemas.microsoft.com/office/drawing/2010/main" spid="_x0000_s1028"/>
                      </a:ext>
                      <a:ext uri="{FF2B5EF4-FFF2-40B4-BE49-F238E27FC236}">
                        <a16:creationId xmlns:a16="http://schemas.microsoft.com/office/drawing/2014/main" id="{B91DBB4F-F5CF-4385-89EB-519B1F642457}"/>
                      </a:ext>
                    </a:extLst>
                  </p:cNvPr>
                  <p:cNvSpPr txBox="1">
                    <a:spLocks noRot="1" noChangeAspect="1" noMove="1" noResize="1" noEditPoints="1" noAdjustHandles="1" noChangeArrowheads="1" noChangeShapeType="1" noTextEdit="1"/>
                  </p:cNvSpPr>
                  <p:nvPr/>
                </p:nvSpPr>
                <p:spPr>
                  <a:xfrm>
                    <a:off x="10915206" y="4466296"/>
                    <a:ext cx="555287" cy="524078"/>
                  </a:xfrm>
                  <a:prstGeom prst="rect">
                    <a:avLst/>
                  </a:prstGeom>
                  <a:blipFill>
                    <a:blip r:embed="rId16"/>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29" name="Object 4">
                    <a:extLst>
                      <a:ext uri="{63B3BB69-23CF-44E3-9099-C40C66FF867C}">
                        <a14:compatExt spid="_x0000_s1028"/>
                      </a:ext>
                      <a:ext uri="{FF2B5EF4-FFF2-40B4-BE49-F238E27FC236}">
                        <a16:creationId xmlns:a16="http://schemas.microsoft.com/office/drawing/2014/main" id="{E03B78C1-2EEA-4FD8-A3BB-E700F142009A}"/>
                      </a:ext>
                    </a:extLst>
                  </p:cNvPr>
                  <p:cNvSpPr txBox="1"/>
                  <p:nvPr/>
                </p:nvSpPr>
                <p:spPr>
                  <a:xfrm>
                    <a:off x="9563607" y="4430156"/>
                    <a:ext cx="571206" cy="702265"/>
                  </a:xfrm>
                  <a:prstGeom prst="rect">
                    <a:avLst/>
                  </a:prstGeom>
                  <a:ln>
                    <a:noFill/>
                  </a:ln>
                </p:spPr>
                <p:txBody>
                  <a:bodyPr wrap="square">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bar>
                          <m:barPr>
                            <m:ctrlPr>
                              <a:rPr lang="pt-BR" sz="2000" b="0" i="1">
                                <a:solidFill>
                                  <a:sysClr val="windowText" lastClr="000000"/>
                                </a:solidFill>
                                <a:effectLst/>
                                <a:latin typeface="Cambria Math" panose="02040503050406030204" pitchFamily="18" charset="0"/>
                                <a:ea typeface="Cambria Math" panose="02040503050406030204" pitchFamily="18" charset="0"/>
                              </a:rPr>
                            </m:ctrlPr>
                          </m:barPr>
                          <m:e>
                            <m:acc>
                              <m:accPr>
                                <m:chr m:val="̂"/>
                                <m:ctrlPr>
                                  <a:rPr lang="pt-BR" sz="2000" b="0" i="1">
                                    <a:solidFill>
                                      <a:sysClr val="windowText" lastClr="000000"/>
                                    </a:solidFill>
                                    <a:effectLst/>
                                    <a:latin typeface="Cambria Math" panose="02040503050406030204" pitchFamily="18" charset="0"/>
                                    <a:ea typeface="Cambria Math" panose="02040503050406030204" pitchFamily="18" charset="0"/>
                                  </a:rPr>
                                </m:ctrlPr>
                              </m:accPr>
                              <m:e>
                                <m:r>
                                  <a:rPr lang="pt-BR" sz="2000" b="0" i="1">
                                    <a:solidFill>
                                      <a:sysClr val="windowText" lastClr="000000"/>
                                    </a:solidFill>
                                    <a:effectLst/>
                                    <a:latin typeface="Cambria Math" panose="02040503050406030204" pitchFamily="18" charset="0"/>
                                    <a:ea typeface="Cambria Math" panose="02040503050406030204" pitchFamily="18" charset="0"/>
                                  </a:rPr>
                                  <m:t>𝑘</m:t>
                                </m:r>
                              </m:e>
                            </m:acc>
                          </m:e>
                        </m:bar>
                      </m:oMath>
                    </a14:m>
                    <a:r>
                      <a:rPr lang="pt-BR" sz="2000" b="0" dirty="0">
                        <a:solidFill>
                          <a:sysClr val="windowText" lastClr="000000"/>
                        </a:solidFill>
                        <a:effectLst/>
                        <a:latin typeface="Cambria Math" panose="02040503050406030204" pitchFamily="18" charset="0"/>
                        <a:ea typeface="Cambria Math" panose="02040503050406030204" pitchFamily="18" charset="0"/>
                      </a:rPr>
                      <a:t> </a:t>
                    </a:r>
                  </a:p>
                </p:txBody>
              </p:sp>
            </mc:Choice>
            <mc:Fallback>
              <p:sp>
                <p:nvSpPr>
                  <p:cNvPr id="29" name="Object 4">
                    <a:extLst>
                      <a:ext uri="{63B3BB69-23CF-44E3-9099-C40C66FF867C}">
                        <a14:compatExt xmlns:a14="http://schemas.microsoft.com/office/drawing/2010/main" spid="_x0000_s1028"/>
                      </a:ext>
                      <a:ext uri="{FF2B5EF4-FFF2-40B4-BE49-F238E27FC236}">
                        <a16:creationId xmlns:a16="http://schemas.microsoft.com/office/drawing/2014/main" id="{E03B78C1-2EEA-4FD8-A3BB-E700F142009A}"/>
                      </a:ext>
                    </a:extLst>
                  </p:cNvPr>
                  <p:cNvSpPr txBox="1">
                    <a:spLocks noRot="1" noChangeAspect="1" noMove="1" noResize="1" noEditPoints="1" noAdjustHandles="1" noChangeArrowheads="1" noChangeShapeType="1" noTextEdit="1"/>
                  </p:cNvSpPr>
                  <p:nvPr/>
                </p:nvSpPr>
                <p:spPr>
                  <a:xfrm>
                    <a:off x="9563607" y="4430156"/>
                    <a:ext cx="571206" cy="702265"/>
                  </a:xfrm>
                  <a:prstGeom prst="rect">
                    <a:avLst/>
                  </a:prstGeom>
                  <a:blipFill>
                    <a:blip r:embed="rId17"/>
                    <a:stretch>
                      <a:fillRect t="-5155" r="-6250"/>
                    </a:stretch>
                  </a:blipFill>
                  <a:ln>
                    <a:noFill/>
                  </a:ln>
                </p:spPr>
                <p:txBody>
                  <a:bodyPr/>
                  <a:lstStyle/>
                  <a:p>
                    <a:r>
                      <a:rPr lang="LID4096">
                        <a:noFill/>
                      </a:rPr>
                      <a:t> </a:t>
                    </a:r>
                  </a:p>
                </p:txBody>
              </p:sp>
            </mc:Fallback>
          </mc:AlternateContent>
        </p:grpSp>
      </p:grpSp>
      <p:sp>
        <p:nvSpPr>
          <p:cNvPr id="31" name="TextBox 30">
            <a:extLst>
              <a:ext uri="{FF2B5EF4-FFF2-40B4-BE49-F238E27FC236}">
                <a16:creationId xmlns:a16="http://schemas.microsoft.com/office/drawing/2014/main" id="{6442BA25-C0D9-05D7-2B56-1223BD69FF22}"/>
              </a:ext>
            </a:extLst>
          </p:cNvPr>
          <p:cNvSpPr txBox="1"/>
          <p:nvPr/>
        </p:nvSpPr>
        <p:spPr>
          <a:xfrm>
            <a:off x="0" y="0"/>
            <a:ext cx="1926771" cy="504907"/>
          </a:xfrm>
          <a:prstGeom prst="rect">
            <a:avLst/>
          </a:prstGeom>
          <a:solidFill>
            <a:schemeClr val="bg1"/>
          </a:solidFill>
        </p:spPr>
        <p:txBody>
          <a:bodyPr wrap="none" lIns="0" tIns="640080" rIns="0" bIns="274320" rtlCol="0" anchor="b" anchorCtr="0">
            <a:noAutofit/>
          </a:bodyPr>
          <a:lstStyle/>
          <a:p>
            <a:pPr algn="ctr"/>
            <a:r>
              <a:rPr lang="en-US" sz="2000" b="1" dirty="0"/>
              <a:t>Theoretically … </a:t>
            </a:r>
            <a:endParaRPr lang="en-US" sz="2000" dirty="0"/>
          </a:p>
        </p:txBody>
      </p:sp>
      <p:sp>
        <p:nvSpPr>
          <p:cNvPr id="32" name="TextBox 31">
            <a:extLst>
              <a:ext uri="{FF2B5EF4-FFF2-40B4-BE49-F238E27FC236}">
                <a16:creationId xmlns:a16="http://schemas.microsoft.com/office/drawing/2014/main" id="{3E5E4376-EBC8-1F25-084E-568DD87F66B9}"/>
              </a:ext>
            </a:extLst>
          </p:cNvPr>
          <p:cNvSpPr txBox="1"/>
          <p:nvPr/>
        </p:nvSpPr>
        <p:spPr>
          <a:xfrm>
            <a:off x="6719786" y="2831317"/>
            <a:ext cx="4942239" cy="1102290"/>
          </a:xfrm>
          <a:prstGeom prst="rect">
            <a:avLst/>
          </a:prstGeom>
          <a:noFill/>
        </p:spPr>
        <p:txBody>
          <a:bodyPr wrap="square" lIns="0" tIns="0" rIns="0" bIns="0" rtlCol="0" anchor="t" anchorCtr="0">
            <a:noAutofit/>
          </a:bodyPr>
          <a:lstStyle/>
          <a:p>
            <a:pPr algn="ctr"/>
            <a:r>
              <a:rPr lang="en-GB" sz="2100" dirty="0">
                <a:solidFill>
                  <a:srgbClr val="0000FF"/>
                </a:solidFill>
              </a:rPr>
              <a:t>What’s for sale here</a:t>
            </a:r>
            <a:r>
              <a:rPr lang="en-US" sz="2100" dirty="0">
                <a:solidFill>
                  <a:srgbClr val="0000FF"/>
                </a:solidFill>
              </a:rPr>
              <a:t> is how useful </a:t>
            </a:r>
            <a:r>
              <a:rPr lang="en-US" sz="2100" u="sng" dirty="0">
                <a:solidFill>
                  <a:srgbClr val="0000FF"/>
                </a:solidFill>
              </a:rPr>
              <a:t>information</a:t>
            </a:r>
            <a:r>
              <a:rPr lang="en-US" sz="2100" dirty="0">
                <a:solidFill>
                  <a:srgbClr val="0000FF"/>
                </a:solidFill>
              </a:rPr>
              <a:t> can be mined, </a:t>
            </a:r>
            <a:r>
              <a:rPr lang="en-US" sz="2100" u="sng" dirty="0">
                <a:solidFill>
                  <a:srgbClr val="0000FF"/>
                </a:solidFill>
              </a:rPr>
              <a:t>transferred from observations to the parameters dataset.</a:t>
            </a:r>
          </a:p>
        </p:txBody>
      </p:sp>
      <p:sp>
        <p:nvSpPr>
          <p:cNvPr id="35" name="TextBox 34">
            <a:extLst>
              <a:ext uri="{FF2B5EF4-FFF2-40B4-BE49-F238E27FC236}">
                <a16:creationId xmlns:a16="http://schemas.microsoft.com/office/drawing/2014/main" id="{FFDDAA79-C7CB-4EC3-B430-04ED7B4D4381}"/>
              </a:ext>
            </a:extLst>
          </p:cNvPr>
          <p:cNvSpPr txBox="1"/>
          <p:nvPr/>
        </p:nvSpPr>
        <p:spPr>
          <a:xfrm>
            <a:off x="9674627" y="5240378"/>
            <a:ext cx="1990528" cy="1264580"/>
          </a:xfrm>
          <a:prstGeom prst="rect">
            <a:avLst/>
          </a:prstGeom>
          <a:noFill/>
        </p:spPr>
        <p:txBody>
          <a:bodyPr wrap="square" lIns="0" tIns="0" rIns="0" bIns="0" rtlCol="0" anchor="t" anchorCtr="0">
            <a:noAutofit/>
          </a:bodyPr>
          <a:lstStyle/>
          <a:p>
            <a:pPr algn="r"/>
            <a:r>
              <a:rPr lang="en-GB" sz="1900" dirty="0">
                <a:solidFill>
                  <a:srgbClr val="0000FF"/>
                </a:solidFill>
              </a:rPr>
              <a:t>Next, the final report of all taken decisions, accounts and findings: </a:t>
            </a:r>
          </a:p>
          <a:p>
            <a:pPr algn="r"/>
            <a:endParaRPr lang="en-GB" sz="1900" dirty="0">
              <a:solidFill>
                <a:srgbClr val="0000FF"/>
              </a:solidFill>
            </a:endParaRPr>
          </a:p>
          <a:p>
            <a:pPr algn="r"/>
            <a:endParaRPr lang="en-US" sz="1900" dirty="0">
              <a:solidFill>
                <a:srgbClr val="0000FF"/>
              </a:solidFill>
            </a:endParaRPr>
          </a:p>
        </p:txBody>
      </p:sp>
      <p:sp>
        <p:nvSpPr>
          <p:cNvPr id="36" name="TextBox 35">
            <a:extLst>
              <a:ext uri="{FF2B5EF4-FFF2-40B4-BE49-F238E27FC236}">
                <a16:creationId xmlns:a16="http://schemas.microsoft.com/office/drawing/2014/main" id="{A68CD9D9-740C-099B-DC3C-8BB8D7DEC05E}"/>
              </a:ext>
            </a:extLst>
          </p:cNvPr>
          <p:cNvSpPr txBox="1"/>
          <p:nvPr/>
        </p:nvSpPr>
        <p:spPr>
          <a:xfrm>
            <a:off x="9746324" y="3924868"/>
            <a:ext cx="1894164" cy="1135621"/>
          </a:xfrm>
          <a:prstGeom prst="rect">
            <a:avLst/>
          </a:prstGeom>
          <a:noFill/>
        </p:spPr>
        <p:txBody>
          <a:bodyPr wrap="square" lIns="0" tIns="0" rIns="0" bIns="0" rtlCol="0" anchor="t" anchorCtr="0">
            <a:noAutofit/>
          </a:bodyPr>
          <a:lstStyle/>
          <a:p>
            <a:r>
              <a:rPr lang="en-GB" sz="1900" dirty="0"/>
              <a:t>From PEST we have parameters selection &amp; sensibilities. </a:t>
            </a:r>
            <a:endParaRPr lang="en-US" sz="1900" dirty="0"/>
          </a:p>
        </p:txBody>
      </p:sp>
    </p:spTree>
    <p:extLst>
      <p:ext uri="{BB962C8B-B14F-4D97-AF65-F5344CB8AC3E}">
        <p14:creationId xmlns:p14="http://schemas.microsoft.com/office/powerpoint/2010/main" val="3426128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5A6B09-9A97-E67E-9A3F-00C3E1CDDC17}"/>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 name="Group 1">
            <a:extLst>
              <a:ext uri="{FF2B5EF4-FFF2-40B4-BE49-F238E27FC236}">
                <a16:creationId xmlns:a16="http://schemas.microsoft.com/office/drawing/2014/main" id="{38E3017B-730F-0B6E-33FE-43AD497EDFFA}"/>
              </a:ext>
            </a:extLst>
          </p:cNvPr>
          <p:cNvGrpSpPr>
            <a:grpSpLocks noChangeAspect="1"/>
          </p:cNvGrpSpPr>
          <p:nvPr/>
        </p:nvGrpSpPr>
        <p:grpSpPr>
          <a:xfrm>
            <a:off x="11321983" y="6559953"/>
            <a:ext cx="870018" cy="298048"/>
            <a:chOff x="11191013" y="6559953"/>
            <a:chExt cx="870018" cy="298048"/>
          </a:xfrm>
        </p:grpSpPr>
        <p:sp>
          <p:nvSpPr>
            <p:cNvPr id="3" name="Rectangle 2">
              <a:extLst>
                <a:ext uri="{FF2B5EF4-FFF2-40B4-BE49-F238E27FC236}">
                  <a16:creationId xmlns:a16="http://schemas.microsoft.com/office/drawing/2014/main" id="{9D22B05B-05AD-FA70-1F3F-211B396F5307}"/>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4" name="Object 4">
                  <a:extLst>
                    <a:ext uri="{63B3BB69-23CF-44E3-9099-C40C66FF867C}">
                      <a14:compatExt spid="_x0000_s1028"/>
                    </a:ext>
                    <a:ext uri="{FF2B5EF4-FFF2-40B4-BE49-F238E27FC236}">
                      <a16:creationId xmlns:a16="http://schemas.microsoft.com/office/drawing/2014/main" id="{73EA0D3F-7062-E90A-2113-A62D135524C7}"/>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4" name="Object 4">
                  <a:extLst>
                    <a:ext uri="{63B3BB69-23CF-44E3-9099-C40C66FF867C}">
                      <a14:compatExt xmlns:a14="http://schemas.microsoft.com/office/drawing/2010/main" spid="_x0000_s1028"/>
                    </a:ext>
                    <a:ext uri="{FF2B5EF4-FFF2-40B4-BE49-F238E27FC236}">
                      <a16:creationId xmlns:a16="http://schemas.microsoft.com/office/drawing/2014/main" id="{73EA0D3F-7062-E90A-2113-A62D135524C7}"/>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1"/>
                  <a:stretch>
                    <a:fillRect b="-11364"/>
                  </a:stretch>
                </a:blipFill>
              </p:spPr>
              <p:txBody>
                <a:bodyPr/>
                <a:lstStyle/>
                <a:p>
                  <a:r>
                    <a:rPr lang="LID4096">
                      <a:noFill/>
                    </a:rPr>
                    <a:t> </a:t>
                  </a:r>
                </a:p>
              </p:txBody>
            </p:sp>
          </mc:Fallback>
        </mc:AlternateContent>
      </p:grpSp>
      <p:sp>
        <p:nvSpPr>
          <p:cNvPr id="11" name="TextBox 10">
            <a:extLst>
              <a:ext uri="{FF2B5EF4-FFF2-40B4-BE49-F238E27FC236}">
                <a16:creationId xmlns:a16="http://schemas.microsoft.com/office/drawing/2014/main" id="{118E0BFE-CF4A-B1EC-6C4A-2F2BD4C53443}"/>
              </a:ext>
            </a:extLst>
          </p:cNvPr>
          <p:cNvSpPr txBox="1"/>
          <p:nvPr/>
        </p:nvSpPr>
        <p:spPr>
          <a:xfrm>
            <a:off x="-1" y="0"/>
            <a:ext cx="3515263" cy="504907"/>
          </a:xfrm>
          <a:prstGeom prst="rect">
            <a:avLst/>
          </a:prstGeom>
          <a:solidFill>
            <a:schemeClr val="bg1"/>
          </a:solidFill>
        </p:spPr>
        <p:txBody>
          <a:bodyPr wrap="none" lIns="0" tIns="640080" rIns="0" bIns="274320" rtlCol="0" anchor="b" anchorCtr="0">
            <a:noAutofit/>
          </a:bodyPr>
          <a:lstStyle/>
          <a:p>
            <a:pPr algn="ctr"/>
            <a:r>
              <a:rPr lang="en-US" sz="2000" b="1" dirty="0"/>
              <a:t>Getting back on our track: GRU</a:t>
            </a:r>
            <a:endParaRPr lang="en-US" sz="2000" dirty="0"/>
          </a:p>
        </p:txBody>
      </p:sp>
      <p:grpSp>
        <p:nvGrpSpPr>
          <p:cNvPr id="82" name="Group 81">
            <a:extLst>
              <a:ext uri="{FF2B5EF4-FFF2-40B4-BE49-F238E27FC236}">
                <a16:creationId xmlns:a16="http://schemas.microsoft.com/office/drawing/2014/main" id="{63E7EC3D-4362-45B4-95D6-08CD364D4103}"/>
              </a:ext>
            </a:extLst>
          </p:cNvPr>
          <p:cNvGrpSpPr>
            <a:grpSpLocks noChangeAspect="1"/>
          </p:cNvGrpSpPr>
          <p:nvPr/>
        </p:nvGrpSpPr>
        <p:grpSpPr>
          <a:xfrm>
            <a:off x="3000054" y="3266498"/>
            <a:ext cx="8657314" cy="3137589"/>
            <a:chOff x="1602454" y="0"/>
            <a:chExt cx="19205705" cy="4398859"/>
          </a:xfrm>
        </p:grpSpPr>
        <p:graphicFrame>
          <p:nvGraphicFramePr>
            <p:cNvPr id="83" name="Chart 82">
              <a:extLst>
                <a:ext uri="{FF2B5EF4-FFF2-40B4-BE49-F238E27FC236}">
                  <a16:creationId xmlns:a16="http://schemas.microsoft.com/office/drawing/2014/main" id="{78DA2AFA-6721-56B7-1E84-32C402BAAD48}"/>
                </a:ext>
              </a:extLst>
            </p:cNvPr>
            <p:cNvGraphicFramePr>
              <a:graphicFrameLocks/>
            </p:cNvGraphicFramePr>
            <p:nvPr>
              <p:extLst>
                <p:ext uri="{D42A27DB-BD31-4B8C-83A1-F6EECF244321}">
                  <p14:modId xmlns:p14="http://schemas.microsoft.com/office/powerpoint/2010/main" val="626788646"/>
                </p:ext>
              </p:extLst>
            </p:nvPr>
          </p:nvGraphicFramePr>
          <p:xfrm>
            <a:off x="1602454" y="2218770"/>
            <a:ext cx="8766837" cy="2159928"/>
          </p:xfrm>
          <a:graphic>
            <a:graphicData uri="http://schemas.openxmlformats.org/drawingml/2006/chart">
              <c:chart xmlns:c="http://schemas.openxmlformats.org/drawingml/2006/chart" xmlns:r="http://schemas.openxmlformats.org/officeDocument/2006/relationships" r:id="rId12"/>
            </a:graphicData>
          </a:graphic>
        </p:graphicFrame>
        <p:grpSp>
          <p:nvGrpSpPr>
            <p:cNvPr id="84" name="Group 83">
              <a:extLst>
                <a:ext uri="{FF2B5EF4-FFF2-40B4-BE49-F238E27FC236}">
                  <a16:creationId xmlns:a16="http://schemas.microsoft.com/office/drawing/2014/main" id="{8E1C7553-568C-8B5F-229C-4FCADE40DD2D}"/>
                </a:ext>
              </a:extLst>
            </p:cNvPr>
            <p:cNvGrpSpPr>
              <a:grpSpLocks noChangeAspect="1"/>
            </p:cNvGrpSpPr>
            <p:nvPr/>
          </p:nvGrpSpPr>
          <p:grpSpPr>
            <a:xfrm>
              <a:off x="1618512" y="0"/>
              <a:ext cx="19189647" cy="4398859"/>
              <a:chOff x="1787636" y="0"/>
              <a:chExt cx="21217787" cy="5115060"/>
            </a:xfrm>
          </p:grpSpPr>
          <p:grpSp>
            <p:nvGrpSpPr>
              <p:cNvPr id="85" name="Group 84">
                <a:extLst>
                  <a:ext uri="{FF2B5EF4-FFF2-40B4-BE49-F238E27FC236}">
                    <a16:creationId xmlns:a16="http://schemas.microsoft.com/office/drawing/2014/main" id="{A132E1E3-DF55-2B8A-CDEE-52E9126DAC6A}"/>
                  </a:ext>
                </a:extLst>
              </p:cNvPr>
              <p:cNvGrpSpPr>
                <a:grpSpLocks noChangeAspect="1"/>
              </p:cNvGrpSpPr>
              <p:nvPr/>
            </p:nvGrpSpPr>
            <p:grpSpPr>
              <a:xfrm>
                <a:off x="1787636" y="0"/>
                <a:ext cx="21217787" cy="5115060"/>
                <a:chOff x="1787636" y="0"/>
                <a:chExt cx="21217787" cy="5115060"/>
              </a:xfrm>
            </p:grpSpPr>
            <p:grpSp>
              <p:nvGrpSpPr>
                <p:cNvPr id="88" name="Group 87">
                  <a:extLst>
                    <a:ext uri="{FF2B5EF4-FFF2-40B4-BE49-F238E27FC236}">
                      <a16:creationId xmlns:a16="http://schemas.microsoft.com/office/drawing/2014/main" id="{281F68C0-2120-1AD9-941C-5CE90225452C}"/>
                    </a:ext>
                  </a:extLst>
                </p:cNvPr>
                <p:cNvGrpSpPr>
                  <a:grpSpLocks noChangeAspect="1"/>
                </p:cNvGrpSpPr>
                <p:nvPr/>
              </p:nvGrpSpPr>
              <p:grpSpPr>
                <a:xfrm>
                  <a:off x="1787636" y="0"/>
                  <a:ext cx="21217787" cy="5115060"/>
                  <a:chOff x="1791109" y="0"/>
                  <a:chExt cx="21259436" cy="4522241"/>
                </a:xfrm>
              </p:grpSpPr>
              <p:grpSp>
                <p:nvGrpSpPr>
                  <p:cNvPr id="94" name="Group 93">
                    <a:extLst>
                      <a:ext uri="{FF2B5EF4-FFF2-40B4-BE49-F238E27FC236}">
                        <a16:creationId xmlns:a16="http://schemas.microsoft.com/office/drawing/2014/main" id="{116281AB-95C9-8B4C-5974-E409F323C497}"/>
                      </a:ext>
                    </a:extLst>
                  </p:cNvPr>
                  <p:cNvGrpSpPr>
                    <a:grpSpLocks noChangeAspect="1"/>
                  </p:cNvGrpSpPr>
                  <p:nvPr/>
                </p:nvGrpSpPr>
                <p:grpSpPr>
                  <a:xfrm>
                    <a:off x="11578432" y="5755"/>
                    <a:ext cx="11472113" cy="4516486"/>
                    <a:chOff x="11578433" y="5755"/>
                    <a:chExt cx="10424294" cy="4531834"/>
                  </a:xfrm>
                </p:grpSpPr>
                <p:grpSp>
                  <p:nvGrpSpPr>
                    <p:cNvPr id="96" name="Group 95">
                      <a:extLst>
                        <a:ext uri="{FF2B5EF4-FFF2-40B4-BE49-F238E27FC236}">
                          <a16:creationId xmlns:a16="http://schemas.microsoft.com/office/drawing/2014/main" id="{A76668A6-5E66-2FB3-EDA1-AEAB9EEFF78C}"/>
                        </a:ext>
                      </a:extLst>
                    </p:cNvPr>
                    <p:cNvGrpSpPr/>
                    <p:nvPr/>
                  </p:nvGrpSpPr>
                  <p:grpSpPr>
                    <a:xfrm>
                      <a:off x="11579529" y="2301712"/>
                      <a:ext cx="10420781" cy="2235877"/>
                      <a:chOff x="11579529" y="2301712"/>
                      <a:chExt cx="10172289" cy="1757799"/>
                    </a:xfrm>
                  </p:grpSpPr>
                  <p:graphicFrame>
                    <p:nvGraphicFramePr>
                      <p:cNvPr id="98" name="Chart 97">
                        <a:extLst>
                          <a:ext uri="{FF2B5EF4-FFF2-40B4-BE49-F238E27FC236}">
                            <a16:creationId xmlns:a16="http://schemas.microsoft.com/office/drawing/2014/main" id="{53BCF5DA-D429-D835-DE74-60AD15BF9694}"/>
                          </a:ext>
                        </a:extLst>
                      </p:cNvPr>
                      <p:cNvGraphicFramePr>
                        <a:graphicFrameLocks/>
                      </p:cNvGraphicFramePr>
                      <p:nvPr>
                        <p:extLst>
                          <p:ext uri="{D42A27DB-BD31-4B8C-83A1-F6EECF244321}">
                            <p14:modId xmlns:p14="http://schemas.microsoft.com/office/powerpoint/2010/main" val="4095569872"/>
                          </p:ext>
                        </p:extLst>
                      </p:nvPr>
                    </p:nvGraphicFramePr>
                    <p:xfrm>
                      <a:off x="11579529" y="2301712"/>
                      <a:ext cx="10172289" cy="1757799"/>
                    </p:xfrm>
                    <a:graphic>
                      <a:graphicData uri="http://schemas.openxmlformats.org/drawingml/2006/chart">
                        <c:chart xmlns:c="http://schemas.openxmlformats.org/drawingml/2006/chart" xmlns:r="http://schemas.openxmlformats.org/officeDocument/2006/relationships" r:id="rId13"/>
                      </a:graphicData>
                    </a:graphic>
                  </p:graphicFrame>
                  <p:sp>
                    <p:nvSpPr>
                      <p:cNvPr id="99" name="TextBox 92">
                        <a:extLst>
                          <a:ext uri="{FF2B5EF4-FFF2-40B4-BE49-F238E27FC236}">
                            <a16:creationId xmlns:a16="http://schemas.microsoft.com/office/drawing/2014/main" id="{0D8597AE-0EDA-56E0-2E77-672F811C24CE}"/>
                          </a:ext>
                        </a:extLst>
                      </p:cNvPr>
                      <p:cNvSpPr txBox="1"/>
                      <p:nvPr/>
                    </p:nvSpPr>
                    <p:spPr>
                      <a:xfrm>
                        <a:off x="20760173" y="2382758"/>
                        <a:ext cx="904345" cy="16097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600"/>
                          </a:lnSpc>
                        </a:pPr>
                        <a:r>
                          <a:rPr lang="pt-BR" sz="1500" b="1" dirty="0">
                            <a:solidFill>
                              <a:schemeClr val="accent2"/>
                            </a:solidFill>
                            <a:latin typeface="+mj-lt"/>
                          </a:rPr>
                          <a:t>SEN</a:t>
                        </a:r>
                      </a:p>
                      <a:p>
                        <a:pPr algn="ctr">
                          <a:lnSpc>
                            <a:spcPts val="1600"/>
                          </a:lnSpc>
                        </a:pPr>
                        <a:r>
                          <a:rPr lang="pt-BR" sz="1500" b="1" dirty="0">
                            <a:solidFill>
                              <a:schemeClr val="accent2"/>
                            </a:solidFill>
                            <a:latin typeface="+mj-lt"/>
                          </a:rPr>
                          <a:t>PAR</a:t>
                        </a:r>
                      </a:p>
                      <a:p>
                        <a:pPr algn="ctr">
                          <a:lnSpc>
                            <a:spcPts val="1600"/>
                          </a:lnSpc>
                        </a:pPr>
                        <a:r>
                          <a:rPr lang="pt-BR" sz="1500" b="1" dirty="0">
                            <a:latin typeface="+mj-lt"/>
                          </a:rPr>
                          <a:t> </a:t>
                        </a:r>
                      </a:p>
                      <a:p>
                        <a:pPr algn="ctr">
                          <a:lnSpc>
                            <a:spcPts val="1600"/>
                          </a:lnSpc>
                        </a:pPr>
                        <a:r>
                          <a:rPr lang="pt-BR" sz="1500" b="1" dirty="0">
                            <a:solidFill>
                              <a:srgbClr val="7030A0"/>
                            </a:solidFill>
                            <a:latin typeface="+mj-lt"/>
                          </a:rPr>
                          <a:t>x</a:t>
                        </a:r>
                      </a:p>
                      <a:p>
                        <a:pPr algn="ctr">
                          <a:lnSpc>
                            <a:spcPts val="1600"/>
                          </a:lnSpc>
                        </a:pPr>
                        <a:endParaRPr lang="pt-BR" sz="1500" b="1" dirty="0">
                          <a:solidFill>
                            <a:srgbClr val="7030A0"/>
                          </a:solidFill>
                          <a:latin typeface="+mj-lt"/>
                        </a:endParaRPr>
                      </a:p>
                      <a:p>
                        <a:pPr algn="ctr">
                          <a:lnSpc>
                            <a:spcPts val="1600"/>
                          </a:lnSpc>
                        </a:pPr>
                        <a:r>
                          <a:rPr lang="pt-BR" sz="1500" b="1" dirty="0">
                            <a:solidFill>
                              <a:srgbClr val="7030A0"/>
                            </a:solidFill>
                            <a:latin typeface="+mj-lt"/>
                          </a:rPr>
                          <a:t>SEO</a:t>
                        </a:r>
                      </a:p>
                      <a:p>
                        <a:pPr algn="ctr">
                          <a:lnSpc>
                            <a:spcPts val="1600"/>
                          </a:lnSpc>
                        </a:pPr>
                        <a:r>
                          <a:rPr lang="pt-BR" sz="1500" b="1" dirty="0">
                            <a:solidFill>
                              <a:srgbClr val="7030A0"/>
                            </a:solidFill>
                            <a:latin typeface="+mj-lt"/>
                          </a:rPr>
                          <a:t>OBS</a:t>
                        </a:r>
                        <a:endParaRPr lang="LID4096" sz="1500" b="1" dirty="0">
                          <a:solidFill>
                            <a:srgbClr val="7030A0"/>
                          </a:solidFill>
                          <a:latin typeface="+mj-lt"/>
                        </a:endParaRPr>
                      </a:p>
                    </p:txBody>
                  </p:sp>
                </p:grpSp>
                <p:graphicFrame>
                  <p:nvGraphicFramePr>
                    <p:cNvPr id="97" name="Chart 96">
                      <a:extLst>
                        <a:ext uri="{FF2B5EF4-FFF2-40B4-BE49-F238E27FC236}">
                          <a16:creationId xmlns:a16="http://schemas.microsoft.com/office/drawing/2014/main" id="{2DB85503-AA37-59A7-FF0F-C83010C81250}"/>
                        </a:ext>
                      </a:extLst>
                    </p:cNvPr>
                    <p:cNvGraphicFramePr>
                      <a:graphicFrameLocks/>
                    </p:cNvGraphicFramePr>
                    <p:nvPr>
                      <p:extLst>
                        <p:ext uri="{D42A27DB-BD31-4B8C-83A1-F6EECF244321}">
                          <p14:modId xmlns:p14="http://schemas.microsoft.com/office/powerpoint/2010/main" val="564220699"/>
                        </p:ext>
                      </p:extLst>
                    </p:nvPr>
                  </p:nvGraphicFramePr>
                  <p:xfrm>
                    <a:off x="11578433" y="5755"/>
                    <a:ext cx="10424294" cy="2235877"/>
                  </p:xfrm>
                  <a:graphic>
                    <a:graphicData uri="http://schemas.openxmlformats.org/drawingml/2006/chart">
                      <c:chart xmlns:c="http://schemas.openxmlformats.org/drawingml/2006/chart" xmlns:r="http://schemas.openxmlformats.org/officeDocument/2006/relationships" r:id="rId14"/>
                    </a:graphicData>
                  </a:graphic>
                </p:graphicFrame>
              </p:grpSp>
              <p:graphicFrame>
                <p:nvGraphicFramePr>
                  <p:cNvPr id="93" name="Chart 92">
                    <a:extLst>
                      <a:ext uri="{FF2B5EF4-FFF2-40B4-BE49-F238E27FC236}">
                        <a16:creationId xmlns:a16="http://schemas.microsoft.com/office/drawing/2014/main" id="{40D8B758-CE08-1111-0B90-05B104AC0746}"/>
                      </a:ext>
                    </a:extLst>
                  </p:cNvPr>
                  <p:cNvGraphicFramePr>
                    <a:graphicFrameLocks/>
                  </p:cNvGraphicFramePr>
                  <p:nvPr>
                    <p:extLst>
                      <p:ext uri="{D42A27DB-BD31-4B8C-83A1-F6EECF244321}">
                        <p14:modId xmlns:p14="http://schemas.microsoft.com/office/powerpoint/2010/main" val="8188998"/>
                      </p:ext>
                    </p:extLst>
                  </p:nvPr>
                </p:nvGraphicFramePr>
                <p:xfrm>
                  <a:off x="1791109" y="0"/>
                  <a:ext cx="9698696" cy="2220512"/>
                </p:xfrm>
                <a:graphic>
                  <a:graphicData uri="http://schemas.openxmlformats.org/drawingml/2006/chart">
                    <c:chart xmlns:c="http://schemas.openxmlformats.org/drawingml/2006/chart" xmlns:r="http://schemas.openxmlformats.org/officeDocument/2006/relationships" r:id="rId15"/>
                  </a:graphicData>
                </a:graphic>
              </p:graphicFrame>
            </p:grpSp>
            <p:grpSp>
              <p:nvGrpSpPr>
                <p:cNvPr id="89" name="Group 88">
                  <a:extLst>
                    <a:ext uri="{FF2B5EF4-FFF2-40B4-BE49-F238E27FC236}">
                      <a16:creationId xmlns:a16="http://schemas.microsoft.com/office/drawing/2014/main" id="{FB244A03-EC8B-1E4B-677D-901632B0775E}"/>
                    </a:ext>
                  </a:extLst>
                </p:cNvPr>
                <p:cNvGrpSpPr/>
                <p:nvPr/>
              </p:nvGrpSpPr>
              <p:grpSpPr>
                <a:xfrm>
                  <a:off x="11108778" y="1238376"/>
                  <a:ext cx="251485" cy="3850114"/>
                  <a:chOff x="11108778" y="1238376"/>
                  <a:chExt cx="251485" cy="3850114"/>
                </a:xfrm>
              </p:grpSpPr>
              <p:sp>
                <p:nvSpPr>
                  <p:cNvPr id="90" name="TextBox 81">
                    <a:extLst>
                      <a:ext uri="{FF2B5EF4-FFF2-40B4-BE49-F238E27FC236}">
                        <a16:creationId xmlns:a16="http://schemas.microsoft.com/office/drawing/2014/main" id="{355D6782-D587-058D-AFEE-3F40E2D79A92}"/>
                      </a:ext>
                    </a:extLst>
                  </p:cNvPr>
                  <p:cNvSpPr txBox="1"/>
                  <p:nvPr/>
                </p:nvSpPr>
                <p:spPr>
                  <a:xfrm>
                    <a:off x="11111184" y="1238376"/>
                    <a:ext cx="227675" cy="12098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solidFill>
                          <a:srgbClr val="7030A0"/>
                        </a:solidFill>
                      </a:rPr>
                      <a:t>SEO</a:t>
                    </a:r>
                    <a:endParaRPr lang="LID4096" sz="1500" b="1" dirty="0">
                      <a:solidFill>
                        <a:srgbClr val="7030A0"/>
                      </a:solidFill>
                    </a:endParaRPr>
                  </a:p>
                </p:txBody>
              </p:sp>
              <p:sp>
                <p:nvSpPr>
                  <p:cNvPr id="91" name="TextBox 82">
                    <a:extLst>
                      <a:ext uri="{FF2B5EF4-FFF2-40B4-BE49-F238E27FC236}">
                        <a16:creationId xmlns:a16="http://schemas.microsoft.com/office/drawing/2014/main" id="{7A7C78E5-4D43-636A-17AC-388522949933}"/>
                      </a:ext>
                    </a:extLst>
                  </p:cNvPr>
                  <p:cNvSpPr txBox="1"/>
                  <p:nvPr/>
                </p:nvSpPr>
                <p:spPr>
                  <a:xfrm>
                    <a:off x="11108778" y="3772914"/>
                    <a:ext cx="251485" cy="131557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solidFill>
                          <a:srgbClr val="00B050"/>
                        </a:solidFill>
                      </a:rPr>
                      <a:t>SEN</a:t>
                    </a:r>
                    <a:endParaRPr lang="LID4096" sz="1500" b="1" dirty="0">
                      <a:solidFill>
                        <a:srgbClr val="00B050"/>
                      </a:solidFill>
                    </a:endParaRPr>
                  </a:p>
                </p:txBody>
              </p:sp>
            </p:grpSp>
          </p:grpSp>
          <p:sp>
            <p:nvSpPr>
              <p:cNvPr id="86" name="TextBox 77">
                <a:extLst>
                  <a:ext uri="{FF2B5EF4-FFF2-40B4-BE49-F238E27FC236}">
                    <a16:creationId xmlns:a16="http://schemas.microsoft.com/office/drawing/2014/main" id="{C521AAFA-22D7-7193-A961-E2D1CEE31BC9}"/>
                  </a:ext>
                </a:extLst>
              </p:cNvPr>
              <p:cNvSpPr txBox="1"/>
              <p:nvPr/>
            </p:nvSpPr>
            <p:spPr>
              <a:xfrm>
                <a:off x="2916817" y="2175816"/>
                <a:ext cx="2324090" cy="3107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b="1" dirty="0">
                    <a:solidFill>
                      <a:srgbClr val="0000FF"/>
                    </a:solidFill>
                  </a:rPr>
                  <a:t>Diference_Obs </a:t>
                </a:r>
                <a:endParaRPr lang="LID4096" b="1" dirty="0">
                  <a:solidFill>
                    <a:srgbClr val="0000FF"/>
                  </a:solidFill>
                </a:endParaRPr>
              </a:p>
            </p:txBody>
          </p:sp>
          <p:sp>
            <p:nvSpPr>
              <p:cNvPr id="87" name="TextBox 78">
                <a:extLst>
                  <a:ext uri="{FF2B5EF4-FFF2-40B4-BE49-F238E27FC236}">
                    <a16:creationId xmlns:a16="http://schemas.microsoft.com/office/drawing/2014/main" id="{E74BF8F0-B73A-5129-717F-0E3F945AFB54}"/>
                  </a:ext>
                </a:extLst>
              </p:cNvPr>
              <p:cNvSpPr txBox="1"/>
              <p:nvPr/>
            </p:nvSpPr>
            <p:spPr>
              <a:xfrm>
                <a:off x="2946191" y="4759717"/>
                <a:ext cx="2319905" cy="23739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b="1" dirty="0">
                    <a:solidFill>
                      <a:srgbClr val="FF0000"/>
                    </a:solidFill>
                  </a:rPr>
                  <a:t>Diference_Par</a:t>
                </a:r>
              </a:p>
            </p:txBody>
          </p:sp>
        </p:grpSp>
      </p:grpSp>
      <p:grpSp>
        <p:nvGrpSpPr>
          <p:cNvPr id="105" name="Group 104">
            <a:extLst>
              <a:ext uri="{FF2B5EF4-FFF2-40B4-BE49-F238E27FC236}">
                <a16:creationId xmlns:a16="http://schemas.microsoft.com/office/drawing/2014/main" id="{058B7FC0-0E91-4AFA-B1D1-5879A8EF7EFB}"/>
              </a:ext>
            </a:extLst>
          </p:cNvPr>
          <p:cNvGrpSpPr/>
          <p:nvPr/>
        </p:nvGrpSpPr>
        <p:grpSpPr>
          <a:xfrm>
            <a:off x="3838993" y="565807"/>
            <a:ext cx="7817103" cy="2667821"/>
            <a:chOff x="0" y="0"/>
            <a:chExt cx="9758148" cy="1048000"/>
          </a:xfrm>
        </p:grpSpPr>
        <p:graphicFrame>
          <p:nvGraphicFramePr>
            <p:cNvPr id="106" name="Chart 105">
              <a:extLst>
                <a:ext uri="{FF2B5EF4-FFF2-40B4-BE49-F238E27FC236}">
                  <a16:creationId xmlns:a16="http://schemas.microsoft.com/office/drawing/2014/main" id="{6DC87307-852A-C7C6-FB4A-1D44A2AD4F24}"/>
                </a:ext>
              </a:extLst>
            </p:cNvPr>
            <p:cNvGraphicFramePr>
              <a:graphicFrameLocks/>
            </p:cNvGraphicFramePr>
            <p:nvPr>
              <p:extLst>
                <p:ext uri="{D42A27DB-BD31-4B8C-83A1-F6EECF244321}">
                  <p14:modId xmlns:p14="http://schemas.microsoft.com/office/powerpoint/2010/main" val="2671001551"/>
                </p:ext>
              </p:extLst>
            </p:nvPr>
          </p:nvGraphicFramePr>
          <p:xfrm>
            <a:off x="0" y="0"/>
            <a:ext cx="9758148" cy="1048000"/>
          </p:xfrm>
          <a:graphic>
            <a:graphicData uri="http://schemas.openxmlformats.org/drawingml/2006/chart">
              <c:chart xmlns:c="http://schemas.openxmlformats.org/drawingml/2006/chart" xmlns:r="http://schemas.openxmlformats.org/officeDocument/2006/relationships" r:id="rId16"/>
            </a:graphicData>
          </a:graphic>
        </p:graphicFrame>
        <p:sp>
          <p:nvSpPr>
            <p:cNvPr id="107" name="TextBox 21">
              <a:extLst>
                <a:ext uri="{FF2B5EF4-FFF2-40B4-BE49-F238E27FC236}">
                  <a16:creationId xmlns:a16="http://schemas.microsoft.com/office/drawing/2014/main" id="{555FDA2E-D1C0-05FE-4B94-909C8E811424}"/>
                </a:ext>
              </a:extLst>
            </p:cNvPr>
            <p:cNvSpPr txBox="1"/>
            <p:nvPr/>
          </p:nvSpPr>
          <p:spPr>
            <a:xfrm>
              <a:off x="8910914" y="41008"/>
              <a:ext cx="667820" cy="1368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pt-BR" sz="1500" b="1" dirty="0"/>
                <a:t>SEN_</a:t>
              </a:r>
            </a:p>
            <a:p>
              <a:pPr algn="r"/>
              <a:r>
                <a:rPr lang="pt-BR" sz="1500" b="1" dirty="0"/>
                <a:t>PAR</a:t>
              </a:r>
              <a:r>
                <a:rPr lang="pt-BR" sz="1500" b="1" baseline="0" dirty="0"/>
                <a:t>  (x)</a:t>
              </a:r>
              <a:endParaRPr lang="LID4096" sz="1500" b="1" dirty="0"/>
            </a:p>
          </p:txBody>
        </p:sp>
      </p:grpSp>
      <p:pic>
        <p:nvPicPr>
          <p:cNvPr id="123" name="Picture 122">
            <a:extLst>
              <a:ext uri="{FF2B5EF4-FFF2-40B4-BE49-F238E27FC236}">
                <a16:creationId xmlns:a16="http://schemas.microsoft.com/office/drawing/2014/main" id="{CF107FEB-ED39-98CB-0DCD-B4A5386CE478}"/>
              </a:ext>
            </a:extLst>
          </p:cNvPr>
          <p:cNvPicPr>
            <a:picLocks noChangeAspect="1"/>
          </p:cNvPicPr>
          <p:nvPr/>
        </p:nvPicPr>
        <p:blipFill rotWithShape="1">
          <a:blip r:embed="rId17">
            <a:clrChange>
              <a:clrFrom>
                <a:srgbClr val="FFFFFF"/>
              </a:clrFrom>
              <a:clrTo>
                <a:srgbClr val="FFFFFF">
                  <a:alpha val="0"/>
                </a:srgbClr>
              </a:clrTo>
            </a:clrChange>
          </a:blip>
          <a:srcRect t="15791"/>
          <a:stretch/>
        </p:blipFill>
        <p:spPr>
          <a:xfrm>
            <a:off x="462337" y="3380152"/>
            <a:ext cx="1854666" cy="1549192"/>
          </a:xfrm>
          <a:prstGeom prst="rect">
            <a:avLst/>
          </a:prstGeom>
        </p:spPr>
      </p:pic>
      <p:sp>
        <p:nvSpPr>
          <p:cNvPr id="124" name="TextBox 123">
            <a:extLst>
              <a:ext uri="{FF2B5EF4-FFF2-40B4-BE49-F238E27FC236}">
                <a16:creationId xmlns:a16="http://schemas.microsoft.com/office/drawing/2014/main" id="{9D6DC6FF-6F0D-E8DF-F26F-C4D009CDBC40}"/>
              </a:ext>
            </a:extLst>
          </p:cNvPr>
          <p:cNvSpPr txBox="1"/>
          <p:nvPr/>
        </p:nvSpPr>
        <p:spPr>
          <a:xfrm>
            <a:off x="497379" y="4752439"/>
            <a:ext cx="796435" cy="322424"/>
          </a:xfrm>
          <a:prstGeom prst="rect">
            <a:avLst/>
          </a:prstGeom>
          <a:noFill/>
        </p:spPr>
        <p:txBody>
          <a:bodyPr wrap="square" lIns="0" tIns="0" rIns="0" bIns="0" rtlCol="0" anchor="t" anchorCtr="0">
            <a:noAutofit/>
          </a:bodyPr>
          <a:lstStyle/>
          <a:p>
            <a:r>
              <a:rPr lang="en-GB" sz="1600" b="1" dirty="0"/>
              <a:t>Concern:</a:t>
            </a:r>
            <a:endParaRPr lang="en-US" sz="1600" b="1" dirty="0"/>
          </a:p>
        </p:txBody>
      </p:sp>
      <p:sp>
        <p:nvSpPr>
          <p:cNvPr id="125" name="TextBox 124">
            <a:extLst>
              <a:ext uri="{FF2B5EF4-FFF2-40B4-BE49-F238E27FC236}">
                <a16:creationId xmlns:a16="http://schemas.microsoft.com/office/drawing/2014/main" id="{BB794F2A-4F66-E4ED-9C57-539CA9E7D4A6}"/>
              </a:ext>
            </a:extLst>
          </p:cNvPr>
          <p:cNvSpPr txBox="1"/>
          <p:nvPr/>
        </p:nvSpPr>
        <p:spPr>
          <a:xfrm>
            <a:off x="1885950" y="3331613"/>
            <a:ext cx="1023189" cy="1480534"/>
          </a:xfrm>
          <a:prstGeom prst="rect">
            <a:avLst/>
          </a:prstGeom>
          <a:noFill/>
        </p:spPr>
        <p:txBody>
          <a:bodyPr wrap="square" rtlCol="0">
            <a:noAutofit/>
          </a:bodyPr>
          <a:lstStyle/>
          <a:p>
            <a:pPr algn="r">
              <a:lnSpc>
                <a:spcPts val="1800"/>
              </a:lnSpc>
            </a:pPr>
            <a:r>
              <a:rPr lang="en-US" b="1" dirty="0"/>
              <a:t>Heads</a:t>
            </a:r>
          </a:p>
          <a:p>
            <a:pPr algn="r">
              <a:lnSpc>
                <a:spcPts val="1800"/>
              </a:lnSpc>
            </a:pPr>
            <a:r>
              <a:rPr lang="en-US" b="1" dirty="0"/>
              <a:t>DRN GHB CHD</a:t>
            </a:r>
          </a:p>
        </p:txBody>
      </p:sp>
      <p:sp>
        <p:nvSpPr>
          <p:cNvPr id="126" name="TextBox 125">
            <a:extLst>
              <a:ext uri="{FF2B5EF4-FFF2-40B4-BE49-F238E27FC236}">
                <a16:creationId xmlns:a16="http://schemas.microsoft.com/office/drawing/2014/main" id="{E9F63BFB-0071-906D-FEEC-2EA1587C5086}"/>
              </a:ext>
            </a:extLst>
          </p:cNvPr>
          <p:cNvSpPr txBox="1"/>
          <p:nvPr/>
        </p:nvSpPr>
        <p:spPr>
          <a:xfrm>
            <a:off x="1885950" y="4598435"/>
            <a:ext cx="1023189" cy="322424"/>
          </a:xfrm>
          <a:prstGeom prst="rect">
            <a:avLst/>
          </a:prstGeom>
          <a:noFill/>
        </p:spPr>
        <p:txBody>
          <a:bodyPr wrap="square" rtlCol="0">
            <a:noAutofit/>
          </a:bodyPr>
          <a:lstStyle/>
          <a:p>
            <a:pPr algn="r">
              <a:lnSpc>
                <a:spcPts val="1800"/>
              </a:lnSpc>
            </a:pPr>
            <a:r>
              <a:rPr lang="en-US" b="1" dirty="0"/>
              <a:t>aH | aV</a:t>
            </a:r>
          </a:p>
        </p:txBody>
      </p:sp>
      <p:sp>
        <p:nvSpPr>
          <p:cNvPr id="127" name="TextBox 126">
            <a:extLst>
              <a:ext uri="{FF2B5EF4-FFF2-40B4-BE49-F238E27FC236}">
                <a16:creationId xmlns:a16="http://schemas.microsoft.com/office/drawing/2014/main" id="{21C355E9-ABF6-8AA7-D564-309197CE72E8}"/>
              </a:ext>
            </a:extLst>
          </p:cNvPr>
          <p:cNvSpPr txBox="1"/>
          <p:nvPr/>
        </p:nvSpPr>
        <p:spPr>
          <a:xfrm>
            <a:off x="1932866" y="4274801"/>
            <a:ext cx="1023189" cy="408460"/>
          </a:xfrm>
          <a:prstGeom prst="rect">
            <a:avLst/>
          </a:prstGeom>
          <a:noFill/>
        </p:spPr>
        <p:txBody>
          <a:bodyPr wrap="square" rtlCol="0">
            <a:noAutofit/>
          </a:bodyPr>
          <a:lstStyle/>
          <a:p>
            <a:pPr algn="r">
              <a:lnSpc>
                <a:spcPts val="1800"/>
              </a:lnSpc>
            </a:pPr>
            <a:r>
              <a:rPr lang="en-US" b="1" dirty="0"/>
              <a:t>K</a:t>
            </a:r>
            <a:r>
              <a:rPr lang="en-US" b="1" baseline="-25000" dirty="0"/>
              <a:t>1.2.3.4.5</a:t>
            </a:r>
            <a:endParaRPr lang="en-US" b="1" dirty="0"/>
          </a:p>
        </p:txBody>
      </p:sp>
      <p:grpSp>
        <p:nvGrpSpPr>
          <p:cNvPr id="145" name="Group 144">
            <a:extLst>
              <a:ext uri="{FF2B5EF4-FFF2-40B4-BE49-F238E27FC236}">
                <a16:creationId xmlns:a16="http://schemas.microsoft.com/office/drawing/2014/main" id="{E7482083-CD04-32D9-A107-47FE3A643BD6}"/>
              </a:ext>
            </a:extLst>
          </p:cNvPr>
          <p:cNvGrpSpPr/>
          <p:nvPr/>
        </p:nvGrpSpPr>
        <p:grpSpPr>
          <a:xfrm>
            <a:off x="552773" y="5335777"/>
            <a:ext cx="2356365" cy="1068310"/>
            <a:chOff x="552774" y="5335776"/>
            <a:chExt cx="2283916" cy="1162655"/>
          </a:xfrm>
        </p:grpSpPr>
        <p:pic>
          <p:nvPicPr>
            <p:cNvPr id="129" name="Picture 128">
              <a:extLst>
                <a:ext uri="{FF2B5EF4-FFF2-40B4-BE49-F238E27FC236}">
                  <a16:creationId xmlns:a16="http://schemas.microsoft.com/office/drawing/2014/main" id="{62B01E67-0100-5F8A-1CA6-BA1F1421D093}"/>
                </a:ext>
              </a:extLst>
            </p:cNvPr>
            <p:cNvPicPr>
              <a:picLocks noChangeAspect="1"/>
            </p:cNvPicPr>
            <p:nvPr/>
          </p:nvPicPr>
          <p:blipFill rotWithShape="1">
            <a:blip r:embed="rId18"/>
            <a:srcRect r="69474" b="12185"/>
            <a:stretch/>
          </p:blipFill>
          <p:spPr>
            <a:xfrm>
              <a:off x="552774" y="5335777"/>
              <a:ext cx="1471235" cy="1162654"/>
            </a:xfrm>
            <a:prstGeom prst="rect">
              <a:avLst/>
            </a:prstGeom>
          </p:spPr>
        </p:pic>
        <p:pic>
          <p:nvPicPr>
            <p:cNvPr id="131" name="Picture 130">
              <a:extLst>
                <a:ext uri="{FF2B5EF4-FFF2-40B4-BE49-F238E27FC236}">
                  <a16:creationId xmlns:a16="http://schemas.microsoft.com/office/drawing/2014/main" id="{032C5B98-E300-483A-BC90-D4B3F4AFBE6F}"/>
                </a:ext>
              </a:extLst>
            </p:cNvPr>
            <p:cNvPicPr>
              <a:picLocks noChangeAspect="1"/>
            </p:cNvPicPr>
            <p:nvPr/>
          </p:nvPicPr>
          <p:blipFill rotWithShape="1">
            <a:blip r:embed="rId18"/>
            <a:srcRect l="83131" r="552" b="12185"/>
            <a:stretch/>
          </p:blipFill>
          <p:spPr>
            <a:xfrm>
              <a:off x="2050223" y="5335776"/>
              <a:ext cx="786467" cy="1162653"/>
            </a:xfrm>
            <a:prstGeom prst="rect">
              <a:avLst/>
            </a:prstGeom>
          </p:spPr>
        </p:pic>
      </p:grpSp>
      <p:grpSp>
        <p:nvGrpSpPr>
          <p:cNvPr id="132" name="Group 131">
            <a:extLst>
              <a:ext uri="{FF2B5EF4-FFF2-40B4-BE49-F238E27FC236}">
                <a16:creationId xmlns:a16="http://schemas.microsoft.com/office/drawing/2014/main" id="{C4427B90-AC20-47B0-BA87-7527D86262A3}"/>
              </a:ext>
            </a:extLst>
          </p:cNvPr>
          <p:cNvGrpSpPr>
            <a:grpSpLocks noChangeAspect="1"/>
          </p:cNvGrpSpPr>
          <p:nvPr/>
        </p:nvGrpSpPr>
        <p:grpSpPr>
          <a:xfrm>
            <a:off x="526181" y="5029253"/>
            <a:ext cx="466310" cy="215444"/>
            <a:chOff x="8383947" y="1419610"/>
            <a:chExt cx="390928" cy="215444"/>
          </a:xfrm>
        </p:grpSpPr>
        <p:cxnSp>
          <p:nvCxnSpPr>
            <p:cNvPr id="133" name="Straight Connector 132">
              <a:extLst>
                <a:ext uri="{FF2B5EF4-FFF2-40B4-BE49-F238E27FC236}">
                  <a16:creationId xmlns:a16="http://schemas.microsoft.com/office/drawing/2014/main" id="{D644FBB3-86EE-B7CA-7761-F1F993D5D4BE}"/>
                </a:ext>
              </a:extLst>
            </p:cNvPr>
            <p:cNvCxnSpPr>
              <a:cxnSpLocks/>
            </p:cNvCxnSpPr>
            <p:nvPr/>
          </p:nvCxnSpPr>
          <p:spPr>
            <a:xfrm>
              <a:off x="8383947" y="1527364"/>
              <a:ext cx="383291" cy="0"/>
            </a:xfrm>
            <a:prstGeom prst="line">
              <a:avLst/>
            </a:prstGeom>
            <a:ln w="212725">
              <a:solidFill>
                <a:srgbClr val="9F5FCF"/>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A3078C0F-C4BC-479D-38CA-B19B64FCCE8F}"/>
                </a:ext>
              </a:extLst>
            </p:cNvPr>
            <p:cNvSpPr txBox="1"/>
            <p:nvPr/>
          </p:nvSpPr>
          <p:spPr>
            <a:xfrm>
              <a:off x="8390804" y="1419610"/>
              <a:ext cx="384071" cy="215444"/>
            </a:xfrm>
            <a:prstGeom prst="rect">
              <a:avLst/>
            </a:prstGeom>
            <a:noFill/>
          </p:spPr>
          <p:txBody>
            <a:bodyPr wrap="square" lIns="0" tIns="0" rIns="0" bIns="0" rtlCol="0" anchor="t" anchorCtr="0">
              <a:spAutoFit/>
            </a:bodyPr>
            <a:lstStyle/>
            <a:p>
              <a:pPr algn="ctr"/>
              <a:r>
                <a:rPr lang="en-US" sz="1400" b="1" spc="120" dirty="0">
                  <a:solidFill>
                    <a:schemeClr val="bg1"/>
                  </a:solidFill>
                </a:rPr>
                <a:t>clay</a:t>
              </a:r>
            </a:p>
          </p:txBody>
        </p:sp>
      </p:grpSp>
      <p:sp>
        <p:nvSpPr>
          <p:cNvPr id="146" name="TextBox 145">
            <a:extLst>
              <a:ext uri="{FF2B5EF4-FFF2-40B4-BE49-F238E27FC236}">
                <a16:creationId xmlns:a16="http://schemas.microsoft.com/office/drawing/2014/main" id="{04B935F7-455F-0ACB-6E5D-91F6227BDB99}"/>
              </a:ext>
            </a:extLst>
          </p:cNvPr>
          <p:cNvSpPr txBox="1"/>
          <p:nvPr/>
        </p:nvSpPr>
        <p:spPr>
          <a:xfrm>
            <a:off x="1032835" y="5038645"/>
            <a:ext cx="2059615" cy="322424"/>
          </a:xfrm>
          <a:prstGeom prst="rect">
            <a:avLst/>
          </a:prstGeom>
          <a:noFill/>
        </p:spPr>
        <p:txBody>
          <a:bodyPr wrap="square" lIns="0" tIns="0" rIns="0" bIns="0" rtlCol="0" anchor="t" anchorCtr="0">
            <a:noAutofit/>
          </a:bodyPr>
          <a:lstStyle/>
          <a:p>
            <a:r>
              <a:rPr lang="en-GB" sz="1500" b="1" dirty="0"/>
              <a:t>Changes | values | SEN</a:t>
            </a:r>
            <a:endParaRPr lang="en-US" sz="1500" b="1" dirty="0"/>
          </a:p>
        </p:txBody>
      </p:sp>
      <p:graphicFrame>
        <p:nvGraphicFramePr>
          <p:cNvPr id="147" name="Chart 146">
            <a:extLst>
              <a:ext uri="{FF2B5EF4-FFF2-40B4-BE49-F238E27FC236}">
                <a16:creationId xmlns:a16="http://schemas.microsoft.com/office/drawing/2014/main" id="{37F3E843-FB85-4172-B40C-A99C21B19976}"/>
              </a:ext>
            </a:extLst>
          </p:cNvPr>
          <p:cNvGraphicFramePr>
            <a:graphicFrameLocks/>
          </p:cNvGraphicFramePr>
          <p:nvPr>
            <p:extLst>
              <p:ext uri="{D42A27DB-BD31-4B8C-83A1-F6EECF244321}">
                <p14:modId xmlns:p14="http://schemas.microsoft.com/office/powerpoint/2010/main" val="3379706211"/>
              </p:ext>
            </p:extLst>
          </p:nvPr>
        </p:nvGraphicFramePr>
        <p:xfrm>
          <a:off x="525463" y="566321"/>
          <a:ext cx="3250404" cy="1733652"/>
        </p:xfrm>
        <a:graphic>
          <a:graphicData uri="http://schemas.openxmlformats.org/drawingml/2006/chart">
            <c:chart xmlns:c="http://schemas.openxmlformats.org/drawingml/2006/chart" xmlns:r="http://schemas.openxmlformats.org/officeDocument/2006/relationships" r:id="rId19"/>
          </a:graphicData>
        </a:graphic>
      </p:graphicFrame>
      <p:sp>
        <p:nvSpPr>
          <p:cNvPr id="177" name="TextBox 176">
            <a:extLst>
              <a:ext uri="{FF2B5EF4-FFF2-40B4-BE49-F238E27FC236}">
                <a16:creationId xmlns:a16="http://schemas.microsoft.com/office/drawing/2014/main" id="{91A8856B-6624-DBD1-B774-0957D78EAE55}"/>
              </a:ext>
            </a:extLst>
          </p:cNvPr>
          <p:cNvSpPr txBox="1"/>
          <p:nvPr/>
        </p:nvSpPr>
        <p:spPr>
          <a:xfrm>
            <a:off x="494665" y="2295837"/>
            <a:ext cx="3281202" cy="737675"/>
          </a:xfrm>
          <a:prstGeom prst="rect">
            <a:avLst/>
          </a:prstGeom>
          <a:noFill/>
        </p:spPr>
        <p:txBody>
          <a:bodyPr wrap="square" rtlCol="0">
            <a:noAutofit/>
          </a:bodyPr>
          <a:lstStyle/>
          <a:p>
            <a:pPr>
              <a:lnSpc>
                <a:spcPts val="2100"/>
              </a:lnSpc>
            </a:pPr>
            <a:r>
              <a:rPr lang="en-US" dirty="0"/>
              <a:t>Last realization bayesian targets. </a:t>
            </a:r>
          </a:p>
        </p:txBody>
      </p:sp>
      <p:sp>
        <p:nvSpPr>
          <p:cNvPr id="179" name="TextBox 178">
            <a:extLst>
              <a:ext uri="{FF2B5EF4-FFF2-40B4-BE49-F238E27FC236}">
                <a16:creationId xmlns:a16="http://schemas.microsoft.com/office/drawing/2014/main" id="{BA8B8B5A-252B-50F0-B6DF-8DA2C502A911}"/>
              </a:ext>
            </a:extLst>
          </p:cNvPr>
          <p:cNvSpPr txBox="1"/>
          <p:nvPr/>
        </p:nvSpPr>
        <p:spPr>
          <a:xfrm>
            <a:off x="923290" y="2886387"/>
            <a:ext cx="3281202" cy="737675"/>
          </a:xfrm>
          <a:prstGeom prst="rect">
            <a:avLst/>
          </a:prstGeom>
          <a:noFill/>
        </p:spPr>
        <p:txBody>
          <a:bodyPr wrap="square" rtlCol="0">
            <a:noAutofit/>
          </a:bodyPr>
          <a:lstStyle/>
          <a:p>
            <a:pPr algn="ctr">
              <a:lnSpc>
                <a:spcPts val="2100"/>
              </a:lnSpc>
            </a:pPr>
            <a:r>
              <a:rPr lang="en-US" sz="2000" dirty="0"/>
              <a:t>Aside, the sensibilities.  </a:t>
            </a:r>
          </a:p>
        </p:txBody>
      </p:sp>
    </p:spTree>
    <p:extLst>
      <p:ext uri="{BB962C8B-B14F-4D97-AF65-F5344CB8AC3E}">
        <p14:creationId xmlns:p14="http://schemas.microsoft.com/office/powerpoint/2010/main" val="91134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7671BB-950B-3D10-5947-74DE92C8ED49}"/>
              </a:ext>
            </a:extLst>
          </p:cNvPr>
          <p:cNvSpPr/>
          <p:nvPr/>
        </p:nvSpPr>
        <p:spPr>
          <a:xfrm>
            <a:off x="451294" y="352596"/>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8" name="Group 7">
            <a:extLst>
              <a:ext uri="{FF2B5EF4-FFF2-40B4-BE49-F238E27FC236}">
                <a16:creationId xmlns:a16="http://schemas.microsoft.com/office/drawing/2014/main" id="{EC4660E0-BD6B-2A79-6CA6-76EF013C696F}"/>
              </a:ext>
            </a:extLst>
          </p:cNvPr>
          <p:cNvGrpSpPr>
            <a:grpSpLocks noChangeAspect="1"/>
          </p:cNvGrpSpPr>
          <p:nvPr/>
        </p:nvGrpSpPr>
        <p:grpSpPr>
          <a:xfrm>
            <a:off x="11321983" y="6559953"/>
            <a:ext cx="870018" cy="298048"/>
            <a:chOff x="11191013" y="6559953"/>
            <a:chExt cx="870018" cy="298048"/>
          </a:xfrm>
        </p:grpSpPr>
        <p:sp>
          <p:nvSpPr>
            <p:cNvPr id="9" name="Rectangle 8">
              <a:extLst>
                <a:ext uri="{FF2B5EF4-FFF2-40B4-BE49-F238E27FC236}">
                  <a16:creationId xmlns:a16="http://schemas.microsoft.com/office/drawing/2014/main" id="{02D25356-B457-809D-9933-8F11CBEB29CA}"/>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0" name="Object 4">
                  <a:extLst>
                    <a:ext uri="{63B3BB69-23CF-44E3-9099-C40C66FF867C}">
                      <a14:compatExt spid="_x0000_s1028"/>
                    </a:ext>
                    <a:ext uri="{FF2B5EF4-FFF2-40B4-BE49-F238E27FC236}">
                      <a16:creationId xmlns:a16="http://schemas.microsoft.com/office/drawing/2014/main" id="{09F76076-E286-8A4A-B519-9E784C44BB03}"/>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0" name="Object 4">
                  <a:extLst>
                    <a:ext uri="{63B3BB69-23CF-44E3-9099-C40C66FF867C}">
                      <a14:compatExt xmlns:a14="http://schemas.microsoft.com/office/drawing/2010/main" spid="_x0000_s1028"/>
                    </a:ext>
                    <a:ext uri="{FF2B5EF4-FFF2-40B4-BE49-F238E27FC236}">
                      <a16:creationId xmlns:a16="http://schemas.microsoft.com/office/drawing/2014/main" id="{09F76076-E286-8A4A-B519-9E784C44BB03}"/>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7"/>
                  <a:stretch>
                    <a:fillRect b="-11364"/>
                  </a:stretch>
                </a:blipFill>
              </p:spPr>
              <p:txBody>
                <a:bodyPr/>
                <a:lstStyle/>
                <a:p>
                  <a:r>
                    <a:rPr lang="LID4096">
                      <a:noFill/>
                    </a:rPr>
                    <a:t> </a:t>
                  </a:r>
                </a:p>
              </p:txBody>
            </p:sp>
          </mc:Fallback>
        </mc:AlternateContent>
      </p:grpSp>
      <p:sp>
        <p:nvSpPr>
          <p:cNvPr id="140" name="TextBox 139">
            <a:extLst>
              <a:ext uri="{FF2B5EF4-FFF2-40B4-BE49-F238E27FC236}">
                <a16:creationId xmlns:a16="http://schemas.microsoft.com/office/drawing/2014/main" id="{F808D410-C2E8-9780-4F37-0053D651119E}"/>
              </a:ext>
            </a:extLst>
          </p:cNvPr>
          <p:cNvSpPr txBox="1"/>
          <p:nvPr/>
        </p:nvSpPr>
        <p:spPr>
          <a:xfrm>
            <a:off x="8448461" y="481572"/>
            <a:ext cx="3281202" cy="1522556"/>
          </a:xfrm>
          <a:prstGeom prst="rect">
            <a:avLst/>
          </a:prstGeom>
          <a:noFill/>
        </p:spPr>
        <p:txBody>
          <a:bodyPr wrap="square" rtlCol="0">
            <a:noAutofit/>
          </a:bodyPr>
          <a:lstStyle/>
          <a:p>
            <a:r>
              <a:rPr lang="en-US" dirty="0"/>
              <a:t>Following the objective function idealization this, variables place limits on both the parameters ranges acceptable deviations and observation heads | fluxes.  </a:t>
            </a:r>
          </a:p>
        </p:txBody>
      </p:sp>
      <p:sp>
        <p:nvSpPr>
          <p:cNvPr id="141" name="TextBox 140">
            <a:extLst>
              <a:ext uri="{FF2B5EF4-FFF2-40B4-BE49-F238E27FC236}">
                <a16:creationId xmlns:a16="http://schemas.microsoft.com/office/drawing/2014/main" id="{C669BC7F-2792-80BE-C6B2-4031473E1342}"/>
              </a:ext>
            </a:extLst>
          </p:cNvPr>
          <p:cNvSpPr txBox="1"/>
          <p:nvPr/>
        </p:nvSpPr>
        <p:spPr>
          <a:xfrm>
            <a:off x="8448461" y="3549284"/>
            <a:ext cx="3281202" cy="914751"/>
          </a:xfrm>
          <a:prstGeom prst="rect">
            <a:avLst/>
          </a:prstGeom>
          <a:noFill/>
        </p:spPr>
        <p:txBody>
          <a:bodyPr wrap="square" rtlCol="0">
            <a:noAutofit/>
          </a:bodyPr>
          <a:lstStyle/>
          <a:p>
            <a:pPr algn="r"/>
            <a:r>
              <a:rPr lang="en-US" dirty="0"/>
              <a:t>This mass balance summary testifies this solution accuracy.</a:t>
            </a:r>
          </a:p>
        </p:txBody>
      </p:sp>
      <p:grpSp>
        <p:nvGrpSpPr>
          <p:cNvPr id="143" name="Group 142">
            <a:extLst>
              <a:ext uri="{FF2B5EF4-FFF2-40B4-BE49-F238E27FC236}">
                <a16:creationId xmlns:a16="http://schemas.microsoft.com/office/drawing/2014/main" id="{DCA64AF1-0629-CF10-BA85-20FD2EED7E9A}"/>
              </a:ext>
            </a:extLst>
          </p:cNvPr>
          <p:cNvGrpSpPr/>
          <p:nvPr/>
        </p:nvGrpSpPr>
        <p:grpSpPr>
          <a:xfrm>
            <a:off x="508683" y="555868"/>
            <a:ext cx="3154898" cy="5859249"/>
            <a:chOff x="0" y="-22302"/>
            <a:chExt cx="3154898" cy="5859249"/>
          </a:xfrm>
        </p:grpSpPr>
        <p:grpSp>
          <p:nvGrpSpPr>
            <p:cNvPr id="144" name="Group 143">
              <a:extLst>
                <a:ext uri="{FF2B5EF4-FFF2-40B4-BE49-F238E27FC236}">
                  <a16:creationId xmlns:a16="http://schemas.microsoft.com/office/drawing/2014/main" id="{03516BC4-4E2A-E800-749E-31877B041370}"/>
                </a:ext>
              </a:extLst>
            </p:cNvPr>
            <p:cNvGrpSpPr/>
            <p:nvPr/>
          </p:nvGrpSpPr>
          <p:grpSpPr>
            <a:xfrm>
              <a:off x="0" y="-22302"/>
              <a:ext cx="3154898" cy="5859249"/>
              <a:chOff x="0" y="-22302"/>
              <a:chExt cx="3154898" cy="5859249"/>
            </a:xfrm>
          </p:grpSpPr>
          <p:graphicFrame>
            <p:nvGraphicFramePr>
              <p:cNvPr id="177" name="Chart 176">
                <a:extLst>
                  <a:ext uri="{FF2B5EF4-FFF2-40B4-BE49-F238E27FC236}">
                    <a16:creationId xmlns:a16="http://schemas.microsoft.com/office/drawing/2014/main" id="{988E132B-6426-5F34-BC38-2BEBECB7697A}"/>
                  </a:ext>
                </a:extLst>
              </p:cNvPr>
              <p:cNvGraphicFramePr>
                <a:graphicFrameLocks/>
              </p:cNvGraphicFramePr>
              <p:nvPr>
                <p:extLst>
                  <p:ext uri="{D42A27DB-BD31-4B8C-83A1-F6EECF244321}">
                    <p14:modId xmlns:p14="http://schemas.microsoft.com/office/powerpoint/2010/main" val="3146283978"/>
                  </p:ext>
                </p:extLst>
              </p:nvPr>
            </p:nvGraphicFramePr>
            <p:xfrm>
              <a:off x="2193" y="-22302"/>
              <a:ext cx="3143724" cy="2834640"/>
            </p:xfrm>
            <a:graphic>
              <a:graphicData uri="http://schemas.openxmlformats.org/drawingml/2006/chart">
                <c:chart xmlns:c="http://schemas.openxmlformats.org/drawingml/2006/chart" xmlns:r="http://schemas.openxmlformats.org/officeDocument/2006/relationships" r:id="rId18"/>
              </a:graphicData>
            </a:graphic>
          </p:graphicFrame>
          <p:grpSp>
            <p:nvGrpSpPr>
              <p:cNvPr id="178" name="Group 177">
                <a:extLst>
                  <a:ext uri="{FF2B5EF4-FFF2-40B4-BE49-F238E27FC236}">
                    <a16:creationId xmlns:a16="http://schemas.microsoft.com/office/drawing/2014/main" id="{888777EF-E9EA-4F63-A4FA-B69F0F5B67E1}"/>
                  </a:ext>
                </a:extLst>
              </p:cNvPr>
              <p:cNvGrpSpPr/>
              <p:nvPr/>
            </p:nvGrpSpPr>
            <p:grpSpPr>
              <a:xfrm>
                <a:off x="0" y="4328187"/>
                <a:ext cx="3154898" cy="1508760"/>
                <a:chOff x="0" y="4313792"/>
                <a:chExt cx="7685267" cy="2774123"/>
              </a:xfrm>
            </p:grpSpPr>
            <p:graphicFrame>
              <p:nvGraphicFramePr>
                <p:cNvPr id="182" name="Chart 181">
                  <a:extLst>
                    <a:ext uri="{FF2B5EF4-FFF2-40B4-BE49-F238E27FC236}">
                      <a16:creationId xmlns:a16="http://schemas.microsoft.com/office/drawing/2014/main" id="{2F3CC4D1-0AE0-12CE-692B-582BABD4ED82}"/>
                    </a:ext>
                  </a:extLst>
                </p:cNvPr>
                <p:cNvGraphicFramePr>
                  <a:graphicFrameLocks/>
                </p:cNvGraphicFramePr>
                <p:nvPr>
                  <p:extLst>
                    <p:ext uri="{D42A27DB-BD31-4B8C-83A1-F6EECF244321}">
                      <p14:modId xmlns:p14="http://schemas.microsoft.com/office/powerpoint/2010/main" val="1129545852"/>
                    </p:ext>
                  </p:extLst>
                </p:nvPr>
              </p:nvGraphicFramePr>
              <p:xfrm>
                <a:off x="19512" y="4313792"/>
                <a:ext cx="7665755" cy="2774123"/>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183" name="Chart 182">
                  <a:extLst>
                    <a:ext uri="{FF2B5EF4-FFF2-40B4-BE49-F238E27FC236}">
                      <a16:creationId xmlns:a16="http://schemas.microsoft.com/office/drawing/2014/main" id="{14A6AF98-FC85-3814-F3EA-AE4872A483DF}"/>
                    </a:ext>
                  </a:extLst>
                </p:cNvPr>
                <p:cNvGraphicFramePr>
                  <a:graphicFrameLocks/>
                </p:cNvGraphicFramePr>
                <p:nvPr>
                  <p:extLst>
                    <p:ext uri="{D42A27DB-BD31-4B8C-83A1-F6EECF244321}">
                      <p14:modId xmlns:p14="http://schemas.microsoft.com/office/powerpoint/2010/main" val="3597788213"/>
                    </p:ext>
                  </p:extLst>
                </p:nvPr>
              </p:nvGraphicFramePr>
              <p:xfrm>
                <a:off x="0" y="4361366"/>
                <a:ext cx="2406531" cy="438098"/>
              </p:xfrm>
              <a:graphic>
                <a:graphicData uri="http://schemas.openxmlformats.org/drawingml/2006/chart">
                  <c:chart xmlns:c="http://schemas.openxmlformats.org/drawingml/2006/chart" xmlns:r="http://schemas.openxmlformats.org/officeDocument/2006/relationships" r:id="rId20"/>
                </a:graphicData>
              </a:graphic>
            </p:graphicFrame>
          </p:grpSp>
          <p:grpSp>
            <p:nvGrpSpPr>
              <p:cNvPr id="179" name="Group 178">
                <a:extLst>
                  <a:ext uri="{FF2B5EF4-FFF2-40B4-BE49-F238E27FC236}">
                    <a16:creationId xmlns:a16="http://schemas.microsoft.com/office/drawing/2014/main" id="{EF0C9C42-3A28-42A1-9195-6573A5FEEC85}"/>
                  </a:ext>
                </a:extLst>
              </p:cNvPr>
              <p:cNvGrpSpPr/>
              <p:nvPr/>
            </p:nvGrpSpPr>
            <p:grpSpPr>
              <a:xfrm>
                <a:off x="2193" y="2868634"/>
                <a:ext cx="3150563" cy="1459552"/>
                <a:chOff x="2193" y="2868634"/>
                <a:chExt cx="7673765" cy="2702411"/>
              </a:xfrm>
            </p:grpSpPr>
            <p:graphicFrame>
              <p:nvGraphicFramePr>
                <p:cNvPr id="180" name="Chart 179">
                  <a:extLst>
                    <a:ext uri="{FF2B5EF4-FFF2-40B4-BE49-F238E27FC236}">
                      <a16:creationId xmlns:a16="http://schemas.microsoft.com/office/drawing/2014/main" id="{C815783C-8514-3777-279E-9378BFCB7F4F}"/>
                    </a:ext>
                  </a:extLst>
                </p:cNvPr>
                <p:cNvGraphicFramePr>
                  <a:graphicFrameLocks/>
                </p:cNvGraphicFramePr>
                <p:nvPr>
                  <p:extLst>
                    <p:ext uri="{D42A27DB-BD31-4B8C-83A1-F6EECF244321}">
                      <p14:modId xmlns:p14="http://schemas.microsoft.com/office/powerpoint/2010/main" val="3095181599"/>
                    </p:ext>
                  </p:extLst>
                </p:nvPr>
              </p:nvGraphicFramePr>
              <p:xfrm>
                <a:off x="10019" y="2868634"/>
                <a:ext cx="7665939" cy="2702411"/>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181" name="Chart 180">
                  <a:extLst>
                    <a:ext uri="{FF2B5EF4-FFF2-40B4-BE49-F238E27FC236}">
                      <a16:creationId xmlns:a16="http://schemas.microsoft.com/office/drawing/2014/main" id="{DC81745F-0BD2-BA20-5CB8-AD94D4AFF79A}"/>
                    </a:ext>
                  </a:extLst>
                </p:cNvPr>
                <p:cNvGraphicFramePr>
                  <a:graphicFrameLocks/>
                </p:cNvGraphicFramePr>
                <p:nvPr>
                  <p:extLst>
                    <p:ext uri="{D42A27DB-BD31-4B8C-83A1-F6EECF244321}">
                      <p14:modId xmlns:p14="http://schemas.microsoft.com/office/powerpoint/2010/main" val="1968651394"/>
                    </p:ext>
                  </p:extLst>
                </p:nvPr>
              </p:nvGraphicFramePr>
              <p:xfrm>
                <a:off x="2193" y="2884255"/>
                <a:ext cx="2123092" cy="438097"/>
              </p:xfrm>
              <a:graphic>
                <a:graphicData uri="http://schemas.openxmlformats.org/drawingml/2006/chart">
                  <c:chart xmlns:c="http://schemas.openxmlformats.org/drawingml/2006/chart" xmlns:r="http://schemas.openxmlformats.org/officeDocument/2006/relationships" r:id="rId22"/>
                </a:graphicData>
              </a:graphic>
            </p:graphicFrame>
          </p:grpSp>
        </p:grpSp>
        <p:sp>
          <p:nvSpPr>
            <p:cNvPr id="145" name="TextBox 19">
              <a:extLst>
                <a:ext uri="{FF2B5EF4-FFF2-40B4-BE49-F238E27FC236}">
                  <a16:creationId xmlns:a16="http://schemas.microsoft.com/office/drawing/2014/main" id="{8DBD62BD-E369-E71E-EA23-1BA9CE0E50F7}"/>
                </a:ext>
              </a:extLst>
            </p:cNvPr>
            <p:cNvSpPr txBox="1"/>
            <p:nvPr/>
          </p:nvSpPr>
          <p:spPr>
            <a:xfrm rot="16200000">
              <a:off x="207374" y="681868"/>
              <a:ext cx="683225" cy="14766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100" b="1"/>
                <a:t>MOD</a:t>
              </a:r>
              <a:endParaRPr lang="LID4096" sz="1100" b="1"/>
            </a:p>
          </p:txBody>
        </p:sp>
        <p:sp>
          <p:nvSpPr>
            <p:cNvPr id="146" name="TextBox 20">
              <a:extLst>
                <a:ext uri="{FF2B5EF4-FFF2-40B4-BE49-F238E27FC236}">
                  <a16:creationId xmlns:a16="http://schemas.microsoft.com/office/drawing/2014/main" id="{6979AD5B-8C63-CC67-6F8F-5AF2C3050251}"/>
                </a:ext>
              </a:extLst>
            </p:cNvPr>
            <p:cNvSpPr txBox="1"/>
            <p:nvPr/>
          </p:nvSpPr>
          <p:spPr>
            <a:xfrm>
              <a:off x="418733" y="401111"/>
              <a:ext cx="475236" cy="1525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100" b="1" dirty="0"/>
                <a:t>MED</a:t>
              </a:r>
              <a:endParaRPr lang="LID4096" sz="1100" b="1" dirty="0"/>
            </a:p>
          </p:txBody>
        </p:sp>
        <p:graphicFrame>
          <p:nvGraphicFramePr>
            <p:cNvPr id="147" name="Chart 146">
              <a:extLst>
                <a:ext uri="{FF2B5EF4-FFF2-40B4-BE49-F238E27FC236}">
                  <a16:creationId xmlns:a16="http://schemas.microsoft.com/office/drawing/2014/main" id="{14A5DF42-11D6-2464-DA67-9CC2C3B18F4D}"/>
                </a:ext>
              </a:extLst>
            </p:cNvPr>
            <p:cNvGraphicFramePr>
              <a:graphicFrameLocks/>
            </p:cNvGraphicFramePr>
            <p:nvPr>
              <p:extLst>
                <p:ext uri="{D42A27DB-BD31-4B8C-83A1-F6EECF244321}">
                  <p14:modId xmlns:p14="http://schemas.microsoft.com/office/powerpoint/2010/main" val="2854671961"/>
                </p:ext>
              </p:extLst>
            </p:nvPr>
          </p:nvGraphicFramePr>
          <p:xfrm>
            <a:off x="1646152" y="2136419"/>
            <a:ext cx="1128868" cy="413237"/>
          </p:xfrm>
          <a:graphic>
            <a:graphicData uri="http://schemas.openxmlformats.org/drawingml/2006/chart">
              <c:chart xmlns:c="http://schemas.openxmlformats.org/drawingml/2006/chart" xmlns:r="http://schemas.openxmlformats.org/officeDocument/2006/relationships" r:id="rId23"/>
            </a:graphicData>
          </a:graphic>
        </p:graphicFrame>
      </p:grpSp>
      <p:sp>
        <p:nvSpPr>
          <p:cNvPr id="184" name="TextBox 183">
            <a:extLst>
              <a:ext uri="{FF2B5EF4-FFF2-40B4-BE49-F238E27FC236}">
                <a16:creationId xmlns:a16="http://schemas.microsoft.com/office/drawing/2014/main" id="{36275F8D-EC2E-A251-79E1-E36DD8178DF7}"/>
              </a:ext>
            </a:extLst>
          </p:cNvPr>
          <p:cNvSpPr txBox="1"/>
          <p:nvPr/>
        </p:nvSpPr>
        <p:spPr>
          <a:xfrm>
            <a:off x="1987567" y="3395691"/>
            <a:ext cx="1360427" cy="352289"/>
          </a:xfrm>
          <a:prstGeom prst="rect">
            <a:avLst/>
          </a:prstGeom>
          <a:noFill/>
        </p:spPr>
        <p:txBody>
          <a:bodyPr wrap="square" rtlCol="0">
            <a:noAutofit/>
          </a:bodyPr>
          <a:lstStyle/>
          <a:p>
            <a:r>
              <a:rPr lang="en-US" b="1" dirty="0">
                <a:solidFill>
                  <a:srgbClr val="FF0000"/>
                </a:solidFill>
              </a:rPr>
              <a:t>Parameters</a:t>
            </a:r>
          </a:p>
        </p:txBody>
      </p:sp>
      <p:grpSp>
        <p:nvGrpSpPr>
          <p:cNvPr id="187" name="Group 186">
            <a:extLst>
              <a:ext uri="{FF2B5EF4-FFF2-40B4-BE49-F238E27FC236}">
                <a16:creationId xmlns:a16="http://schemas.microsoft.com/office/drawing/2014/main" id="{54D058F7-538E-A1A1-1C13-8D99BBE29477}"/>
              </a:ext>
            </a:extLst>
          </p:cNvPr>
          <p:cNvGrpSpPr>
            <a:grpSpLocks noChangeAspect="1"/>
          </p:cNvGrpSpPr>
          <p:nvPr/>
        </p:nvGrpSpPr>
        <p:grpSpPr>
          <a:xfrm>
            <a:off x="3766069" y="557183"/>
            <a:ext cx="4659862" cy="5857933"/>
            <a:chOff x="0" y="0"/>
            <a:chExt cx="5271447" cy="5857933"/>
          </a:xfrm>
        </p:grpSpPr>
        <p:grpSp>
          <p:nvGrpSpPr>
            <p:cNvPr id="188" name="Group 187">
              <a:extLst>
                <a:ext uri="{FF2B5EF4-FFF2-40B4-BE49-F238E27FC236}">
                  <a16:creationId xmlns:a16="http://schemas.microsoft.com/office/drawing/2014/main" id="{295AB0DA-3B6C-4DC3-AE34-DED4B89D0106}"/>
                </a:ext>
              </a:extLst>
            </p:cNvPr>
            <p:cNvGrpSpPr/>
            <p:nvPr/>
          </p:nvGrpSpPr>
          <p:grpSpPr>
            <a:xfrm>
              <a:off x="0" y="0"/>
              <a:ext cx="5267933" cy="4351760"/>
              <a:chOff x="0" y="0"/>
              <a:chExt cx="6523816" cy="4351760"/>
            </a:xfrm>
          </p:grpSpPr>
          <p:grpSp>
            <p:nvGrpSpPr>
              <p:cNvPr id="194" name="Group 193">
                <a:extLst>
                  <a:ext uri="{FF2B5EF4-FFF2-40B4-BE49-F238E27FC236}">
                    <a16:creationId xmlns:a16="http://schemas.microsoft.com/office/drawing/2014/main" id="{87CB64C6-9D94-8EB7-2D25-1D4EE3C8DD3F}"/>
                  </a:ext>
                </a:extLst>
              </p:cNvPr>
              <p:cNvGrpSpPr>
                <a:grpSpLocks noChangeAspect="1"/>
              </p:cNvGrpSpPr>
              <p:nvPr/>
            </p:nvGrpSpPr>
            <p:grpSpPr>
              <a:xfrm>
                <a:off x="0" y="0"/>
                <a:ext cx="6519205" cy="3639130"/>
                <a:chOff x="0" y="0"/>
                <a:chExt cx="6519205" cy="3187139"/>
              </a:xfrm>
            </p:grpSpPr>
            <p:graphicFrame>
              <p:nvGraphicFramePr>
                <p:cNvPr id="197" name="Chart 196">
                  <a:extLst>
                    <a:ext uri="{FF2B5EF4-FFF2-40B4-BE49-F238E27FC236}">
                      <a16:creationId xmlns:a16="http://schemas.microsoft.com/office/drawing/2014/main" id="{1A916A24-B2B6-8741-1071-06EA9F099D06}"/>
                    </a:ext>
                  </a:extLst>
                </p:cNvPr>
                <p:cNvGraphicFramePr>
                  <a:graphicFrameLocks/>
                </p:cNvGraphicFramePr>
                <p:nvPr/>
              </p:nvGraphicFramePr>
              <p:xfrm>
                <a:off x="1060102" y="2745902"/>
                <a:ext cx="772235" cy="441237"/>
              </p:xfrm>
              <a:graphic>
                <a:graphicData uri="http://schemas.openxmlformats.org/drawingml/2006/chart">
                  <c:chart xmlns:c="http://schemas.openxmlformats.org/drawingml/2006/chart" xmlns:r="http://schemas.openxmlformats.org/officeDocument/2006/relationships" r:id="rId24"/>
                </a:graphicData>
              </a:graphic>
            </p:graphicFrame>
            <p:grpSp>
              <p:nvGrpSpPr>
                <p:cNvPr id="198" name="Group 197">
                  <a:extLst>
                    <a:ext uri="{FF2B5EF4-FFF2-40B4-BE49-F238E27FC236}">
                      <a16:creationId xmlns:a16="http://schemas.microsoft.com/office/drawing/2014/main" id="{65002FAA-6A17-FFC6-A8CF-628D580DE4AF}"/>
                    </a:ext>
                  </a:extLst>
                </p:cNvPr>
                <p:cNvGrpSpPr>
                  <a:grpSpLocks/>
                </p:cNvGrpSpPr>
                <p:nvPr/>
              </p:nvGrpSpPr>
              <p:grpSpPr>
                <a:xfrm>
                  <a:off x="0" y="0"/>
                  <a:ext cx="6518824" cy="1305819"/>
                  <a:chOff x="0" y="0"/>
                  <a:chExt cx="9229725" cy="2753404"/>
                </a:xfrm>
              </p:grpSpPr>
              <p:graphicFrame>
                <p:nvGraphicFramePr>
                  <p:cNvPr id="202" name="Chart 201">
                    <a:extLst>
                      <a:ext uri="{FF2B5EF4-FFF2-40B4-BE49-F238E27FC236}">
                        <a16:creationId xmlns:a16="http://schemas.microsoft.com/office/drawing/2014/main" id="{14E80CB7-C63E-2185-59D6-7017A2032225}"/>
                      </a:ext>
                    </a:extLst>
                  </p:cNvPr>
                  <p:cNvGraphicFramePr>
                    <a:graphicFrameLocks/>
                  </p:cNvGraphicFramePr>
                  <p:nvPr>
                    <p:extLst>
                      <p:ext uri="{D42A27DB-BD31-4B8C-83A1-F6EECF244321}">
                        <p14:modId xmlns:p14="http://schemas.microsoft.com/office/powerpoint/2010/main" val="1926708763"/>
                      </p:ext>
                    </p:extLst>
                  </p:nvPr>
                </p:nvGraphicFramePr>
                <p:xfrm>
                  <a:off x="0" y="0"/>
                  <a:ext cx="9229725" cy="2753404"/>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203" name="Chart 202">
                    <a:extLst>
                      <a:ext uri="{FF2B5EF4-FFF2-40B4-BE49-F238E27FC236}">
                        <a16:creationId xmlns:a16="http://schemas.microsoft.com/office/drawing/2014/main" id="{ED29ABE4-858C-3059-A0C4-4A9F923EFAF5}"/>
                      </a:ext>
                    </a:extLst>
                  </p:cNvPr>
                  <p:cNvGraphicFramePr>
                    <a:graphicFrameLocks/>
                  </p:cNvGraphicFramePr>
                  <p:nvPr>
                    <p:extLst>
                      <p:ext uri="{D42A27DB-BD31-4B8C-83A1-F6EECF244321}">
                        <p14:modId xmlns:p14="http://schemas.microsoft.com/office/powerpoint/2010/main" val="4225898385"/>
                      </p:ext>
                    </p:extLst>
                  </p:nvPr>
                </p:nvGraphicFramePr>
                <p:xfrm>
                  <a:off x="359913" y="108516"/>
                  <a:ext cx="1992879" cy="423365"/>
                </p:xfrm>
                <a:graphic>
                  <a:graphicData uri="http://schemas.openxmlformats.org/drawingml/2006/chart">
                    <c:chart xmlns:c="http://schemas.openxmlformats.org/drawingml/2006/chart" xmlns:r="http://schemas.openxmlformats.org/officeDocument/2006/relationships" r:id="rId26"/>
                  </a:graphicData>
                </a:graphic>
              </p:graphicFrame>
            </p:grpSp>
            <p:grpSp>
              <p:nvGrpSpPr>
                <p:cNvPr id="199" name="Group 198">
                  <a:extLst>
                    <a:ext uri="{FF2B5EF4-FFF2-40B4-BE49-F238E27FC236}">
                      <a16:creationId xmlns:a16="http://schemas.microsoft.com/office/drawing/2014/main" id="{A14B62E1-43B0-217D-9011-FBCC7E8BDB07}"/>
                    </a:ext>
                  </a:extLst>
                </p:cNvPr>
                <p:cNvGrpSpPr>
                  <a:grpSpLocks/>
                </p:cNvGrpSpPr>
                <p:nvPr/>
              </p:nvGrpSpPr>
              <p:grpSpPr>
                <a:xfrm>
                  <a:off x="8677" y="1300872"/>
                  <a:ext cx="6510528" cy="1215037"/>
                  <a:chOff x="8677" y="1300872"/>
                  <a:chExt cx="9197304" cy="2753403"/>
                </a:xfrm>
              </p:grpSpPr>
              <p:graphicFrame>
                <p:nvGraphicFramePr>
                  <p:cNvPr id="200" name="Chart 199">
                    <a:extLst>
                      <a:ext uri="{FF2B5EF4-FFF2-40B4-BE49-F238E27FC236}">
                        <a16:creationId xmlns:a16="http://schemas.microsoft.com/office/drawing/2014/main" id="{F6A3676F-3C1B-C3D1-25CD-8B2E8E410B11}"/>
                      </a:ext>
                    </a:extLst>
                  </p:cNvPr>
                  <p:cNvGraphicFramePr>
                    <a:graphicFrameLocks/>
                  </p:cNvGraphicFramePr>
                  <p:nvPr>
                    <p:extLst>
                      <p:ext uri="{D42A27DB-BD31-4B8C-83A1-F6EECF244321}">
                        <p14:modId xmlns:p14="http://schemas.microsoft.com/office/powerpoint/2010/main" val="1529179839"/>
                      </p:ext>
                    </p:extLst>
                  </p:nvPr>
                </p:nvGraphicFramePr>
                <p:xfrm>
                  <a:off x="8677" y="1300872"/>
                  <a:ext cx="9197304" cy="2753403"/>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201" name="Chart 200">
                    <a:extLst>
                      <a:ext uri="{FF2B5EF4-FFF2-40B4-BE49-F238E27FC236}">
                        <a16:creationId xmlns:a16="http://schemas.microsoft.com/office/drawing/2014/main" id="{5E922D78-5782-69EB-3932-2A4EAD0DCD17}"/>
                      </a:ext>
                    </a:extLst>
                  </p:cNvPr>
                  <p:cNvGraphicFramePr>
                    <a:graphicFrameLocks/>
                  </p:cNvGraphicFramePr>
                  <p:nvPr>
                    <p:extLst>
                      <p:ext uri="{D42A27DB-BD31-4B8C-83A1-F6EECF244321}">
                        <p14:modId xmlns:p14="http://schemas.microsoft.com/office/powerpoint/2010/main" val="3324230183"/>
                      </p:ext>
                    </p:extLst>
                  </p:nvPr>
                </p:nvGraphicFramePr>
                <p:xfrm>
                  <a:off x="939591" y="1374564"/>
                  <a:ext cx="2335496" cy="423365"/>
                </p:xfrm>
                <a:graphic>
                  <a:graphicData uri="http://schemas.openxmlformats.org/drawingml/2006/chart">
                    <c:chart xmlns:c="http://schemas.openxmlformats.org/drawingml/2006/chart" xmlns:r="http://schemas.openxmlformats.org/officeDocument/2006/relationships" r:id="rId28"/>
                  </a:graphicData>
                </a:graphic>
              </p:graphicFrame>
            </p:grpSp>
          </p:grpSp>
          <p:graphicFrame>
            <p:nvGraphicFramePr>
              <p:cNvPr id="195" name="Chart 194">
                <a:extLst>
                  <a:ext uri="{FF2B5EF4-FFF2-40B4-BE49-F238E27FC236}">
                    <a16:creationId xmlns:a16="http://schemas.microsoft.com/office/drawing/2014/main" id="{7F30A6B3-8969-D07D-6D8E-71B351E38D4B}"/>
                  </a:ext>
                </a:extLst>
              </p:cNvPr>
              <p:cNvGraphicFramePr>
                <a:graphicFrameLocks/>
              </p:cNvGraphicFramePr>
              <p:nvPr>
                <p:extLst>
                  <p:ext uri="{D42A27DB-BD31-4B8C-83A1-F6EECF244321}">
                    <p14:modId xmlns:p14="http://schemas.microsoft.com/office/powerpoint/2010/main" val="419813515"/>
                  </p:ext>
                </p:extLst>
              </p:nvPr>
            </p:nvGraphicFramePr>
            <p:xfrm>
              <a:off x="4992" y="2870178"/>
              <a:ext cx="6518824" cy="1481582"/>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196" name="Chart 195">
                <a:extLst>
                  <a:ext uri="{FF2B5EF4-FFF2-40B4-BE49-F238E27FC236}">
                    <a16:creationId xmlns:a16="http://schemas.microsoft.com/office/drawing/2014/main" id="{593C8509-4FB4-6EEE-2968-5864F12AED4B}"/>
                  </a:ext>
                </a:extLst>
              </p:cNvPr>
              <p:cNvGraphicFramePr>
                <a:graphicFrameLocks/>
              </p:cNvGraphicFramePr>
              <p:nvPr>
                <p:extLst>
                  <p:ext uri="{D42A27DB-BD31-4B8C-83A1-F6EECF244321}">
                    <p14:modId xmlns:p14="http://schemas.microsoft.com/office/powerpoint/2010/main" val="2241017781"/>
                  </p:ext>
                </p:extLst>
              </p:nvPr>
            </p:nvGraphicFramePr>
            <p:xfrm>
              <a:off x="540635" y="2925331"/>
              <a:ext cx="1528034" cy="227809"/>
            </p:xfrm>
            <a:graphic>
              <a:graphicData uri="http://schemas.openxmlformats.org/drawingml/2006/chart">
                <c:chart xmlns:c="http://schemas.openxmlformats.org/drawingml/2006/chart" xmlns:r="http://schemas.openxmlformats.org/officeDocument/2006/relationships" r:id="rId30"/>
              </a:graphicData>
            </a:graphic>
          </p:graphicFrame>
        </p:grpSp>
        <p:grpSp>
          <p:nvGrpSpPr>
            <p:cNvPr id="189" name="Group 188">
              <a:extLst>
                <a:ext uri="{FF2B5EF4-FFF2-40B4-BE49-F238E27FC236}">
                  <a16:creationId xmlns:a16="http://schemas.microsoft.com/office/drawing/2014/main" id="{A56B2955-2530-4E68-9590-DE28922440E3}"/>
                </a:ext>
              </a:extLst>
            </p:cNvPr>
            <p:cNvGrpSpPr>
              <a:grpSpLocks/>
            </p:cNvGrpSpPr>
            <p:nvPr/>
          </p:nvGrpSpPr>
          <p:grpSpPr>
            <a:xfrm>
              <a:off x="7620" y="4349173"/>
              <a:ext cx="5263827" cy="1508760"/>
              <a:chOff x="7620" y="4349173"/>
              <a:chExt cx="9229725" cy="2753403"/>
            </a:xfrm>
          </p:grpSpPr>
          <p:graphicFrame>
            <p:nvGraphicFramePr>
              <p:cNvPr id="190" name="Chart 189">
                <a:extLst>
                  <a:ext uri="{FF2B5EF4-FFF2-40B4-BE49-F238E27FC236}">
                    <a16:creationId xmlns:a16="http://schemas.microsoft.com/office/drawing/2014/main" id="{41370C25-48B8-862F-1777-6959B1B9A6A9}"/>
                  </a:ext>
                </a:extLst>
              </p:cNvPr>
              <p:cNvGraphicFramePr>
                <a:graphicFrameLocks/>
              </p:cNvGraphicFramePr>
              <p:nvPr>
                <p:extLst>
                  <p:ext uri="{D42A27DB-BD31-4B8C-83A1-F6EECF244321}">
                    <p14:modId xmlns:p14="http://schemas.microsoft.com/office/powerpoint/2010/main" val="1766481023"/>
                  </p:ext>
                </p:extLst>
              </p:nvPr>
            </p:nvGraphicFramePr>
            <p:xfrm>
              <a:off x="7620" y="4349173"/>
              <a:ext cx="9229725" cy="2753403"/>
            </p:xfrm>
            <a:graphic>
              <a:graphicData uri="http://schemas.openxmlformats.org/drawingml/2006/chart">
                <c:chart xmlns:c="http://schemas.openxmlformats.org/drawingml/2006/chart" xmlns:r="http://schemas.openxmlformats.org/officeDocument/2006/relationships" r:id="rId31"/>
              </a:graphicData>
            </a:graphic>
          </p:graphicFrame>
          <p:graphicFrame>
            <p:nvGraphicFramePr>
              <p:cNvPr id="192" name="Chart 191">
                <a:extLst>
                  <a:ext uri="{FF2B5EF4-FFF2-40B4-BE49-F238E27FC236}">
                    <a16:creationId xmlns:a16="http://schemas.microsoft.com/office/drawing/2014/main" id="{32221B02-7652-962F-4CF2-6F16CB59ECCD}"/>
                  </a:ext>
                </a:extLst>
              </p:cNvPr>
              <p:cNvGraphicFramePr>
                <a:graphicFrameLocks/>
              </p:cNvGraphicFramePr>
              <p:nvPr>
                <p:extLst>
                  <p:ext uri="{D42A27DB-BD31-4B8C-83A1-F6EECF244321}">
                    <p14:modId xmlns:p14="http://schemas.microsoft.com/office/powerpoint/2010/main" val="216254243"/>
                  </p:ext>
                </p:extLst>
              </p:nvPr>
            </p:nvGraphicFramePr>
            <p:xfrm>
              <a:off x="835444" y="4402365"/>
              <a:ext cx="2444900" cy="423363"/>
            </p:xfrm>
            <a:graphic>
              <a:graphicData uri="http://schemas.openxmlformats.org/drawingml/2006/chart">
                <c:chart xmlns:c="http://schemas.openxmlformats.org/drawingml/2006/chart" xmlns:r="http://schemas.openxmlformats.org/officeDocument/2006/relationships" r:id="rId32"/>
              </a:graphicData>
            </a:graphic>
          </p:graphicFrame>
        </p:grpSp>
      </p:grpSp>
      <p:sp>
        <p:nvSpPr>
          <p:cNvPr id="204" name="TextBox 203">
            <a:extLst>
              <a:ext uri="{FF2B5EF4-FFF2-40B4-BE49-F238E27FC236}">
                <a16:creationId xmlns:a16="http://schemas.microsoft.com/office/drawing/2014/main" id="{A1D4C153-74A9-A3CF-2B79-D62C9DC08D64}"/>
              </a:ext>
            </a:extLst>
          </p:cNvPr>
          <p:cNvSpPr txBox="1"/>
          <p:nvPr/>
        </p:nvSpPr>
        <p:spPr>
          <a:xfrm>
            <a:off x="6574315" y="3395848"/>
            <a:ext cx="1655286" cy="496118"/>
          </a:xfrm>
          <a:prstGeom prst="rect">
            <a:avLst/>
          </a:prstGeom>
          <a:noFill/>
        </p:spPr>
        <p:txBody>
          <a:bodyPr wrap="square" rtlCol="0">
            <a:noAutofit/>
          </a:bodyPr>
          <a:lstStyle/>
          <a:p>
            <a:r>
              <a:rPr lang="en-US" b="1" dirty="0">
                <a:solidFill>
                  <a:srgbClr val="0000FF"/>
                </a:solidFill>
              </a:rPr>
              <a:t>Observations</a:t>
            </a:r>
          </a:p>
        </p:txBody>
      </p:sp>
      <p:sp>
        <p:nvSpPr>
          <p:cNvPr id="205" name="TextBox 204">
            <a:extLst>
              <a:ext uri="{FF2B5EF4-FFF2-40B4-BE49-F238E27FC236}">
                <a16:creationId xmlns:a16="http://schemas.microsoft.com/office/drawing/2014/main" id="{84C9023C-0937-320F-6125-22653A004493}"/>
              </a:ext>
            </a:extLst>
          </p:cNvPr>
          <p:cNvSpPr txBox="1"/>
          <p:nvPr/>
        </p:nvSpPr>
        <p:spPr>
          <a:xfrm>
            <a:off x="-1" y="0"/>
            <a:ext cx="3515263" cy="504907"/>
          </a:xfrm>
          <a:prstGeom prst="rect">
            <a:avLst/>
          </a:prstGeom>
          <a:solidFill>
            <a:schemeClr val="bg1"/>
          </a:solidFill>
        </p:spPr>
        <p:txBody>
          <a:bodyPr wrap="none" lIns="0" tIns="640080" rIns="0" bIns="274320" rtlCol="0" anchor="b" anchorCtr="0">
            <a:noAutofit/>
          </a:bodyPr>
          <a:lstStyle/>
          <a:p>
            <a:pPr algn="ctr"/>
            <a:r>
              <a:rPr lang="en-US" sz="2000" b="1" dirty="0"/>
              <a:t>Getting back on our track: GRU</a:t>
            </a:r>
            <a:endParaRPr lang="en-US" sz="2000" dirty="0"/>
          </a:p>
        </p:txBody>
      </p:sp>
      <p:sp>
        <p:nvSpPr>
          <p:cNvPr id="2" name="TextBox 1">
            <a:extLst>
              <a:ext uri="{FF2B5EF4-FFF2-40B4-BE49-F238E27FC236}">
                <a16:creationId xmlns:a16="http://schemas.microsoft.com/office/drawing/2014/main" id="{6D9FF023-1D82-AE80-0AC4-CCEE9D0A8743}"/>
              </a:ext>
            </a:extLst>
          </p:cNvPr>
          <p:cNvSpPr txBox="1"/>
          <p:nvPr/>
        </p:nvSpPr>
        <p:spPr>
          <a:xfrm>
            <a:off x="8518527" y="2040569"/>
            <a:ext cx="3207201" cy="914751"/>
          </a:xfrm>
          <a:prstGeom prst="rect">
            <a:avLst/>
          </a:prstGeom>
          <a:noFill/>
        </p:spPr>
        <p:txBody>
          <a:bodyPr wrap="square" rtlCol="0">
            <a:noAutofit/>
          </a:bodyPr>
          <a:lstStyle>
            <a:defPPr>
              <a:defRPr lang="LID4096"/>
            </a:defPPr>
          </a:lstStyle>
          <a:p>
            <a:pPr algn="r"/>
            <a:r>
              <a:rPr lang="en-US" dirty="0"/>
              <a:t>Here only the RMSE on heads (9%) has a meaningful </a:t>
            </a:r>
            <a:r>
              <a:rPr lang="en" dirty="0"/>
              <a:t>content</a:t>
            </a:r>
            <a:r>
              <a:rPr lang="en-US" dirty="0"/>
              <a:t>, since the others errors accompanies simple estimations. </a:t>
            </a:r>
          </a:p>
        </p:txBody>
      </p:sp>
      <p:sp>
        <p:nvSpPr>
          <p:cNvPr id="3" name="TextBox 20">
            <a:extLst>
              <a:ext uri="{FF2B5EF4-FFF2-40B4-BE49-F238E27FC236}">
                <a16:creationId xmlns:a16="http://schemas.microsoft.com/office/drawing/2014/main" id="{9960BD53-C41E-4F26-8C80-C63CC2220FE3}"/>
              </a:ext>
            </a:extLst>
          </p:cNvPr>
          <p:cNvSpPr txBox="1"/>
          <p:nvPr/>
        </p:nvSpPr>
        <p:spPr>
          <a:xfrm>
            <a:off x="3691494" y="829193"/>
            <a:ext cx="475236" cy="1525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100" b="1" dirty="0"/>
              <a:t>(m)</a:t>
            </a:r>
            <a:endParaRPr lang="LID4096" sz="1100" b="1" dirty="0"/>
          </a:p>
        </p:txBody>
      </p:sp>
      <p:sp>
        <p:nvSpPr>
          <p:cNvPr id="4" name="TextBox 20">
            <a:extLst>
              <a:ext uri="{FF2B5EF4-FFF2-40B4-BE49-F238E27FC236}">
                <a16:creationId xmlns:a16="http://schemas.microsoft.com/office/drawing/2014/main" id="{55263FD9-6DB6-ECB7-EF05-0DCA32BE8531}"/>
              </a:ext>
            </a:extLst>
          </p:cNvPr>
          <p:cNvSpPr txBox="1"/>
          <p:nvPr/>
        </p:nvSpPr>
        <p:spPr>
          <a:xfrm>
            <a:off x="3798493" y="2081278"/>
            <a:ext cx="604571" cy="1525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pt-BR" sz="1100" b="1" dirty="0"/>
              <a:t>m</a:t>
            </a:r>
            <a:r>
              <a:rPr lang="pt-BR" sz="1100" b="1" baseline="30000" dirty="0"/>
              <a:t>3</a:t>
            </a:r>
            <a:r>
              <a:rPr lang="pt-BR" sz="1100" b="1" dirty="0"/>
              <a:t>/d</a:t>
            </a:r>
            <a:endParaRPr lang="LID4096" sz="1100" b="1" dirty="0"/>
          </a:p>
        </p:txBody>
      </p:sp>
      <p:sp>
        <p:nvSpPr>
          <p:cNvPr id="5" name="TextBox 20">
            <a:extLst>
              <a:ext uri="{FF2B5EF4-FFF2-40B4-BE49-F238E27FC236}">
                <a16:creationId xmlns:a16="http://schemas.microsoft.com/office/drawing/2014/main" id="{1331C690-A776-34DA-E9B3-053F2B2A0B07}"/>
              </a:ext>
            </a:extLst>
          </p:cNvPr>
          <p:cNvSpPr txBox="1"/>
          <p:nvPr/>
        </p:nvSpPr>
        <p:spPr>
          <a:xfrm>
            <a:off x="3769980" y="3514350"/>
            <a:ext cx="604571" cy="15258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pt-BR" sz="1100" b="1" dirty="0"/>
              <a:t>m</a:t>
            </a:r>
            <a:r>
              <a:rPr lang="pt-BR" sz="1100" b="1" baseline="30000" dirty="0"/>
              <a:t>3</a:t>
            </a:r>
            <a:r>
              <a:rPr lang="pt-BR" sz="1100" b="1" dirty="0"/>
              <a:t>/d</a:t>
            </a:r>
            <a:endParaRPr lang="LID4096" sz="1100" b="1" dirty="0"/>
          </a:p>
        </p:txBody>
      </p:sp>
      <p:grpSp>
        <p:nvGrpSpPr>
          <p:cNvPr id="6" name="Group 5">
            <a:extLst>
              <a:ext uri="{FF2B5EF4-FFF2-40B4-BE49-F238E27FC236}">
                <a16:creationId xmlns:a16="http://schemas.microsoft.com/office/drawing/2014/main" id="{DA8BFC11-6B95-482B-ABC8-8A8498E3F58B}"/>
              </a:ext>
            </a:extLst>
          </p:cNvPr>
          <p:cNvGrpSpPr>
            <a:grpSpLocks noChangeAspect="1"/>
          </p:cNvGrpSpPr>
          <p:nvPr/>
        </p:nvGrpSpPr>
        <p:grpSpPr>
          <a:xfrm>
            <a:off x="8486772" y="4274463"/>
            <a:ext cx="3271485" cy="2140241"/>
            <a:chOff x="0" y="0"/>
            <a:chExt cx="5039930" cy="2377188"/>
          </a:xfrm>
        </p:grpSpPr>
        <p:grpSp>
          <p:nvGrpSpPr>
            <p:cNvPr id="7" name="Group 6">
              <a:extLst>
                <a:ext uri="{FF2B5EF4-FFF2-40B4-BE49-F238E27FC236}">
                  <a16:creationId xmlns:a16="http://schemas.microsoft.com/office/drawing/2014/main" id="{4D5DBDBF-83EE-9AC2-91E8-923EF5E4D592}"/>
                </a:ext>
              </a:extLst>
            </p:cNvPr>
            <p:cNvGrpSpPr/>
            <p:nvPr/>
          </p:nvGrpSpPr>
          <p:grpSpPr>
            <a:xfrm>
              <a:off x="0" y="0"/>
              <a:ext cx="5039930" cy="2377188"/>
              <a:chOff x="0" y="0"/>
              <a:chExt cx="3130805" cy="2377188"/>
            </a:xfrm>
          </p:grpSpPr>
          <p:grpSp>
            <p:nvGrpSpPr>
              <p:cNvPr id="13" name="Group 12">
                <a:extLst>
                  <a:ext uri="{FF2B5EF4-FFF2-40B4-BE49-F238E27FC236}">
                    <a16:creationId xmlns:a16="http://schemas.microsoft.com/office/drawing/2014/main" id="{0E32E54A-2304-7B57-3C4B-982C387707B0}"/>
                  </a:ext>
                </a:extLst>
              </p:cNvPr>
              <p:cNvGrpSpPr/>
              <p:nvPr/>
            </p:nvGrpSpPr>
            <p:grpSpPr>
              <a:xfrm>
                <a:off x="0" y="0"/>
                <a:ext cx="3130805" cy="2377188"/>
                <a:chOff x="0" y="0"/>
                <a:chExt cx="3755395" cy="2401951"/>
              </a:xfrm>
            </p:grpSpPr>
            <p:grpSp>
              <p:nvGrpSpPr>
                <p:cNvPr id="17" name="Group 16">
                  <a:extLst>
                    <a:ext uri="{FF2B5EF4-FFF2-40B4-BE49-F238E27FC236}">
                      <a16:creationId xmlns:a16="http://schemas.microsoft.com/office/drawing/2014/main" id="{63A5E70E-C0F7-27C6-F37F-B8841F726E22}"/>
                    </a:ext>
                  </a:extLst>
                </p:cNvPr>
                <p:cNvGrpSpPr/>
                <p:nvPr/>
              </p:nvGrpSpPr>
              <p:grpSpPr>
                <a:xfrm>
                  <a:off x="0" y="0"/>
                  <a:ext cx="3741739" cy="2386848"/>
                  <a:chOff x="0" y="0"/>
                  <a:chExt cx="2516697" cy="3415710"/>
                </a:xfrm>
              </p:grpSpPr>
              <p:grpSp>
                <p:nvGrpSpPr>
                  <p:cNvPr id="19" name="Group 18">
                    <a:extLst>
                      <a:ext uri="{FF2B5EF4-FFF2-40B4-BE49-F238E27FC236}">
                        <a16:creationId xmlns:a16="http://schemas.microsoft.com/office/drawing/2014/main" id="{C5D5C4CC-5C20-7459-3C7D-5710C8E1C481}"/>
                      </a:ext>
                    </a:extLst>
                  </p:cNvPr>
                  <p:cNvGrpSpPr/>
                  <p:nvPr/>
                </p:nvGrpSpPr>
                <p:grpSpPr>
                  <a:xfrm>
                    <a:off x="0" y="0"/>
                    <a:ext cx="2516697" cy="3415710"/>
                    <a:chOff x="0" y="0"/>
                    <a:chExt cx="6778430" cy="3025569"/>
                  </a:xfrm>
                </p:grpSpPr>
                <p:graphicFrame>
                  <p:nvGraphicFramePr>
                    <p:cNvPr id="21" name="Chart 20">
                      <a:extLst>
                        <a:ext uri="{FF2B5EF4-FFF2-40B4-BE49-F238E27FC236}">
                          <a16:creationId xmlns:a16="http://schemas.microsoft.com/office/drawing/2014/main" id="{20108DE3-03D3-4055-5D51-3C6B4F62D119}"/>
                        </a:ext>
                      </a:extLst>
                    </p:cNvPr>
                    <p:cNvGraphicFramePr>
                      <a:graphicFrameLocks/>
                    </p:cNvGraphicFramePr>
                    <p:nvPr>
                      <p:extLst>
                        <p:ext uri="{D42A27DB-BD31-4B8C-83A1-F6EECF244321}">
                          <p14:modId xmlns:p14="http://schemas.microsoft.com/office/powerpoint/2010/main" val="990282212"/>
                        </p:ext>
                      </p:extLst>
                    </p:nvPr>
                  </p:nvGraphicFramePr>
                  <p:xfrm>
                    <a:off x="0" y="0"/>
                    <a:ext cx="6778430" cy="3025569"/>
                  </p:xfrm>
                  <a:graphic>
                    <a:graphicData uri="http://schemas.openxmlformats.org/drawingml/2006/chart">
                      <c:chart xmlns:c="http://schemas.openxmlformats.org/drawingml/2006/chart" xmlns:r="http://schemas.openxmlformats.org/officeDocument/2006/relationships" r:id="rId33"/>
                    </a:graphicData>
                  </a:graphic>
                </p:graphicFrame>
                <p:grpSp>
                  <p:nvGrpSpPr>
                    <p:cNvPr id="22" name="Group 21">
                      <a:extLst>
                        <a:ext uri="{FF2B5EF4-FFF2-40B4-BE49-F238E27FC236}">
                          <a16:creationId xmlns:a16="http://schemas.microsoft.com/office/drawing/2014/main" id="{B1B96C0A-EF6D-0C58-2A4C-3A549A75100F}"/>
                        </a:ext>
                      </a:extLst>
                    </p:cNvPr>
                    <p:cNvGrpSpPr/>
                    <p:nvPr/>
                  </p:nvGrpSpPr>
                  <p:grpSpPr>
                    <a:xfrm>
                      <a:off x="4847942" y="307639"/>
                      <a:ext cx="1790183" cy="2565976"/>
                      <a:chOff x="4847942" y="307639"/>
                      <a:chExt cx="1798969" cy="2338348"/>
                    </a:xfrm>
                  </p:grpSpPr>
                  <p:graphicFrame>
                    <p:nvGraphicFramePr>
                      <p:cNvPr id="23" name="Chart 22">
                        <a:extLst>
                          <a:ext uri="{FF2B5EF4-FFF2-40B4-BE49-F238E27FC236}">
                            <a16:creationId xmlns:a16="http://schemas.microsoft.com/office/drawing/2014/main" id="{F7E4A28D-286C-35B6-1DE9-9D9781D5E1C5}"/>
                          </a:ext>
                        </a:extLst>
                      </p:cNvPr>
                      <p:cNvGraphicFramePr>
                        <a:graphicFrameLocks/>
                      </p:cNvGraphicFramePr>
                      <p:nvPr/>
                    </p:nvGraphicFramePr>
                    <p:xfrm>
                      <a:off x="4847942" y="307639"/>
                      <a:ext cx="1798969" cy="2338348"/>
                    </p:xfrm>
                    <a:graphic>
                      <a:graphicData uri="http://schemas.openxmlformats.org/drawingml/2006/chart">
                        <c:chart xmlns:c="http://schemas.openxmlformats.org/drawingml/2006/chart" xmlns:r="http://schemas.openxmlformats.org/officeDocument/2006/relationships" r:id="rId34"/>
                      </a:graphicData>
                    </a:graphic>
                  </p:graphicFrame>
                  <p:sp>
                    <p:nvSpPr>
                      <p:cNvPr id="24" name="TextBox 38">
                        <a:extLst>
                          <a:ext uri="{FF2B5EF4-FFF2-40B4-BE49-F238E27FC236}">
                            <a16:creationId xmlns:a16="http://schemas.microsoft.com/office/drawing/2014/main" id="{9F33BD0D-D64A-9C06-9928-ECB4AF6A9422}"/>
                          </a:ext>
                        </a:extLst>
                      </p:cNvPr>
                      <p:cNvSpPr txBox="1"/>
                      <p:nvPr/>
                    </p:nvSpPr>
                    <p:spPr>
                      <a:xfrm>
                        <a:off x="4915531" y="1298893"/>
                        <a:ext cx="1686865" cy="690321"/>
                      </a:xfrm>
                      <a:prstGeom prst="rect">
                        <a:avLst/>
                      </a:prstGeom>
                      <a:solidFill>
                        <a:sysClr val="window" lastClr="FFFFF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800"/>
                          </a:lnSpc>
                        </a:pPr>
                        <a:r>
                          <a:rPr lang="pt-BR" sz="1800" b="1" baseline="0" dirty="0">
                            <a:solidFill>
                              <a:sysClr val="windowText" lastClr="000000"/>
                            </a:solidFill>
                          </a:rPr>
                          <a:t>Mass Balance</a:t>
                        </a:r>
                        <a:endParaRPr lang="LID4096" sz="1800" b="1" dirty="0">
                          <a:solidFill>
                            <a:sysClr val="windowText" lastClr="000000"/>
                          </a:solidFill>
                        </a:endParaRPr>
                      </a:p>
                    </p:txBody>
                  </p:sp>
                </p:grpSp>
              </p:grpSp>
              <p:graphicFrame>
                <p:nvGraphicFramePr>
                  <p:cNvPr id="20" name="Chart 19">
                    <a:extLst>
                      <a:ext uri="{FF2B5EF4-FFF2-40B4-BE49-F238E27FC236}">
                        <a16:creationId xmlns:a16="http://schemas.microsoft.com/office/drawing/2014/main" id="{76D2DA50-0379-FAF4-0784-39C4FC98A1C3}"/>
                      </a:ext>
                    </a:extLst>
                  </p:cNvPr>
                  <p:cNvGraphicFramePr>
                    <a:graphicFrameLocks/>
                  </p:cNvGraphicFramePr>
                  <p:nvPr/>
                </p:nvGraphicFramePr>
                <p:xfrm>
                  <a:off x="1733949" y="2784312"/>
                  <a:ext cx="694597" cy="375133"/>
                </p:xfrm>
                <a:graphic>
                  <a:graphicData uri="http://schemas.openxmlformats.org/drawingml/2006/chart">
                    <c:chart xmlns:c="http://schemas.openxmlformats.org/drawingml/2006/chart" xmlns:r="http://schemas.openxmlformats.org/officeDocument/2006/relationships" r:id="rId35"/>
                  </a:graphicData>
                </a:graphic>
              </p:graphicFrame>
            </p:grpSp>
            <p:sp>
              <p:nvSpPr>
                <p:cNvPr id="18" name="Rectangle 17">
                  <a:extLst>
                    <a:ext uri="{FF2B5EF4-FFF2-40B4-BE49-F238E27FC236}">
                      <a16:creationId xmlns:a16="http://schemas.microsoft.com/office/drawing/2014/main" id="{8B25A2D7-FC91-77B9-CBE9-E5159723D88F}"/>
                    </a:ext>
                  </a:extLst>
                </p:cNvPr>
                <p:cNvSpPr/>
                <p:nvPr/>
              </p:nvSpPr>
              <p:spPr>
                <a:xfrm>
                  <a:off x="0" y="8277"/>
                  <a:ext cx="3755395" cy="2393674"/>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wrap="square"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LID4096" sz="1100"/>
                </a:p>
              </p:txBody>
            </p:sp>
          </p:grpSp>
          <p:grpSp>
            <p:nvGrpSpPr>
              <p:cNvPr id="14" name="Group 13">
                <a:extLst>
                  <a:ext uri="{FF2B5EF4-FFF2-40B4-BE49-F238E27FC236}">
                    <a16:creationId xmlns:a16="http://schemas.microsoft.com/office/drawing/2014/main" id="{4981132C-BD8E-6A10-BA2E-28CC91B20EAB}"/>
                  </a:ext>
                </a:extLst>
              </p:cNvPr>
              <p:cNvGrpSpPr/>
              <p:nvPr/>
            </p:nvGrpSpPr>
            <p:grpSpPr>
              <a:xfrm>
                <a:off x="2237658" y="41430"/>
                <a:ext cx="753473" cy="165641"/>
                <a:chOff x="2237658" y="41430"/>
                <a:chExt cx="753473" cy="200513"/>
              </a:xfrm>
            </p:grpSpPr>
            <p:sp>
              <p:nvSpPr>
                <p:cNvPr id="15" name="TextBox 23">
                  <a:extLst>
                    <a:ext uri="{FF2B5EF4-FFF2-40B4-BE49-F238E27FC236}">
                      <a16:creationId xmlns:a16="http://schemas.microsoft.com/office/drawing/2014/main" id="{F24AE28F-AE83-A39B-BAE7-55E250C35E63}"/>
                    </a:ext>
                  </a:extLst>
                </p:cNvPr>
                <p:cNvSpPr txBox="1"/>
                <p:nvPr/>
              </p:nvSpPr>
              <p:spPr>
                <a:xfrm>
                  <a:off x="2237658" y="51444"/>
                  <a:ext cx="404587" cy="190499"/>
                </a:xfrm>
                <a:prstGeom prst="rect">
                  <a:avLst/>
                </a:prstGeom>
                <a:no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a:solidFill>
                        <a:srgbClr val="0000FF"/>
                      </a:solidFill>
                    </a:rPr>
                    <a:t>IN  </a:t>
                  </a:r>
                  <a:endParaRPr lang="LID4096" sz="1400" b="1">
                    <a:solidFill>
                      <a:srgbClr val="0000FF"/>
                    </a:solidFill>
                  </a:endParaRPr>
                </a:p>
              </p:txBody>
            </p:sp>
            <p:sp>
              <p:nvSpPr>
                <p:cNvPr id="16" name="TextBox 24">
                  <a:extLst>
                    <a:ext uri="{FF2B5EF4-FFF2-40B4-BE49-F238E27FC236}">
                      <a16:creationId xmlns:a16="http://schemas.microsoft.com/office/drawing/2014/main" id="{DCC2EA4B-9636-DAE9-2415-96ECB3AF1134}"/>
                    </a:ext>
                  </a:extLst>
                </p:cNvPr>
                <p:cNvSpPr txBox="1"/>
                <p:nvPr/>
              </p:nvSpPr>
              <p:spPr>
                <a:xfrm>
                  <a:off x="2586544" y="41430"/>
                  <a:ext cx="404587" cy="190499"/>
                </a:xfrm>
                <a:prstGeom prst="rect">
                  <a:avLst/>
                </a:prstGeom>
                <a:no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400" b="1">
                      <a:solidFill>
                        <a:srgbClr val="FF0000"/>
                      </a:solidFill>
                    </a:rPr>
                    <a:t>OUT</a:t>
                  </a:r>
                  <a:endParaRPr lang="LID4096" sz="1400" b="1">
                    <a:solidFill>
                      <a:srgbClr val="FF0000"/>
                    </a:solidFill>
                  </a:endParaRPr>
                </a:p>
              </p:txBody>
            </p:sp>
          </p:grpSp>
        </p:grpSp>
        <p:sp>
          <p:nvSpPr>
            <p:cNvPr id="12" name="TextBox 29">
              <a:extLst>
                <a:ext uri="{FF2B5EF4-FFF2-40B4-BE49-F238E27FC236}">
                  <a16:creationId xmlns:a16="http://schemas.microsoft.com/office/drawing/2014/main" id="{C8A1A09F-3C86-5496-CD55-F31630A15750}"/>
                </a:ext>
              </a:extLst>
            </p:cNvPr>
            <p:cNvSpPr txBox="1"/>
            <p:nvPr/>
          </p:nvSpPr>
          <p:spPr>
            <a:xfrm>
              <a:off x="352019" y="115871"/>
              <a:ext cx="1048313" cy="248639"/>
            </a:xfrm>
            <a:prstGeom prst="rect">
              <a:avLst/>
            </a:prstGeom>
            <a:solidFill>
              <a:schemeClr val="bg1"/>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400" b="1">
                  <a:solidFill>
                    <a:schemeClr val="tx1"/>
                  </a:solidFill>
                </a:rPr>
                <a:t> (m</a:t>
              </a:r>
              <a:r>
                <a:rPr lang="pt-BR" sz="1400" b="1" baseline="30000">
                  <a:solidFill>
                    <a:schemeClr val="tx1"/>
                  </a:solidFill>
                </a:rPr>
                <a:t>3</a:t>
              </a:r>
              <a:r>
                <a:rPr lang="pt-BR" sz="1400" b="1">
                  <a:solidFill>
                    <a:schemeClr val="tx1"/>
                  </a:solidFill>
                </a:rPr>
                <a:t>/d)</a:t>
              </a:r>
              <a:endParaRPr lang="LID4096" sz="1400" b="1">
                <a:solidFill>
                  <a:schemeClr val="tx1"/>
                </a:solidFill>
              </a:endParaRPr>
            </a:p>
          </p:txBody>
        </p:sp>
      </p:grpSp>
    </p:spTree>
    <p:extLst>
      <p:ext uri="{BB962C8B-B14F-4D97-AF65-F5344CB8AC3E}">
        <p14:creationId xmlns:p14="http://schemas.microsoft.com/office/powerpoint/2010/main" val="271434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4298A2-EE5A-0112-3574-41E766EB34BA}"/>
              </a:ext>
            </a:extLst>
          </p:cNvPr>
          <p:cNvSpPr/>
          <p:nvPr/>
        </p:nvSpPr>
        <p:spPr>
          <a:xfrm>
            <a:off x="457223" y="318977"/>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1" name="Picture 40">
            <a:extLst>
              <a:ext uri="{FF2B5EF4-FFF2-40B4-BE49-F238E27FC236}">
                <a16:creationId xmlns:a16="http://schemas.microsoft.com/office/drawing/2014/main" id="{133B7EEA-8302-E353-0618-38A7B4941347}"/>
              </a:ext>
            </a:extLst>
          </p:cNvPr>
          <p:cNvPicPr>
            <a:picLocks noChangeAspect="1"/>
          </p:cNvPicPr>
          <p:nvPr/>
        </p:nvPicPr>
        <p:blipFill rotWithShape="1">
          <a:blip r:embed="rId3"/>
          <a:srcRect l="21760" t="20448"/>
          <a:stretch/>
        </p:blipFill>
        <p:spPr>
          <a:xfrm>
            <a:off x="7114595" y="3588936"/>
            <a:ext cx="4400278" cy="2668102"/>
          </a:xfrm>
          <a:prstGeom prst="rect">
            <a:avLst/>
          </a:prstGeom>
          <a:ln w="38100">
            <a:solidFill>
              <a:schemeClr val="tx1"/>
            </a:solidFill>
          </a:ln>
        </p:spPr>
      </p:pic>
      <p:sp>
        <p:nvSpPr>
          <p:cNvPr id="42" name="Rectangle 41">
            <a:extLst>
              <a:ext uri="{FF2B5EF4-FFF2-40B4-BE49-F238E27FC236}">
                <a16:creationId xmlns:a16="http://schemas.microsoft.com/office/drawing/2014/main" id="{06285113-0C2F-70A7-B71D-50CFD991E61A}"/>
              </a:ext>
            </a:extLst>
          </p:cNvPr>
          <p:cNvSpPr/>
          <p:nvPr/>
        </p:nvSpPr>
        <p:spPr>
          <a:xfrm>
            <a:off x="8129427" y="4164874"/>
            <a:ext cx="1101212" cy="747252"/>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9" name="Imagem 11837">
            <a:extLst>
              <a:ext uri="{FF2B5EF4-FFF2-40B4-BE49-F238E27FC236}">
                <a16:creationId xmlns:a16="http://schemas.microsoft.com/office/drawing/2014/main" id="{F88241CB-BF12-005A-CF76-85B61A97884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0793" y="2934900"/>
            <a:ext cx="2682288" cy="2477014"/>
          </a:xfrm>
          <a:prstGeom prst="rect">
            <a:avLst/>
          </a:prstGeom>
        </p:spPr>
      </p:pic>
      <p:pic>
        <p:nvPicPr>
          <p:cNvPr id="32" name="Imagem 1">
            <a:extLst>
              <a:ext uri="{FF2B5EF4-FFF2-40B4-BE49-F238E27FC236}">
                <a16:creationId xmlns:a16="http://schemas.microsoft.com/office/drawing/2014/main" id="{E8798047-18BE-EF4D-E590-66B9D6D36D3A}"/>
              </a:ext>
            </a:extLst>
          </p:cNvPr>
          <p:cNvPicPr>
            <a:picLocks/>
          </p:cNvPicPr>
          <p:nvPr/>
        </p:nvPicPr>
        <p:blipFill rotWithShape="1">
          <a:blip r:embed="rId5">
            <a:extLst>
              <a:ext uri="{28A0092B-C50C-407E-A947-70E740481C1C}">
                <a14:useLocalDpi xmlns:a14="http://schemas.microsoft.com/office/drawing/2010/main" val="0"/>
              </a:ext>
            </a:extLst>
          </a:blip>
          <a:srcRect l="2204" t="35139" r="6763" b="410"/>
          <a:stretch/>
        </p:blipFill>
        <p:spPr bwMode="auto">
          <a:xfrm>
            <a:off x="7114595" y="577331"/>
            <a:ext cx="4400279" cy="2798504"/>
          </a:xfrm>
          <a:prstGeom prst="rect">
            <a:avLst/>
          </a:prstGeom>
          <a:ln w="38100">
            <a:solidFill>
              <a:schemeClr val="tx1"/>
            </a:solidFill>
          </a:ln>
          <a:extLst>
            <a:ext uri="{53640926-AAD7-44D8-BBD7-CCE9431645EC}">
              <a14:shadowObscured xmlns:a14="http://schemas.microsoft.com/office/drawing/2010/main"/>
            </a:ext>
            <a:ext uri="{53640926-AAD7-44d8-BBD7-CCE9431645EC}">
              <a14:shadowObscured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pic>
        <p:nvPicPr>
          <p:cNvPr id="34" name="Imagem 11831">
            <a:extLst>
              <a:ext uri="{FF2B5EF4-FFF2-40B4-BE49-F238E27FC236}">
                <a16:creationId xmlns:a16="http://schemas.microsoft.com/office/drawing/2014/main" id="{3E1E601A-BD3B-6EE7-7F20-A1CE53CAD16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97994" y="533036"/>
            <a:ext cx="5990996" cy="3494543"/>
          </a:xfrm>
          <a:prstGeom prst="rect">
            <a:avLst/>
          </a:prstGeom>
        </p:spPr>
      </p:pic>
      <p:grpSp>
        <p:nvGrpSpPr>
          <p:cNvPr id="37" name="Agrupar 11839">
            <a:extLst>
              <a:ext uri="{FF2B5EF4-FFF2-40B4-BE49-F238E27FC236}">
                <a16:creationId xmlns:a16="http://schemas.microsoft.com/office/drawing/2014/main" id="{93B1CA45-19FF-55C0-D5E6-41EA6074C044}"/>
              </a:ext>
            </a:extLst>
          </p:cNvPr>
          <p:cNvGrpSpPr/>
          <p:nvPr/>
        </p:nvGrpSpPr>
        <p:grpSpPr>
          <a:xfrm>
            <a:off x="5151054" y="3679901"/>
            <a:ext cx="1695284" cy="329499"/>
            <a:chOff x="-151940" y="10833"/>
            <a:chExt cx="1728402" cy="442642"/>
          </a:xfrm>
        </p:grpSpPr>
        <p:grpSp>
          <p:nvGrpSpPr>
            <p:cNvPr id="38" name="Agrupar 11841">
              <a:extLst>
                <a:ext uri="{FF2B5EF4-FFF2-40B4-BE49-F238E27FC236}">
                  <a16:creationId xmlns:a16="http://schemas.microsoft.com/office/drawing/2014/main" id="{ADD67E3E-CC87-D087-BA23-E8DF87AF855B}"/>
                </a:ext>
              </a:extLst>
            </p:cNvPr>
            <p:cNvGrpSpPr/>
            <p:nvPr/>
          </p:nvGrpSpPr>
          <p:grpSpPr>
            <a:xfrm>
              <a:off x="-129999" y="10833"/>
              <a:ext cx="1706461" cy="417155"/>
              <a:chOff x="-156351" y="10833"/>
              <a:chExt cx="1706461" cy="417155"/>
            </a:xfrm>
          </p:grpSpPr>
          <p:sp>
            <p:nvSpPr>
              <p:cNvPr id="40" name="Caixa de Texto 11842">
                <a:extLst>
                  <a:ext uri="{FF2B5EF4-FFF2-40B4-BE49-F238E27FC236}">
                    <a16:creationId xmlns:a16="http://schemas.microsoft.com/office/drawing/2014/main" id="{F8447A28-D6D2-9299-B03A-2393A9BF61ED}"/>
                  </a:ext>
                </a:extLst>
              </p:cNvPr>
              <p:cNvSpPr txBox="1"/>
              <p:nvPr/>
            </p:nvSpPr>
            <p:spPr>
              <a:xfrm>
                <a:off x="-156351" y="10833"/>
                <a:ext cx="1613613" cy="186523"/>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just">
                  <a:spcAft>
                    <a:spcPts val="0"/>
                  </a:spcAft>
                </a:pPr>
                <a:r>
                  <a:rPr lang="pt-BR" sz="9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0             100          200          300</a:t>
                </a:r>
                <a:endParaRPr sz="1400" b="1" dirty="0">
                  <a:solidFill>
                    <a:srgbClr val="000000"/>
                  </a:solidFill>
                  <a:effectLst/>
                  <a:latin typeface="Times New Roman" panose="02020603050405020304" pitchFamily="18" charset="0"/>
                  <a:ea typeface="Calibri" panose="020F0502020204030204" pitchFamily="34" charset="0"/>
                </a:endParaRPr>
              </a:p>
            </p:txBody>
          </p:sp>
          <p:sp>
            <p:nvSpPr>
              <p:cNvPr id="43" name="Caixa de Texto 11843">
                <a:extLst>
                  <a:ext uri="{FF2B5EF4-FFF2-40B4-BE49-F238E27FC236}">
                    <a16:creationId xmlns:a16="http://schemas.microsoft.com/office/drawing/2014/main" id="{6241B768-3345-C6E3-3F17-C4704C88E9D7}"/>
                  </a:ext>
                </a:extLst>
              </p:cNvPr>
              <p:cNvSpPr txBox="1"/>
              <p:nvPr/>
            </p:nvSpPr>
            <p:spPr>
              <a:xfrm>
                <a:off x="1343460" y="199915"/>
                <a:ext cx="206650" cy="228073"/>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algn="just">
                  <a:spcAft>
                    <a:spcPts val="0"/>
                  </a:spcAft>
                </a:pPr>
                <a:r>
                  <a:rPr lang="pt-BR" sz="100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km</a:t>
                </a:r>
                <a:endParaRPr sz="1600" b="1" dirty="0">
                  <a:solidFill>
                    <a:srgbClr val="000000"/>
                  </a:solidFill>
                  <a:effectLst/>
                  <a:latin typeface="Times New Roman" panose="02020603050405020304" pitchFamily="18" charset="0"/>
                  <a:ea typeface="Calibri" panose="020F0502020204030204" pitchFamily="34" charset="0"/>
                </a:endParaRPr>
              </a:p>
            </p:txBody>
          </p:sp>
        </p:grpSp>
        <p:pic>
          <p:nvPicPr>
            <p:cNvPr id="39" name="Imagem 11853">
              <a:extLst>
                <a:ext uri="{FF2B5EF4-FFF2-40B4-BE49-F238E27FC236}">
                  <a16:creationId xmlns:a16="http://schemas.microsoft.com/office/drawing/2014/main" id="{F2E41007-1611-6FED-1A25-B188474955EE}"/>
                </a:ext>
              </a:extLst>
            </p:cNvPr>
            <p:cNvPicPr>
              <a:picLocks noChangeAspect="1"/>
            </p:cNvPicPr>
            <p:nvPr/>
          </p:nvPicPr>
          <p:blipFill>
            <a:blip r:embed="rId7"/>
            <a:stretch>
              <a:fillRect/>
            </a:stretch>
          </p:blipFill>
          <p:spPr>
            <a:xfrm>
              <a:off x="-151940" y="191563"/>
              <a:ext cx="1480391" cy="261912"/>
            </a:xfrm>
            <a:prstGeom prst="rect">
              <a:avLst/>
            </a:prstGeom>
          </p:spPr>
        </p:pic>
      </p:grpSp>
      <p:sp>
        <p:nvSpPr>
          <p:cNvPr id="58" name="TextBox 57">
            <a:extLst>
              <a:ext uri="{FF2B5EF4-FFF2-40B4-BE49-F238E27FC236}">
                <a16:creationId xmlns:a16="http://schemas.microsoft.com/office/drawing/2014/main" id="{899A87BA-F0E1-2EB3-1754-80C366B4962B}"/>
              </a:ext>
            </a:extLst>
          </p:cNvPr>
          <p:cNvSpPr txBox="1"/>
          <p:nvPr/>
        </p:nvSpPr>
        <p:spPr>
          <a:xfrm>
            <a:off x="553924" y="4501482"/>
            <a:ext cx="1802437" cy="1015663"/>
          </a:xfrm>
          <a:prstGeom prst="rect">
            <a:avLst/>
          </a:prstGeom>
          <a:noFill/>
        </p:spPr>
        <p:txBody>
          <a:bodyPr wrap="square" rtlCol="0">
            <a:spAutoFit/>
          </a:bodyPr>
          <a:lstStyle/>
          <a:p>
            <a:r>
              <a:rPr lang="en-US" sz="2000" b="1" dirty="0"/>
              <a:t>Guarulhos</a:t>
            </a:r>
          </a:p>
          <a:p>
            <a:r>
              <a:rPr lang="en-US" sz="2000" b="1" dirty="0"/>
              <a:t>São Paulo</a:t>
            </a:r>
          </a:p>
          <a:p>
            <a:r>
              <a:rPr lang="en-US" sz="2000" b="1" dirty="0"/>
              <a:t>Brazil</a:t>
            </a:r>
          </a:p>
        </p:txBody>
      </p:sp>
      <p:sp>
        <p:nvSpPr>
          <p:cNvPr id="59" name="TextBox 58">
            <a:extLst>
              <a:ext uri="{FF2B5EF4-FFF2-40B4-BE49-F238E27FC236}">
                <a16:creationId xmlns:a16="http://schemas.microsoft.com/office/drawing/2014/main" id="{6510AB23-A478-60DB-E18C-A8AD032D9714}"/>
              </a:ext>
            </a:extLst>
          </p:cNvPr>
          <p:cNvSpPr txBox="1"/>
          <p:nvPr/>
        </p:nvSpPr>
        <p:spPr>
          <a:xfrm>
            <a:off x="4888548" y="573421"/>
            <a:ext cx="1982171" cy="1502976"/>
          </a:xfrm>
          <a:prstGeom prst="rect">
            <a:avLst/>
          </a:prstGeom>
          <a:noFill/>
        </p:spPr>
        <p:txBody>
          <a:bodyPr wrap="square" rtlCol="0">
            <a:spAutoFit/>
          </a:bodyPr>
          <a:lstStyle/>
          <a:p>
            <a:pPr algn="r">
              <a:lnSpc>
                <a:spcPts val="2200"/>
              </a:lnSpc>
            </a:pPr>
            <a:r>
              <a:rPr lang="en-US" sz="2200" b="1" dirty="0"/>
              <a:t>Vale do Paraíba e São Paulo </a:t>
            </a:r>
            <a:r>
              <a:rPr lang="en-US" sz="2000" dirty="0"/>
              <a:t>correlated sedimentary Basins</a:t>
            </a:r>
          </a:p>
        </p:txBody>
      </p:sp>
      <p:sp>
        <p:nvSpPr>
          <p:cNvPr id="63" name="TextBox 62">
            <a:extLst>
              <a:ext uri="{FF2B5EF4-FFF2-40B4-BE49-F238E27FC236}">
                <a16:creationId xmlns:a16="http://schemas.microsoft.com/office/drawing/2014/main" id="{F5272432-D3B7-A273-D9E2-F2BD9422A46B}"/>
              </a:ext>
            </a:extLst>
          </p:cNvPr>
          <p:cNvSpPr txBox="1"/>
          <p:nvPr/>
        </p:nvSpPr>
        <p:spPr>
          <a:xfrm>
            <a:off x="725023" y="630761"/>
            <a:ext cx="1802437" cy="830997"/>
          </a:xfrm>
          <a:prstGeom prst="rect">
            <a:avLst/>
          </a:prstGeom>
          <a:noFill/>
        </p:spPr>
        <p:txBody>
          <a:bodyPr wrap="square" rtlCol="0">
            <a:spAutoFit/>
          </a:bodyPr>
          <a:lstStyle/>
          <a:p>
            <a:r>
              <a:rPr lang="en-US" sz="2400" b="1" dirty="0"/>
              <a:t>CRSB </a:t>
            </a:r>
          </a:p>
          <a:p>
            <a:r>
              <a:rPr lang="en-US" sz="2400" b="1" dirty="0"/>
              <a:t>Rift </a:t>
            </a:r>
          </a:p>
        </p:txBody>
      </p:sp>
      <p:sp>
        <p:nvSpPr>
          <p:cNvPr id="65" name="TextBox 64">
            <a:extLst>
              <a:ext uri="{FF2B5EF4-FFF2-40B4-BE49-F238E27FC236}">
                <a16:creationId xmlns:a16="http://schemas.microsoft.com/office/drawing/2014/main" id="{4A27A535-9D4D-F8FA-F237-DBB30E20B7AD}"/>
              </a:ext>
            </a:extLst>
          </p:cNvPr>
          <p:cNvSpPr txBox="1"/>
          <p:nvPr/>
        </p:nvSpPr>
        <p:spPr>
          <a:xfrm>
            <a:off x="1467165" y="5594161"/>
            <a:ext cx="1693532" cy="707886"/>
          </a:xfrm>
          <a:prstGeom prst="rect">
            <a:avLst/>
          </a:prstGeom>
          <a:noFill/>
        </p:spPr>
        <p:txBody>
          <a:bodyPr wrap="square">
            <a:spAutoFit/>
          </a:bodyPr>
          <a:lstStyle/>
          <a:p>
            <a:pPr algn="r"/>
            <a:r>
              <a:rPr lang="en-US" sz="2000" b="1" dirty="0"/>
              <a:t>Upper Tietê river basin</a:t>
            </a:r>
          </a:p>
        </p:txBody>
      </p:sp>
      <p:sp>
        <p:nvSpPr>
          <p:cNvPr id="68" name="Rectangle 67">
            <a:extLst>
              <a:ext uri="{FF2B5EF4-FFF2-40B4-BE49-F238E27FC236}">
                <a16:creationId xmlns:a16="http://schemas.microsoft.com/office/drawing/2014/main" id="{9AC515D0-1602-B50F-562E-72C460138DC5}"/>
              </a:ext>
            </a:extLst>
          </p:cNvPr>
          <p:cNvSpPr/>
          <p:nvPr/>
        </p:nvSpPr>
        <p:spPr>
          <a:xfrm>
            <a:off x="9230639" y="1392177"/>
            <a:ext cx="716647" cy="575188"/>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9" name="Rectangle 68">
            <a:extLst>
              <a:ext uri="{FF2B5EF4-FFF2-40B4-BE49-F238E27FC236}">
                <a16:creationId xmlns:a16="http://schemas.microsoft.com/office/drawing/2014/main" id="{C2F44E56-CEA5-4413-4F1E-6BC618E41FC1}"/>
              </a:ext>
            </a:extLst>
          </p:cNvPr>
          <p:cNvSpPr/>
          <p:nvPr/>
        </p:nvSpPr>
        <p:spPr>
          <a:xfrm>
            <a:off x="9196374" y="1358839"/>
            <a:ext cx="778597" cy="64539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0" name="Arrow: Left-Right 69">
            <a:extLst>
              <a:ext uri="{FF2B5EF4-FFF2-40B4-BE49-F238E27FC236}">
                <a16:creationId xmlns:a16="http://schemas.microsoft.com/office/drawing/2014/main" id="{8A9343F8-9CE1-BF5C-DC6B-1F494786F3E2}"/>
              </a:ext>
            </a:extLst>
          </p:cNvPr>
          <p:cNvSpPr/>
          <p:nvPr/>
        </p:nvSpPr>
        <p:spPr>
          <a:xfrm rot="14608266">
            <a:off x="8038604" y="1775228"/>
            <a:ext cx="533338" cy="183616"/>
          </a:xfrm>
          <a:prstGeom prst="lef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2" name="Arrow: Left-Right 71">
            <a:extLst>
              <a:ext uri="{FF2B5EF4-FFF2-40B4-BE49-F238E27FC236}">
                <a16:creationId xmlns:a16="http://schemas.microsoft.com/office/drawing/2014/main" id="{A4A192FA-8801-EB2E-9D05-E7924D5A9420}"/>
              </a:ext>
            </a:extLst>
          </p:cNvPr>
          <p:cNvSpPr/>
          <p:nvPr/>
        </p:nvSpPr>
        <p:spPr>
          <a:xfrm rot="20069160">
            <a:off x="10668515" y="1312799"/>
            <a:ext cx="533338" cy="183616"/>
          </a:xfrm>
          <a:prstGeom prst="lef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4" name="TextBox 73">
            <a:extLst>
              <a:ext uri="{FF2B5EF4-FFF2-40B4-BE49-F238E27FC236}">
                <a16:creationId xmlns:a16="http://schemas.microsoft.com/office/drawing/2014/main" id="{BAD3F2FB-C42F-0249-3637-84579D0D95CA}"/>
              </a:ext>
            </a:extLst>
          </p:cNvPr>
          <p:cNvSpPr txBox="1"/>
          <p:nvPr/>
        </p:nvSpPr>
        <p:spPr>
          <a:xfrm>
            <a:off x="663065" y="4262996"/>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1</a:t>
            </a:r>
          </a:p>
        </p:txBody>
      </p:sp>
      <p:sp>
        <p:nvSpPr>
          <p:cNvPr id="75" name="TextBox 74">
            <a:extLst>
              <a:ext uri="{FF2B5EF4-FFF2-40B4-BE49-F238E27FC236}">
                <a16:creationId xmlns:a16="http://schemas.microsoft.com/office/drawing/2014/main" id="{FF303DAD-650A-5A74-B9E7-D27DEDBE50BF}"/>
              </a:ext>
            </a:extLst>
          </p:cNvPr>
          <p:cNvSpPr txBox="1"/>
          <p:nvPr/>
        </p:nvSpPr>
        <p:spPr>
          <a:xfrm>
            <a:off x="1118901" y="1496953"/>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2</a:t>
            </a:r>
          </a:p>
        </p:txBody>
      </p:sp>
      <p:sp>
        <p:nvSpPr>
          <p:cNvPr id="77" name="TextBox 76">
            <a:extLst>
              <a:ext uri="{FF2B5EF4-FFF2-40B4-BE49-F238E27FC236}">
                <a16:creationId xmlns:a16="http://schemas.microsoft.com/office/drawing/2014/main" id="{38F093CB-D6D9-9001-77CE-B52A5AA54A89}"/>
              </a:ext>
            </a:extLst>
          </p:cNvPr>
          <p:cNvSpPr txBox="1"/>
          <p:nvPr/>
        </p:nvSpPr>
        <p:spPr>
          <a:xfrm>
            <a:off x="7183357" y="3124055"/>
            <a:ext cx="182880" cy="182880"/>
          </a:xfrm>
          <a:prstGeom prst="rect">
            <a:avLst/>
          </a:prstGeom>
          <a:solidFill>
            <a:schemeClr val="bg1"/>
          </a:solidFill>
        </p:spPr>
        <p:txBody>
          <a:bodyPr wrap="none" lIns="0" tIns="0" rIns="0" bIns="0" rtlCol="0" anchor="ctr" anchorCtr="0">
            <a:noAutofit/>
          </a:bodyPr>
          <a:lstStyle/>
          <a:p>
            <a:pPr algn="ctr"/>
            <a:r>
              <a:rPr lang="en-US" b="1" dirty="0"/>
              <a:t>4</a:t>
            </a:r>
          </a:p>
        </p:txBody>
      </p:sp>
      <p:sp>
        <p:nvSpPr>
          <p:cNvPr id="78" name="TextBox 77">
            <a:extLst>
              <a:ext uri="{FF2B5EF4-FFF2-40B4-BE49-F238E27FC236}">
                <a16:creationId xmlns:a16="http://schemas.microsoft.com/office/drawing/2014/main" id="{F7A3B8E1-2919-5F63-A0B5-65F7B96FB6A8}"/>
              </a:ext>
            </a:extLst>
          </p:cNvPr>
          <p:cNvSpPr txBox="1"/>
          <p:nvPr/>
        </p:nvSpPr>
        <p:spPr>
          <a:xfrm>
            <a:off x="7178437" y="3657884"/>
            <a:ext cx="182880" cy="182880"/>
          </a:xfrm>
          <a:prstGeom prst="rect">
            <a:avLst/>
          </a:prstGeom>
          <a:solidFill>
            <a:schemeClr val="bg1"/>
          </a:solidFill>
        </p:spPr>
        <p:txBody>
          <a:bodyPr wrap="none" lIns="0" tIns="0" rIns="0" bIns="0" rtlCol="0" anchor="ctr" anchorCtr="0">
            <a:noAutofit/>
          </a:bodyPr>
          <a:lstStyle/>
          <a:p>
            <a:pPr algn="ctr"/>
            <a:r>
              <a:rPr lang="en-US" b="1"/>
              <a:t>5</a:t>
            </a:r>
            <a:endParaRPr lang="en-US" b="1" dirty="0"/>
          </a:p>
        </p:txBody>
      </p:sp>
      <p:grpSp>
        <p:nvGrpSpPr>
          <p:cNvPr id="6" name="Group 5">
            <a:extLst>
              <a:ext uri="{FF2B5EF4-FFF2-40B4-BE49-F238E27FC236}">
                <a16:creationId xmlns:a16="http://schemas.microsoft.com/office/drawing/2014/main" id="{7C672116-BCF5-7E9F-6E85-7D679769CD6C}"/>
              </a:ext>
            </a:extLst>
          </p:cNvPr>
          <p:cNvGrpSpPr>
            <a:grpSpLocks noChangeAspect="1"/>
          </p:cNvGrpSpPr>
          <p:nvPr/>
        </p:nvGrpSpPr>
        <p:grpSpPr>
          <a:xfrm>
            <a:off x="11321983" y="6559953"/>
            <a:ext cx="870018" cy="298048"/>
            <a:chOff x="11191013" y="6559953"/>
            <a:chExt cx="870018" cy="298048"/>
          </a:xfrm>
        </p:grpSpPr>
        <p:sp>
          <p:nvSpPr>
            <p:cNvPr id="7" name="Rectangle 6">
              <a:extLst>
                <a:ext uri="{FF2B5EF4-FFF2-40B4-BE49-F238E27FC236}">
                  <a16:creationId xmlns:a16="http://schemas.microsoft.com/office/drawing/2014/main" id="{0E5C93D9-6268-2663-A9A8-F80C397DDAB0}"/>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8" name="Object 4">
                  <a:extLst>
                    <a:ext uri="{63B3BB69-23CF-44E3-9099-C40C66FF867C}">
                      <a14:compatExt spid="_x0000_s1028"/>
                    </a:ext>
                    <a:ext uri="{FF2B5EF4-FFF2-40B4-BE49-F238E27FC236}">
                      <a16:creationId xmlns:a16="http://schemas.microsoft.com/office/drawing/2014/main" id="{A59ED6B6-5328-ADB4-E345-69E161780680}"/>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Object 4">
                  <a:extLst>
                    <a:ext uri="{63B3BB69-23CF-44E3-9099-C40C66FF867C}">
                      <a14:compatExt xmlns:a14="http://schemas.microsoft.com/office/drawing/2010/main" spid="_x0000_s1028"/>
                    </a:ext>
                    <a:ext uri="{FF2B5EF4-FFF2-40B4-BE49-F238E27FC236}">
                      <a16:creationId xmlns:a16="http://schemas.microsoft.com/office/drawing/2014/main" id="{A59ED6B6-5328-ADB4-E345-69E161780680}"/>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8"/>
                  <a:stretch>
                    <a:fillRect b="-11364"/>
                  </a:stretch>
                </a:blipFill>
              </p:spPr>
              <p:txBody>
                <a:bodyPr/>
                <a:lstStyle/>
                <a:p>
                  <a:r>
                    <a:rPr lang="LID4096">
                      <a:noFill/>
                    </a:rPr>
                    <a:t> </a:t>
                  </a:r>
                </a:p>
              </p:txBody>
            </p:sp>
          </mc:Fallback>
        </mc:AlternateContent>
      </p:grpSp>
      <p:sp>
        <p:nvSpPr>
          <p:cNvPr id="9" name="TextBox 8">
            <a:extLst>
              <a:ext uri="{FF2B5EF4-FFF2-40B4-BE49-F238E27FC236}">
                <a16:creationId xmlns:a16="http://schemas.microsoft.com/office/drawing/2014/main" id="{CB20F815-0668-0CEF-D7C9-14082AE7F031}"/>
              </a:ext>
            </a:extLst>
          </p:cNvPr>
          <p:cNvSpPr txBox="1"/>
          <p:nvPr/>
        </p:nvSpPr>
        <p:spPr>
          <a:xfrm>
            <a:off x="10840818" y="1365627"/>
            <a:ext cx="402499" cy="369332"/>
          </a:xfrm>
          <a:prstGeom prst="rect">
            <a:avLst/>
          </a:prstGeom>
          <a:noFill/>
        </p:spPr>
        <p:txBody>
          <a:bodyPr wrap="square" rtlCol="0">
            <a:spAutoFit/>
          </a:bodyPr>
          <a:lstStyle/>
          <a:p>
            <a:pPr algn="ctr"/>
            <a:r>
              <a:rPr lang="en-US" b="1" dirty="0"/>
              <a:t>x’</a:t>
            </a:r>
          </a:p>
        </p:txBody>
      </p:sp>
      <p:sp>
        <p:nvSpPr>
          <p:cNvPr id="10" name="TextBox 9">
            <a:extLst>
              <a:ext uri="{FF2B5EF4-FFF2-40B4-BE49-F238E27FC236}">
                <a16:creationId xmlns:a16="http://schemas.microsoft.com/office/drawing/2014/main" id="{7A2341FA-F83A-EB33-9C2A-3E125408E85A}"/>
              </a:ext>
            </a:extLst>
          </p:cNvPr>
          <p:cNvSpPr txBox="1"/>
          <p:nvPr/>
        </p:nvSpPr>
        <p:spPr>
          <a:xfrm>
            <a:off x="7902774" y="1776826"/>
            <a:ext cx="402499" cy="369332"/>
          </a:xfrm>
          <a:prstGeom prst="rect">
            <a:avLst/>
          </a:prstGeom>
          <a:noFill/>
        </p:spPr>
        <p:txBody>
          <a:bodyPr wrap="square" rtlCol="0">
            <a:spAutoFit/>
          </a:bodyPr>
          <a:lstStyle/>
          <a:p>
            <a:pPr algn="ctr"/>
            <a:r>
              <a:rPr lang="en-US" b="1" dirty="0"/>
              <a:t>y’</a:t>
            </a:r>
          </a:p>
        </p:txBody>
      </p:sp>
      <p:pic>
        <p:nvPicPr>
          <p:cNvPr id="11" name="Imagem 1">
            <a:extLst>
              <a:ext uri="{FF2B5EF4-FFF2-40B4-BE49-F238E27FC236}">
                <a16:creationId xmlns:a16="http://schemas.microsoft.com/office/drawing/2014/main" id="{B2E4BF3E-9EE6-9F66-DB51-D12C25F01DED}"/>
              </a:ext>
            </a:extLst>
          </p:cNvPr>
          <p:cNvPicPr>
            <a:picLocks noChangeAspect="1"/>
          </p:cNvPicPr>
          <p:nvPr/>
        </p:nvPicPr>
        <p:blipFill rotWithShape="1">
          <a:blip r:embed="rId9">
            <a:extLst>
              <a:ext uri="{28A0092B-C50C-407E-A947-70E740481C1C}">
                <a14:useLocalDpi xmlns:a14="http://schemas.microsoft.com/office/drawing/2010/main" val="0"/>
              </a:ext>
            </a:extLst>
          </a:blip>
          <a:srcRect t="2375"/>
          <a:stretch/>
        </p:blipFill>
        <p:spPr bwMode="auto">
          <a:xfrm>
            <a:off x="3433696" y="4174422"/>
            <a:ext cx="3483339" cy="2095144"/>
          </a:xfrm>
          <a:prstGeom prst="rect">
            <a:avLst/>
          </a:prstGeom>
          <a:ln w="38100">
            <a:solidFill>
              <a:schemeClr val="tx1"/>
            </a:solidFill>
          </a:ln>
          <a:extLst>
            <a:ext uri="{53640926-AAD7-44D8-BBD7-CCE9431645EC}">
              <a14:shadowObscured xmlns:a14="http://schemas.microsoft.com/office/drawing/2010/main"/>
            </a:ext>
            <a:ext uri="{53640926-AAD7-44d8-BBD7-CCE9431645EC}">
              <a14:shadowObscured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
        <p:nvSpPr>
          <p:cNvPr id="12" name="Rectangle 11">
            <a:extLst>
              <a:ext uri="{FF2B5EF4-FFF2-40B4-BE49-F238E27FC236}">
                <a16:creationId xmlns:a16="http://schemas.microsoft.com/office/drawing/2014/main" id="{DD647673-14BD-458B-86E0-9F8F22315BD9}"/>
              </a:ext>
            </a:extLst>
          </p:cNvPr>
          <p:cNvSpPr/>
          <p:nvPr/>
        </p:nvSpPr>
        <p:spPr>
          <a:xfrm>
            <a:off x="4364996" y="4618762"/>
            <a:ext cx="490231" cy="332692"/>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3" name="Agrupar 212">
            <a:extLst>
              <a:ext uri="{FF2B5EF4-FFF2-40B4-BE49-F238E27FC236}">
                <a16:creationId xmlns:a16="http://schemas.microsoft.com/office/drawing/2014/main" id="{83CD3456-1F3B-4411-AA88-09A971ADD6B8}"/>
              </a:ext>
            </a:extLst>
          </p:cNvPr>
          <p:cNvGrpSpPr>
            <a:grpSpLocks noChangeAspect="1"/>
          </p:cNvGrpSpPr>
          <p:nvPr/>
        </p:nvGrpSpPr>
        <p:grpSpPr>
          <a:xfrm>
            <a:off x="5384926" y="5885942"/>
            <a:ext cx="1575439" cy="332692"/>
            <a:chOff x="0" y="-14790"/>
            <a:chExt cx="1376999" cy="340723"/>
          </a:xfrm>
        </p:grpSpPr>
        <p:sp>
          <p:nvSpPr>
            <p:cNvPr id="14" name="Caixa de Texto 9275">
              <a:extLst>
                <a:ext uri="{FF2B5EF4-FFF2-40B4-BE49-F238E27FC236}">
                  <a16:creationId xmlns:a16="http://schemas.microsoft.com/office/drawing/2014/main" id="{5763535C-CE39-7546-D9CA-10A904D93E64}"/>
                </a:ext>
              </a:extLst>
            </p:cNvPr>
            <p:cNvSpPr txBox="1"/>
            <p:nvPr/>
          </p:nvSpPr>
          <p:spPr>
            <a:xfrm>
              <a:off x="42915" y="-14790"/>
              <a:ext cx="1334084" cy="204693"/>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just">
                <a:spcBef>
                  <a:spcPts val="0"/>
                </a:spcBef>
                <a:spcAft>
                  <a:spcPts val="0"/>
                </a:spcAft>
              </a:pPr>
              <a:r>
                <a:rPr lang="pt-BR" sz="1050"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0        5       10       15</a:t>
              </a:r>
              <a:endParaRPr sz="2400" b="1" dirty="0">
                <a:solidFill>
                  <a:srgbClr val="000000"/>
                </a:solidFill>
                <a:effectLst/>
                <a:latin typeface="Times New Roman" panose="02020603050405020304" pitchFamily="18" charset="0"/>
                <a:ea typeface="Calibri" panose="020F0502020204030204" pitchFamily="34" charset="0"/>
              </a:endParaRPr>
            </a:p>
          </p:txBody>
        </p:sp>
        <p:sp>
          <p:nvSpPr>
            <p:cNvPr id="15" name="Caixa de Texto 9276">
              <a:extLst>
                <a:ext uri="{FF2B5EF4-FFF2-40B4-BE49-F238E27FC236}">
                  <a16:creationId xmlns:a16="http://schemas.microsoft.com/office/drawing/2014/main" id="{7726A601-F33D-9CB5-D3C9-FEBE049326E2}"/>
                </a:ext>
              </a:extLst>
            </p:cNvPr>
            <p:cNvSpPr txBox="1"/>
            <p:nvPr/>
          </p:nvSpPr>
          <p:spPr>
            <a:xfrm>
              <a:off x="1046275" y="130994"/>
              <a:ext cx="209185" cy="169544"/>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algn="just">
                <a:spcBef>
                  <a:spcPts val="0"/>
                </a:spcBef>
                <a:spcAft>
                  <a:spcPts val="0"/>
                </a:spcAft>
              </a:pPr>
              <a:r>
                <a:rPr lang="pt-BR" sz="1050" b="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km</a:t>
              </a:r>
              <a:endParaRPr sz="2400" b="1">
                <a:solidFill>
                  <a:srgbClr val="000000"/>
                </a:solidFill>
                <a:effectLst/>
                <a:latin typeface="Times New Roman" panose="02020603050405020304" pitchFamily="18" charset="0"/>
                <a:ea typeface="Calibri" panose="020F0502020204030204" pitchFamily="34" charset="0"/>
              </a:endParaRPr>
            </a:p>
          </p:txBody>
        </p:sp>
        <p:pic>
          <p:nvPicPr>
            <p:cNvPr id="16" name="Imagem 208">
              <a:extLst>
                <a:ext uri="{FF2B5EF4-FFF2-40B4-BE49-F238E27FC236}">
                  <a16:creationId xmlns:a16="http://schemas.microsoft.com/office/drawing/2014/main" id="{B6C41CF3-892B-DDCF-417C-006E64489B4B}"/>
                </a:ext>
              </a:extLst>
            </p:cNvPr>
            <p:cNvPicPr>
              <a:picLocks noChangeAspect="1"/>
            </p:cNvPicPr>
            <p:nvPr/>
          </p:nvPicPr>
          <p:blipFill>
            <a:blip r:embed="rId7"/>
            <a:stretch>
              <a:fillRect/>
            </a:stretch>
          </p:blipFill>
          <p:spPr>
            <a:xfrm>
              <a:off x="0" y="130987"/>
              <a:ext cx="990616" cy="194946"/>
            </a:xfrm>
            <a:prstGeom prst="rect">
              <a:avLst/>
            </a:prstGeom>
          </p:spPr>
        </p:pic>
      </p:grpSp>
      <p:sp>
        <p:nvSpPr>
          <p:cNvPr id="17" name="TextBox 16">
            <a:extLst>
              <a:ext uri="{FF2B5EF4-FFF2-40B4-BE49-F238E27FC236}">
                <a16:creationId xmlns:a16="http://schemas.microsoft.com/office/drawing/2014/main" id="{ABCE8F5A-B5F2-4C3A-B152-CBBF80793AC6}"/>
              </a:ext>
            </a:extLst>
          </p:cNvPr>
          <p:cNvSpPr txBox="1"/>
          <p:nvPr/>
        </p:nvSpPr>
        <p:spPr>
          <a:xfrm>
            <a:off x="6616915" y="4244375"/>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3</a:t>
            </a:r>
          </a:p>
        </p:txBody>
      </p:sp>
      <p:grpSp>
        <p:nvGrpSpPr>
          <p:cNvPr id="22" name="Group 21">
            <a:extLst>
              <a:ext uri="{FF2B5EF4-FFF2-40B4-BE49-F238E27FC236}">
                <a16:creationId xmlns:a16="http://schemas.microsoft.com/office/drawing/2014/main" id="{446010C3-197C-251F-6C8A-7B173E1FD5A5}"/>
              </a:ext>
            </a:extLst>
          </p:cNvPr>
          <p:cNvGrpSpPr>
            <a:grpSpLocks noChangeAspect="1"/>
          </p:cNvGrpSpPr>
          <p:nvPr/>
        </p:nvGrpSpPr>
        <p:grpSpPr>
          <a:xfrm>
            <a:off x="725023" y="5500721"/>
            <a:ext cx="959888" cy="939892"/>
            <a:chOff x="630124" y="5508619"/>
            <a:chExt cx="959888" cy="939892"/>
          </a:xfrm>
        </p:grpSpPr>
        <p:pic>
          <p:nvPicPr>
            <p:cNvPr id="30" name="Imagem 11833">
              <a:extLst>
                <a:ext uri="{FF2B5EF4-FFF2-40B4-BE49-F238E27FC236}">
                  <a16:creationId xmlns:a16="http://schemas.microsoft.com/office/drawing/2014/main" id="{84E06B09-3325-62E0-C7BF-9983AB4A7A6B}"/>
                </a:ext>
              </a:extLst>
            </p:cNvPr>
            <p:cNvPicPr>
              <a:picLocks noChangeAspect="1"/>
            </p:cNvPicPr>
            <p:nvPr/>
          </p:nvPicPr>
          <p:blipFill rotWithShape="1">
            <a:blip r:embed="rId10">
              <a:extLst>
                <a:ext uri="{28A0092B-C50C-407E-A947-70E740481C1C}">
                  <a14:useLocalDpi xmlns:a14="http://schemas.microsoft.com/office/drawing/2010/main" val="0"/>
                </a:ext>
              </a:extLst>
            </a:blip>
            <a:srcRect t="13044" b="16239"/>
            <a:stretch/>
          </p:blipFill>
          <p:spPr bwMode="auto">
            <a:xfrm>
              <a:off x="647790" y="5508619"/>
              <a:ext cx="942222" cy="939892"/>
            </a:xfrm>
            <a:prstGeom prst="rect">
              <a:avLst/>
            </a:prstGeom>
            <a:noFill/>
            <a:ln>
              <a:noFill/>
            </a:ln>
          </p:spPr>
        </p:pic>
        <p:sp>
          <p:nvSpPr>
            <p:cNvPr id="18" name="TextBox 17">
              <a:extLst>
                <a:ext uri="{FF2B5EF4-FFF2-40B4-BE49-F238E27FC236}">
                  <a16:creationId xmlns:a16="http://schemas.microsoft.com/office/drawing/2014/main" id="{FBEC3F58-37B0-304C-DFCF-D74535FB2C38}"/>
                </a:ext>
              </a:extLst>
            </p:cNvPr>
            <p:cNvSpPr txBox="1"/>
            <p:nvPr/>
          </p:nvSpPr>
          <p:spPr>
            <a:xfrm>
              <a:off x="1444097" y="5921484"/>
              <a:ext cx="106958" cy="133212"/>
            </a:xfrm>
            <a:prstGeom prst="rect">
              <a:avLst/>
            </a:prstGeom>
            <a:solidFill>
              <a:schemeClr val="bg1"/>
            </a:solidFill>
          </p:spPr>
          <p:txBody>
            <a:bodyPr wrap="square" lIns="0" tIns="0" rIns="0" bIns="0" anchor="ctr" anchorCtr="0">
              <a:noAutofit/>
            </a:bodyPr>
            <a:lstStyle/>
            <a:p>
              <a:pPr algn="ctr"/>
              <a:r>
                <a:rPr lang="en-US" sz="1050" b="1" dirty="0"/>
                <a:t>E</a:t>
              </a:r>
            </a:p>
          </p:txBody>
        </p:sp>
        <p:sp>
          <p:nvSpPr>
            <p:cNvPr id="19" name="TextBox 18">
              <a:extLst>
                <a:ext uri="{FF2B5EF4-FFF2-40B4-BE49-F238E27FC236}">
                  <a16:creationId xmlns:a16="http://schemas.microsoft.com/office/drawing/2014/main" id="{B5E07939-5260-C55A-3980-CEB4736B5F26}"/>
                </a:ext>
              </a:extLst>
            </p:cNvPr>
            <p:cNvSpPr txBox="1"/>
            <p:nvPr/>
          </p:nvSpPr>
          <p:spPr>
            <a:xfrm>
              <a:off x="630124" y="5925807"/>
              <a:ext cx="146438" cy="133212"/>
            </a:xfrm>
            <a:prstGeom prst="rect">
              <a:avLst/>
            </a:prstGeom>
            <a:solidFill>
              <a:schemeClr val="bg1"/>
            </a:solidFill>
          </p:spPr>
          <p:txBody>
            <a:bodyPr wrap="square" lIns="0" tIns="0" rIns="0" bIns="0" anchor="ctr" anchorCtr="0">
              <a:noAutofit/>
            </a:bodyPr>
            <a:lstStyle/>
            <a:p>
              <a:pPr algn="ctr"/>
              <a:r>
                <a:rPr lang="en-US" sz="1050" b="1" dirty="0"/>
                <a:t>W</a:t>
              </a:r>
            </a:p>
          </p:txBody>
        </p:sp>
        <p:sp>
          <p:nvSpPr>
            <p:cNvPr id="20" name="TextBox 19">
              <a:extLst>
                <a:ext uri="{FF2B5EF4-FFF2-40B4-BE49-F238E27FC236}">
                  <a16:creationId xmlns:a16="http://schemas.microsoft.com/office/drawing/2014/main" id="{964FCC68-F15B-66AF-4898-6DF89F48547B}"/>
                </a:ext>
              </a:extLst>
            </p:cNvPr>
            <p:cNvSpPr txBox="1"/>
            <p:nvPr/>
          </p:nvSpPr>
          <p:spPr>
            <a:xfrm>
              <a:off x="1030119" y="5531639"/>
              <a:ext cx="146438" cy="133212"/>
            </a:xfrm>
            <a:prstGeom prst="rect">
              <a:avLst/>
            </a:prstGeom>
            <a:solidFill>
              <a:schemeClr val="bg1"/>
            </a:solidFill>
          </p:spPr>
          <p:txBody>
            <a:bodyPr wrap="square" lIns="0" tIns="0" rIns="0" bIns="0" anchor="ctr" anchorCtr="0">
              <a:noAutofit/>
            </a:bodyPr>
            <a:lstStyle/>
            <a:p>
              <a:pPr algn="ctr"/>
              <a:r>
                <a:rPr lang="en-US" sz="1050" b="1" dirty="0"/>
                <a:t>N</a:t>
              </a:r>
            </a:p>
          </p:txBody>
        </p:sp>
        <p:sp>
          <p:nvSpPr>
            <p:cNvPr id="21" name="TextBox 20">
              <a:extLst>
                <a:ext uri="{FF2B5EF4-FFF2-40B4-BE49-F238E27FC236}">
                  <a16:creationId xmlns:a16="http://schemas.microsoft.com/office/drawing/2014/main" id="{EA7C226E-0028-FF6A-B3E6-F706EEE48966}"/>
                </a:ext>
              </a:extLst>
            </p:cNvPr>
            <p:cNvSpPr txBox="1"/>
            <p:nvPr/>
          </p:nvSpPr>
          <p:spPr>
            <a:xfrm>
              <a:off x="1037262" y="6315299"/>
              <a:ext cx="146438" cy="133212"/>
            </a:xfrm>
            <a:prstGeom prst="rect">
              <a:avLst/>
            </a:prstGeom>
            <a:solidFill>
              <a:schemeClr val="bg1"/>
            </a:solidFill>
          </p:spPr>
          <p:txBody>
            <a:bodyPr wrap="square" lIns="0" tIns="0" rIns="0" bIns="0" anchor="ctr" anchorCtr="0">
              <a:noAutofit/>
            </a:bodyPr>
            <a:lstStyle/>
            <a:p>
              <a:pPr algn="ctr"/>
              <a:r>
                <a:rPr lang="en-US" sz="1050" b="1" dirty="0"/>
                <a:t>S</a:t>
              </a:r>
            </a:p>
          </p:txBody>
        </p:sp>
      </p:grpSp>
      <p:sp>
        <p:nvSpPr>
          <p:cNvPr id="24" name="Arrow: Left-Right 23">
            <a:extLst>
              <a:ext uri="{FF2B5EF4-FFF2-40B4-BE49-F238E27FC236}">
                <a16:creationId xmlns:a16="http://schemas.microsoft.com/office/drawing/2014/main" id="{0A5FABF1-B0CB-5DA7-3B82-A827509E0F19}"/>
              </a:ext>
            </a:extLst>
          </p:cNvPr>
          <p:cNvSpPr/>
          <p:nvPr/>
        </p:nvSpPr>
        <p:spPr>
          <a:xfrm rot="19601546">
            <a:off x="5797299" y="3114887"/>
            <a:ext cx="881810" cy="185405"/>
          </a:xfrm>
          <a:prstGeom prst="lef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TextBox 24">
            <a:extLst>
              <a:ext uri="{FF2B5EF4-FFF2-40B4-BE49-F238E27FC236}">
                <a16:creationId xmlns:a16="http://schemas.microsoft.com/office/drawing/2014/main" id="{7A5C9244-16CA-FA64-5B68-436163597E51}"/>
              </a:ext>
            </a:extLst>
          </p:cNvPr>
          <p:cNvSpPr txBox="1"/>
          <p:nvPr/>
        </p:nvSpPr>
        <p:spPr>
          <a:xfrm>
            <a:off x="6056335" y="3300899"/>
            <a:ext cx="994160" cy="369332"/>
          </a:xfrm>
          <a:prstGeom prst="rect">
            <a:avLst/>
          </a:prstGeom>
          <a:noFill/>
        </p:spPr>
        <p:txBody>
          <a:bodyPr wrap="square" rtlCol="0">
            <a:spAutoFit/>
          </a:bodyPr>
          <a:lstStyle/>
          <a:p>
            <a:pPr algn="ctr"/>
            <a:r>
              <a:rPr lang="en-US" b="1" dirty="0"/>
              <a:t>NE-SW</a:t>
            </a:r>
          </a:p>
        </p:txBody>
      </p:sp>
    </p:spTree>
    <p:extLst>
      <p:ext uri="{BB962C8B-B14F-4D97-AF65-F5344CB8AC3E}">
        <p14:creationId xmlns:p14="http://schemas.microsoft.com/office/powerpoint/2010/main" val="4070023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C25E942-6871-8F27-C37E-34D6B5176531}"/>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5" name="Picture 4">
            <a:extLst>
              <a:ext uri="{FF2B5EF4-FFF2-40B4-BE49-F238E27FC236}">
                <a16:creationId xmlns:a16="http://schemas.microsoft.com/office/drawing/2014/main" id="{3019ADC3-8B4B-A38E-C5C4-404CD3635422}"/>
              </a:ext>
            </a:extLst>
          </p:cNvPr>
          <p:cNvPicPr>
            <a:picLocks noChangeAspect="1"/>
          </p:cNvPicPr>
          <p:nvPr/>
        </p:nvPicPr>
        <p:blipFill rotWithShape="1">
          <a:blip r:embed="rId3"/>
          <a:srcRect t="11762" r="3909"/>
          <a:stretch/>
        </p:blipFill>
        <p:spPr>
          <a:xfrm>
            <a:off x="6271656" y="515366"/>
            <a:ext cx="5326267" cy="3009500"/>
          </a:xfrm>
          <a:prstGeom prst="rect">
            <a:avLst/>
          </a:prstGeom>
          <a:ln>
            <a:solidFill>
              <a:schemeClr val="tx1"/>
            </a:solidFill>
          </a:ln>
        </p:spPr>
      </p:pic>
      <p:grpSp>
        <p:nvGrpSpPr>
          <p:cNvPr id="33" name="Group 32">
            <a:extLst>
              <a:ext uri="{FF2B5EF4-FFF2-40B4-BE49-F238E27FC236}">
                <a16:creationId xmlns:a16="http://schemas.microsoft.com/office/drawing/2014/main" id="{69F5BBF1-5009-73DF-0FD2-60F3B88822E6}"/>
              </a:ext>
            </a:extLst>
          </p:cNvPr>
          <p:cNvGrpSpPr/>
          <p:nvPr/>
        </p:nvGrpSpPr>
        <p:grpSpPr>
          <a:xfrm>
            <a:off x="1425605" y="520213"/>
            <a:ext cx="4757561" cy="2590931"/>
            <a:chOff x="1190955" y="874346"/>
            <a:chExt cx="4757561" cy="2590931"/>
          </a:xfrm>
        </p:grpSpPr>
        <p:pic>
          <p:nvPicPr>
            <p:cNvPr id="3" name="Picture 2">
              <a:extLst>
                <a:ext uri="{FF2B5EF4-FFF2-40B4-BE49-F238E27FC236}">
                  <a16:creationId xmlns:a16="http://schemas.microsoft.com/office/drawing/2014/main" id="{D27CFBA3-DD16-C681-DA98-111A54C6B666}"/>
                </a:ext>
              </a:extLst>
            </p:cNvPr>
            <p:cNvPicPr>
              <a:picLocks noChangeAspect="1"/>
            </p:cNvPicPr>
            <p:nvPr/>
          </p:nvPicPr>
          <p:blipFill rotWithShape="1">
            <a:blip r:embed="rId4"/>
            <a:srcRect l="5877" t="9788" r="4901" b="12926"/>
            <a:stretch/>
          </p:blipFill>
          <p:spPr>
            <a:xfrm>
              <a:off x="1190955" y="874346"/>
              <a:ext cx="4757561" cy="2590931"/>
            </a:xfrm>
            <a:prstGeom prst="rect">
              <a:avLst/>
            </a:prstGeom>
            <a:ln>
              <a:solidFill>
                <a:schemeClr val="tx1"/>
              </a:solidFill>
            </a:ln>
          </p:spPr>
        </p:pic>
        <p:cxnSp>
          <p:nvCxnSpPr>
            <p:cNvPr id="7" name="Straight Connector 6">
              <a:extLst>
                <a:ext uri="{FF2B5EF4-FFF2-40B4-BE49-F238E27FC236}">
                  <a16:creationId xmlns:a16="http://schemas.microsoft.com/office/drawing/2014/main" id="{103F349A-8878-F7CA-F482-ADBD2C466479}"/>
                </a:ext>
              </a:extLst>
            </p:cNvPr>
            <p:cNvCxnSpPr>
              <a:cxnSpLocks/>
            </p:cNvCxnSpPr>
            <p:nvPr/>
          </p:nvCxnSpPr>
          <p:spPr>
            <a:xfrm flipV="1">
              <a:off x="3720469" y="1478788"/>
              <a:ext cx="136934" cy="1171234"/>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6AE42F-C907-91C5-533F-C1A1FE26809E}"/>
                </a:ext>
              </a:extLst>
            </p:cNvPr>
            <p:cNvSpPr txBox="1"/>
            <p:nvPr/>
          </p:nvSpPr>
          <p:spPr>
            <a:xfrm>
              <a:off x="2635032" y="1907120"/>
              <a:ext cx="972811" cy="369332"/>
            </a:xfrm>
            <a:prstGeom prst="rect">
              <a:avLst/>
            </a:prstGeom>
            <a:noFill/>
          </p:spPr>
          <p:txBody>
            <a:bodyPr wrap="square" rtlCol="0">
              <a:spAutoFit/>
            </a:bodyPr>
            <a:lstStyle/>
            <a:p>
              <a:pPr algn="r"/>
              <a:r>
                <a:rPr lang="en-US" b="1" dirty="0"/>
                <a:t>3.5 Km</a:t>
              </a:r>
              <a:endParaRPr lang="en-US" sz="1600" dirty="0"/>
            </a:p>
          </p:txBody>
        </p:sp>
      </p:grpSp>
      <p:pic>
        <p:nvPicPr>
          <p:cNvPr id="18" name="Picture 17">
            <a:extLst>
              <a:ext uri="{FF2B5EF4-FFF2-40B4-BE49-F238E27FC236}">
                <a16:creationId xmlns:a16="http://schemas.microsoft.com/office/drawing/2014/main" id="{55C9C7CA-4EEE-4882-8F02-9F42737DC684}"/>
              </a:ext>
            </a:extLst>
          </p:cNvPr>
          <p:cNvPicPr>
            <a:picLocks noChangeAspect="1"/>
          </p:cNvPicPr>
          <p:nvPr/>
        </p:nvPicPr>
        <p:blipFill rotWithShape="1">
          <a:blip r:embed="rId5"/>
          <a:srcRect t="11711" r="6337" b="20832"/>
          <a:stretch/>
        </p:blipFill>
        <p:spPr>
          <a:xfrm>
            <a:off x="647182" y="3607845"/>
            <a:ext cx="6342230" cy="2885971"/>
          </a:xfrm>
          <a:prstGeom prst="rect">
            <a:avLst/>
          </a:prstGeom>
          <a:ln>
            <a:solidFill>
              <a:schemeClr val="tx1"/>
            </a:solidFill>
          </a:ln>
        </p:spPr>
      </p:pic>
      <p:grpSp>
        <p:nvGrpSpPr>
          <p:cNvPr id="36" name="Group 35">
            <a:extLst>
              <a:ext uri="{FF2B5EF4-FFF2-40B4-BE49-F238E27FC236}">
                <a16:creationId xmlns:a16="http://schemas.microsoft.com/office/drawing/2014/main" id="{C149FF16-ABF7-EE91-18BF-66A985DAFA2A}"/>
              </a:ext>
            </a:extLst>
          </p:cNvPr>
          <p:cNvGrpSpPr/>
          <p:nvPr/>
        </p:nvGrpSpPr>
        <p:grpSpPr>
          <a:xfrm>
            <a:off x="7147698" y="3649792"/>
            <a:ext cx="4805157" cy="2288375"/>
            <a:chOff x="7248849" y="3900900"/>
            <a:chExt cx="4805157" cy="2288375"/>
          </a:xfrm>
        </p:grpSpPr>
        <p:cxnSp>
          <p:nvCxnSpPr>
            <p:cNvPr id="21" name="Straight Connector 20">
              <a:extLst>
                <a:ext uri="{FF2B5EF4-FFF2-40B4-BE49-F238E27FC236}">
                  <a16:creationId xmlns:a16="http://schemas.microsoft.com/office/drawing/2014/main" id="{8A7C704D-7F75-329A-D24E-5285479D32C5}"/>
                </a:ext>
              </a:extLst>
            </p:cNvPr>
            <p:cNvCxnSpPr>
              <a:cxnSpLocks/>
            </p:cNvCxnSpPr>
            <p:nvPr/>
          </p:nvCxnSpPr>
          <p:spPr>
            <a:xfrm>
              <a:off x="7325082" y="4513773"/>
              <a:ext cx="274320" cy="0"/>
            </a:xfrm>
            <a:prstGeom prst="line">
              <a:avLst/>
            </a:prstGeom>
            <a:ln w="254000">
              <a:solidFill>
                <a:srgbClr val="9F5FC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DF41AD-07FE-B19A-4001-CCA47894CC97}"/>
                </a:ext>
              </a:extLst>
            </p:cNvPr>
            <p:cNvCxnSpPr>
              <a:cxnSpLocks/>
            </p:cNvCxnSpPr>
            <p:nvPr/>
          </p:nvCxnSpPr>
          <p:spPr>
            <a:xfrm>
              <a:off x="7325082" y="4824862"/>
              <a:ext cx="274320" cy="0"/>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DB222D-8AA8-DD03-160F-668066E3A6CF}"/>
                </a:ext>
              </a:extLst>
            </p:cNvPr>
            <p:cNvCxnSpPr>
              <a:cxnSpLocks/>
            </p:cNvCxnSpPr>
            <p:nvPr/>
          </p:nvCxnSpPr>
          <p:spPr>
            <a:xfrm>
              <a:off x="7346216" y="5662389"/>
              <a:ext cx="274320" cy="0"/>
            </a:xfrm>
            <a:prstGeom prst="line">
              <a:avLst/>
            </a:prstGeom>
            <a:ln w="2540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570BCE-E627-C188-8175-1EB6C82837B7}"/>
                </a:ext>
              </a:extLst>
            </p:cNvPr>
            <p:cNvCxnSpPr>
              <a:cxnSpLocks/>
            </p:cNvCxnSpPr>
            <p:nvPr/>
          </p:nvCxnSpPr>
          <p:spPr>
            <a:xfrm>
              <a:off x="7346216" y="5997989"/>
              <a:ext cx="274320" cy="0"/>
            </a:xfrm>
            <a:prstGeom prst="line">
              <a:avLst/>
            </a:prstGeom>
            <a:ln w="254000">
              <a:solidFill>
                <a:srgbClr val="FFFF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72BFC1-5B51-BB92-4FB4-A2091D3A433F}"/>
                </a:ext>
              </a:extLst>
            </p:cNvPr>
            <p:cNvSpPr txBox="1"/>
            <p:nvPr/>
          </p:nvSpPr>
          <p:spPr>
            <a:xfrm>
              <a:off x="7248849" y="3900900"/>
              <a:ext cx="4657270" cy="400110"/>
            </a:xfrm>
            <a:prstGeom prst="rect">
              <a:avLst/>
            </a:prstGeom>
            <a:noFill/>
          </p:spPr>
          <p:txBody>
            <a:bodyPr wrap="square" rtlCol="0">
              <a:spAutoFit/>
            </a:bodyPr>
            <a:lstStyle/>
            <a:p>
              <a:r>
                <a:rPr lang="en-US" sz="2000" b="1" dirty="0"/>
                <a:t>Tertiary Sediments</a:t>
              </a:r>
              <a:r>
                <a:rPr lang="en-US" b="1" dirty="0"/>
                <a:t> of </a:t>
              </a:r>
              <a:r>
                <a:rPr lang="en-US" sz="2000" b="1" dirty="0"/>
                <a:t>São Paulo Formation </a:t>
              </a:r>
              <a:endParaRPr lang="en-US" dirty="0"/>
            </a:p>
          </p:txBody>
        </p:sp>
        <p:sp>
          <p:nvSpPr>
            <p:cNvPr id="26" name="TextBox 25">
              <a:extLst>
                <a:ext uri="{FF2B5EF4-FFF2-40B4-BE49-F238E27FC236}">
                  <a16:creationId xmlns:a16="http://schemas.microsoft.com/office/drawing/2014/main" id="{DB8D10B8-0400-5715-EB5F-E66CCFBAB779}"/>
                </a:ext>
              </a:extLst>
            </p:cNvPr>
            <p:cNvSpPr txBox="1"/>
            <p:nvPr/>
          </p:nvSpPr>
          <p:spPr>
            <a:xfrm>
              <a:off x="7248849" y="5079497"/>
              <a:ext cx="4805157" cy="400110"/>
            </a:xfrm>
            <a:prstGeom prst="rect">
              <a:avLst/>
            </a:prstGeom>
            <a:noFill/>
          </p:spPr>
          <p:txBody>
            <a:bodyPr wrap="square" rtlCol="0">
              <a:spAutoFit/>
            </a:bodyPr>
            <a:lstStyle/>
            <a:p>
              <a:r>
                <a:rPr lang="en-US" sz="2000" b="1" dirty="0"/>
                <a:t>Tertiary Sediments </a:t>
              </a:r>
              <a:r>
                <a:rPr lang="en-US" b="1" dirty="0"/>
                <a:t>of</a:t>
              </a:r>
              <a:r>
                <a:rPr lang="en-US" sz="2000" b="1" dirty="0"/>
                <a:t> Resende Formation </a:t>
              </a:r>
              <a:endParaRPr lang="en-US" dirty="0"/>
            </a:p>
          </p:txBody>
        </p:sp>
        <p:sp>
          <p:nvSpPr>
            <p:cNvPr id="27" name="TextBox 26">
              <a:extLst>
                <a:ext uri="{FF2B5EF4-FFF2-40B4-BE49-F238E27FC236}">
                  <a16:creationId xmlns:a16="http://schemas.microsoft.com/office/drawing/2014/main" id="{69F21F51-649C-0B7C-7293-15634DC514FD}"/>
                </a:ext>
              </a:extLst>
            </p:cNvPr>
            <p:cNvSpPr txBox="1"/>
            <p:nvPr/>
          </p:nvSpPr>
          <p:spPr>
            <a:xfrm>
              <a:off x="7669698" y="4322133"/>
              <a:ext cx="2866652" cy="691856"/>
            </a:xfrm>
            <a:prstGeom prst="rect">
              <a:avLst/>
            </a:prstGeom>
            <a:noFill/>
          </p:spPr>
          <p:txBody>
            <a:bodyPr wrap="square" rtlCol="0">
              <a:spAutoFit/>
            </a:bodyPr>
            <a:lstStyle/>
            <a:p>
              <a:pPr>
                <a:lnSpc>
                  <a:spcPts val="2400"/>
                </a:lnSpc>
              </a:pPr>
              <a:r>
                <a:rPr lang="en-US" i="1" dirty="0"/>
                <a:t>Sandy clay motled / red</a:t>
              </a:r>
            </a:p>
            <a:p>
              <a:pPr>
                <a:lnSpc>
                  <a:spcPts val="2400"/>
                </a:lnSpc>
              </a:pPr>
              <a:r>
                <a:rPr lang="en-US" i="1" dirty="0"/>
                <a:t>Clayed sand motled</a:t>
              </a:r>
              <a:endParaRPr lang="en-US" sz="1600" i="1" dirty="0"/>
            </a:p>
          </p:txBody>
        </p:sp>
        <p:sp>
          <p:nvSpPr>
            <p:cNvPr id="28" name="TextBox 27">
              <a:extLst>
                <a:ext uri="{FF2B5EF4-FFF2-40B4-BE49-F238E27FC236}">
                  <a16:creationId xmlns:a16="http://schemas.microsoft.com/office/drawing/2014/main" id="{0DF29745-9430-6B09-39DF-136B85FD908E}"/>
                </a:ext>
              </a:extLst>
            </p:cNvPr>
            <p:cNvSpPr txBox="1"/>
            <p:nvPr/>
          </p:nvSpPr>
          <p:spPr>
            <a:xfrm>
              <a:off x="7669697" y="5497419"/>
              <a:ext cx="2866652" cy="691856"/>
            </a:xfrm>
            <a:prstGeom prst="rect">
              <a:avLst/>
            </a:prstGeom>
            <a:noFill/>
          </p:spPr>
          <p:txBody>
            <a:bodyPr wrap="square" rtlCol="0">
              <a:spAutoFit/>
            </a:bodyPr>
            <a:lstStyle/>
            <a:p>
              <a:pPr>
                <a:lnSpc>
                  <a:spcPts val="2400"/>
                </a:lnSpc>
              </a:pPr>
              <a:r>
                <a:rPr lang="en-US" i="1" dirty="0"/>
                <a:t>Gray silty clay</a:t>
              </a:r>
            </a:p>
            <a:p>
              <a:pPr>
                <a:lnSpc>
                  <a:spcPts val="2400"/>
                </a:lnSpc>
              </a:pPr>
              <a:r>
                <a:rPr lang="en-US" i="1" dirty="0"/>
                <a:t>Gray and yellow silty sand</a:t>
              </a:r>
              <a:endParaRPr lang="en-US" sz="1600" i="1" dirty="0"/>
            </a:p>
          </p:txBody>
        </p:sp>
      </p:grpSp>
      <p:pic>
        <p:nvPicPr>
          <p:cNvPr id="38" name="Picture 37">
            <a:extLst>
              <a:ext uri="{FF2B5EF4-FFF2-40B4-BE49-F238E27FC236}">
                <a16:creationId xmlns:a16="http://schemas.microsoft.com/office/drawing/2014/main" id="{BCFC7333-92D1-CBCF-9AB6-B84F1D921885}"/>
              </a:ext>
            </a:extLst>
          </p:cNvPr>
          <p:cNvPicPr>
            <a:picLocks noChangeAspect="1"/>
          </p:cNvPicPr>
          <p:nvPr/>
        </p:nvPicPr>
        <p:blipFill>
          <a:blip r:embed="rId6"/>
          <a:stretch>
            <a:fillRect/>
          </a:stretch>
        </p:blipFill>
        <p:spPr>
          <a:xfrm>
            <a:off x="653874" y="498354"/>
            <a:ext cx="714375" cy="1885950"/>
          </a:xfrm>
          <a:prstGeom prst="rect">
            <a:avLst/>
          </a:prstGeom>
        </p:spPr>
      </p:pic>
      <p:sp>
        <p:nvSpPr>
          <p:cNvPr id="40" name="TextBox 39">
            <a:extLst>
              <a:ext uri="{FF2B5EF4-FFF2-40B4-BE49-F238E27FC236}">
                <a16:creationId xmlns:a16="http://schemas.microsoft.com/office/drawing/2014/main" id="{831D84D4-6919-B887-01B3-BF0C8F389097}"/>
              </a:ext>
            </a:extLst>
          </p:cNvPr>
          <p:cNvSpPr txBox="1"/>
          <p:nvPr/>
        </p:nvSpPr>
        <p:spPr>
          <a:xfrm>
            <a:off x="7068086" y="6012861"/>
            <a:ext cx="4609811" cy="492443"/>
          </a:xfrm>
          <a:prstGeom prst="rect">
            <a:avLst/>
          </a:prstGeom>
          <a:noFill/>
        </p:spPr>
        <p:txBody>
          <a:bodyPr wrap="square">
            <a:spAutoFit/>
          </a:bodyPr>
          <a:lstStyle/>
          <a:p>
            <a:pPr algn="r"/>
            <a:r>
              <a:rPr lang="en-US" sz="1300" b="0" i="0" u="none" strike="noStrike" baseline="0" dirty="0">
                <a:solidFill>
                  <a:srgbClr val="231F20"/>
                </a:solidFill>
                <a:latin typeface="UniversLTStd-LightCn"/>
              </a:rPr>
              <a:t>H. C. Rocha/M. Comulada /U. Maidl /C. H. Turolla Maia · </a:t>
            </a:r>
          </a:p>
          <a:p>
            <a:pPr algn="r"/>
            <a:r>
              <a:rPr lang="en-US" sz="1300" b="0" i="0" u="none" strike="noStrike" baseline="0" dirty="0">
                <a:solidFill>
                  <a:srgbClr val="231F20"/>
                </a:solidFill>
                <a:latin typeface="UniversLTStd-LightCn"/>
              </a:rPr>
              <a:t>São Paulo Metro – developments in shield tunnelling</a:t>
            </a:r>
            <a:endParaRPr lang="LID4096" sz="1300" dirty="0"/>
          </a:p>
        </p:txBody>
      </p:sp>
      <p:sp>
        <p:nvSpPr>
          <p:cNvPr id="41" name="TextBox 40">
            <a:extLst>
              <a:ext uri="{FF2B5EF4-FFF2-40B4-BE49-F238E27FC236}">
                <a16:creationId xmlns:a16="http://schemas.microsoft.com/office/drawing/2014/main" id="{8B09EDE0-F077-B154-2F29-037CA9CCA6E5}"/>
              </a:ext>
            </a:extLst>
          </p:cNvPr>
          <p:cNvSpPr txBox="1"/>
          <p:nvPr/>
        </p:nvSpPr>
        <p:spPr>
          <a:xfrm rot="17883491">
            <a:off x="1174053" y="4987678"/>
            <a:ext cx="1039355" cy="246221"/>
          </a:xfrm>
          <a:prstGeom prst="rect">
            <a:avLst/>
          </a:prstGeom>
          <a:solidFill>
            <a:schemeClr val="bg1"/>
          </a:solidFill>
        </p:spPr>
        <p:txBody>
          <a:bodyPr wrap="square" lIns="0" tIns="0" rIns="0" bIns="0" rtlCol="0" anchor="ctr" anchorCtr="0">
            <a:spAutoFit/>
          </a:bodyPr>
          <a:lstStyle/>
          <a:p>
            <a:pPr algn="ctr"/>
            <a:r>
              <a:rPr lang="pt-BR" sz="1600" dirty="0"/>
              <a:t>Perdizes</a:t>
            </a:r>
            <a:endParaRPr lang="pt-BR" sz="1400" dirty="0"/>
          </a:p>
        </p:txBody>
      </p:sp>
      <p:sp>
        <p:nvSpPr>
          <p:cNvPr id="42" name="TextBox 41">
            <a:extLst>
              <a:ext uri="{FF2B5EF4-FFF2-40B4-BE49-F238E27FC236}">
                <a16:creationId xmlns:a16="http://schemas.microsoft.com/office/drawing/2014/main" id="{AA52335F-E2A9-015A-8A59-C43A97456759}"/>
              </a:ext>
            </a:extLst>
          </p:cNvPr>
          <p:cNvSpPr txBox="1"/>
          <p:nvPr/>
        </p:nvSpPr>
        <p:spPr>
          <a:xfrm rot="17853731">
            <a:off x="406028" y="4762272"/>
            <a:ext cx="1583203" cy="246221"/>
          </a:xfrm>
          <a:prstGeom prst="rect">
            <a:avLst/>
          </a:prstGeom>
          <a:solidFill>
            <a:schemeClr val="bg1"/>
          </a:solidFill>
        </p:spPr>
        <p:txBody>
          <a:bodyPr wrap="square" lIns="0" tIns="0" rIns="0" bIns="0" rtlCol="0" anchor="ctr" anchorCtr="0">
            <a:spAutoFit/>
          </a:bodyPr>
          <a:lstStyle/>
          <a:p>
            <a:pPr algn="ctr"/>
            <a:r>
              <a:rPr lang="pt-BR" sz="1600" dirty="0"/>
              <a:t>Sesc Pompeia</a:t>
            </a:r>
            <a:endParaRPr lang="pt-BR" sz="1400" dirty="0"/>
          </a:p>
        </p:txBody>
      </p:sp>
      <p:sp>
        <p:nvSpPr>
          <p:cNvPr id="43" name="TextBox 42">
            <a:extLst>
              <a:ext uri="{FF2B5EF4-FFF2-40B4-BE49-F238E27FC236}">
                <a16:creationId xmlns:a16="http://schemas.microsoft.com/office/drawing/2014/main" id="{DE4F3A92-BC1B-37E1-E9CB-9B1E640E7047}"/>
              </a:ext>
            </a:extLst>
          </p:cNvPr>
          <p:cNvSpPr txBox="1"/>
          <p:nvPr/>
        </p:nvSpPr>
        <p:spPr>
          <a:xfrm rot="18293381">
            <a:off x="5002360" y="4740018"/>
            <a:ext cx="696207" cy="246221"/>
          </a:xfrm>
          <a:prstGeom prst="rect">
            <a:avLst/>
          </a:prstGeom>
          <a:solidFill>
            <a:schemeClr val="bg1"/>
          </a:solidFill>
        </p:spPr>
        <p:txBody>
          <a:bodyPr wrap="square" lIns="0" tIns="0" rIns="0" bIns="0" rtlCol="0" anchor="ctr" anchorCtr="0">
            <a:spAutoFit/>
          </a:bodyPr>
          <a:lstStyle/>
          <a:p>
            <a:pPr algn="ctr"/>
            <a:r>
              <a:rPr lang="pt-BR" sz="1600" dirty="0"/>
              <a:t>14 Biz</a:t>
            </a:r>
            <a:endParaRPr lang="pt-BR" sz="1400" dirty="0"/>
          </a:p>
        </p:txBody>
      </p:sp>
      <p:sp>
        <p:nvSpPr>
          <p:cNvPr id="44" name="TextBox 43">
            <a:extLst>
              <a:ext uri="{FF2B5EF4-FFF2-40B4-BE49-F238E27FC236}">
                <a16:creationId xmlns:a16="http://schemas.microsoft.com/office/drawing/2014/main" id="{F0CFC41D-774D-5A71-E255-315EC4C2F87B}"/>
              </a:ext>
            </a:extLst>
          </p:cNvPr>
          <p:cNvSpPr txBox="1"/>
          <p:nvPr/>
        </p:nvSpPr>
        <p:spPr>
          <a:xfrm rot="18293381">
            <a:off x="5695839" y="4087569"/>
            <a:ext cx="1158899" cy="246221"/>
          </a:xfrm>
          <a:prstGeom prst="rect">
            <a:avLst/>
          </a:prstGeom>
          <a:solidFill>
            <a:schemeClr val="bg1"/>
          </a:solidFill>
        </p:spPr>
        <p:txBody>
          <a:bodyPr wrap="square" lIns="0" tIns="0" rIns="0" bIns="0" rtlCol="0" anchor="ctr" anchorCtr="0">
            <a:spAutoFit/>
          </a:bodyPr>
          <a:lstStyle/>
          <a:p>
            <a:pPr algn="ctr"/>
            <a:r>
              <a:rPr lang="pt-BR" sz="1600" dirty="0"/>
              <a:t>13 de maio</a:t>
            </a:r>
            <a:endParaRPr lang="pt-BR" sz="1400" dirty="0"/>
          </a:p>
        </p:txBody>
      </p:sp>
      <p:sp>
        <p:nvSpPr>
          <p:cNvPr id="4" name="TextBox 3">
            <a:extLst>
              <a:ext uri="{FF2B5EF4-FFF2-40B4-BE49-F238E27FC236}">
                <a16:creationId xmlns:a16="http://schemas.microsoft.com/office/drawing/2014/main" id="{755F58C2-CEA5-FE9D-D193-DE35E5AA8E91}"/>
              </a:ext>
            </a:extLst>
          </p:cNvPr>
          <p:cNvSpPr txBox="1"/>
          <p:nvPr/>
        </p:nvSpPr>
        <p:spPr>
          <a:xfrm>
            <a:off x="3677969" y="6084061"/>
            <a:ext cx="4469353" cy="400110"/>
          </a:xfrm>
          <a:prstGeom prst="rect">
            <a:avLst/>
          </a:prstGeom>
          <a:noFill/>
        </p:spPr>
        <p:txBody>
          <a:bodyPr wrap="square" rtlCol="0">
            <a:spAutoFit/>
          </a:bodyPr>
          <a:lstStyle/>
          <a:p>
            <a:r>
              <a:rPr lang="en-US" sz="2000" b="1" dirty="0"/>
              <a:t>Geological Conceptual Model</a:t>
            </a:r>
            <a:endParaRPr lang="en-US" sz="2000" dirty="0"/>
          </a:p>
        </p:txBody>
      </p:sp>
      <p:sp>
        <p:nvSpPr>
          <p:cNvPr id="6" name="Arrow: Left-Right 5">
            <a:extLst>
              <a:ext uri="{FF2B5EF4-FFF2-40B4-BE49-F238E27FC236}">
                <a16:creationId xmlns:a16="http://schemas.microsoft.com/office/drawing/2014/main" id="{C70D8453-1C69-14BF-4A09-986859A12E5C}"/>
              </a:ext>
            </a:extLst>
          </p:cNvPr>
          <p:cNvSpPr/>
          <p:nvPr/>
        </p:nvSpPr>
        <p:spPr>
          <a:xfrm rot="19971901">
            <a:off x="4996646" y="2562641"/>
            <a:ext cx="881810" cy="185405"/>
          </a:xfrm>
          <a:prstGeom prst="lef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48F25568-938D-9D6B-4CA6-75A25018A628}"/>
              </a:ext>
            </a:extLst>
          </p:cNvPr>
          <p:cNvSpPr txBox="1"/>
          <p:nvPr/>
        </p:nvSpPr>
        <p:spPr>
          <a:xfrm>
            <a:off x="5255682" y="2748653"/>
            <a:ext cx="994160" cy="369332"/>
          </a:xfrm>
          <a:prstGeom prst="rect">
            <a:avLst/>
          </a:prstGeom>
          <a:noFill/>
        </p:spPr>
        <p:txBody>
          <a:bodyPr wrap="square" rtlCol="0">
            <a:spAutoFit/>
          </a:bodyPr>
          <a:lstStyle/>
          <a:p>
            <a:pPr algn="ctr"/>
            <a:r>
              <a:rPr lang="en-US" b="1" dirty="0"/>
              <a:t>NE-SW</a:t>
            </a:r>
          </a:p>
        </p:txBody>
      </p:sp>
      <p:pic>
        <p:nvPicPr>
          <p:cNvPr id="13" name="Picture 12">
            <a:extLst>
              <a:ext uri="{FF2B5EF4-FFF2-40B4-BE49-F238E27FC236}">
                <a16:creationId xmlns:a16="http://schemas.microsoft.com/office/drawing/2014/main" id="{AAB7527D-0B10-702A-159E-76BC7CC2DAFA}"/>
              </a:ext>
            </a:extLst>
          </p:cNvPr>
          <p:cNvPicPr>
            <a:picLocks noChangeAspect="1"/>
          </p:cNvPicPr>
          <p:nvPr/>
        </p:nvPicPr>
        <p:blipFill>
          <a:blip r:embed="rId7"/>
          <a:stretch>
            <a:fillRect/>
          </a:stretch>
        </p:blipFill>
        <p:spPr>
          <a:xfrm>
            <a:off x="653874" y="2542610"/>
            <a:ext cx="702108" cy="867884"/>
          </a:xfrm>
          <a:prstGeom prst="rect">
            <a:avLst/>
          </a:prstGeom>
        </p:spPr>
      </p:pic>
      <p:cxnSp>
        <p:nvCxnSpPr>
          <p:cNvPr id="15" name="Straight Connector 14">
            <a:extLst>
              <a:ext uri="{FF2B5EF4-FFF2-40B4-BE49-F238E27FC236}">
                <a16:creationId xmlns:a16="http://schemas.microsoft.com/office/drawing/2014/main" id="{F78AABE1-D581-FC8F-32FC-BFAFE482A0DA}"/>
              </a:ext>
            </a:extLst>
          </p:cNvPr>
          <p:cNvCxnSpPr>
            <a:cxnSpLocks/>
          </p:cNvCxnSpPr>
          <p:nvPr/>
        </p:nvCxnSpPr>
        <p:spPr>
          <a:xfrm>
            <a:off x="3795040" y="704908"/>
            <a:ext cx="1806969" cy="129198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C284D0-C6BC-3BEE-F0F1-EB02BAC5A656}"/>
              </a:ext>
            </a:extLst>
          </p:cNvPr>
          <p:cNvCxnSpPr>
            <a:cxnSpLocks/>
          </p:cNvCxnSpPr>
          <p:nvPr/>
        </p:nvCxnSpPr>
        <p:spPr>
          <a:xfrm>
            <a:off x="5607217" y="2012070"/>
            <a:ext cx="379591" cy="264553"/>
          </a:xfrm>
          <a:prstGeom prst="line">
            <a:avLst/>
          </a:prstGeom>
          <a:ln w="19050">
            <a:solidFill>
              <a:schemeClr val="tx1"/>
            </a:solidFill>
            <a:prstDash val="sysDot"/>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CF7EEFC-16D5-58F5-79B5-90C176C2AB79}"/>
              </a:ext>
            </a:extLst>
          </p:cNvPr>
          <p:cNvGrpSpPr/>
          <p:nvPr/>
        </p:nvGrpSpPr>
        <p:grpSpPr>
          <a:xfrm flipV="1">
            <a:off x="730751" y="3917268"/>
            <a:ext cx="1824330" cy="45719"/>
            <a:chOff x="1107281" y="2147483647"/>
            <a:chExt cx="1479023" cy="0"/>
          </a:xfrm>
        </p:grpSpPr>
        <p:cxnSp>
          <p:nvCxnSpPr>
            <p:cNvPr id="30" name="Straight Connector 29">
              <a:extLst>
                <a:ext uri="{FF2B5EF4-FFF2-40B4-BE49-F238E27FC236}">
                  <a16:creationId xmlns:a16="http://schemas.microsoft.com/office/drawing/2014/main" id="{05ADBD51-20AA-3711-9B8A-08FAD6D9177A}"/>
                </a:ext>
              </a:extLst>
            </p:cNvPr>
            <p:cNvCxnSpPr>
              <a:cxnSpLocks/>
            </p:cNvCxnSpPr>
            <p:nvPr/>
          </p:nvCxnSpPr>
          <p:spPr>
            <a:xfrm flipV="1">
              <a:off x="1546673" y="2147483647"/>
              <a:ext cx="103963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8EAF35D-0ED8-D3F2-6120-572B726BBAC3}"/>
                </a:ext>
              </a:extLst>
            </p:cNvPr>
            <p:cNvCxnSpPr>
              <a:cxnSpLocks/>
            </p:cNvCxnSpPr>
            <p:nvPr/>
          </p:nvCxnSpPr>
          <p:spPr>
            <a:xfrm>
              <a:off x="1107281" y="2147483647"/>
              <a:ext cx="454507" cy="0"/>
            </a:xfrm>
            <a:prstGeom prst="line">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E4C2D21A-EF8A-F84B-3B48-FDAE4AFFCDA6}"/>
              </a:ext>
            </a:extLst>
          </p:cNvPr>
          <p:cNvSpPr txBox="1"/>
          <p:nvPr/>
        </p:nvSpPr>
        <p:spPr>
          <a:xfrm>
            <a:off x="758854" y="3629525"/>
            <a:ext cx="1953004" cy="307777"/>
          </a:xfrm>
          <a:prstGeom prst="rect">
            <a:avLst/>
          </a:prstGeom>
          <a:noFill/>
        </p:spPr>
        <p:txBody>
          <a:bodyPr wrap="square" rtlCol="0">
            <a:spAutoFit/>
          </a:bodyPr>
          <a:lstStyle/>
          <a:p>
            <a:r>
              <a:rPr lang="en-US" sz="1400" b="1" dirty="0"/>
              <a:t>NW-SE cross section</a:t>
            </a:r>
            <a:endParaRPr lang="en-US" sz="1400" dirty="0"/>
          </a:p>
        </p:txBody>
      </p:sp>
      <p:sp>
        <p:nvSpPr>
          <p:cNvPr id="61" name="TextBox 60">
            <a:extLst>
              <a:ext uri="{FF2B5EF4-FFF2-40B4-BE49-F238E27FC236}">
                <a16:creationId xmlns:a16="http://schemas.microsoft.com/office/drawing/2014/main" id="{D50E8395-A96A-D0B6-F67F-6B50B2E38B42}"/>
              </a:ext>
            </a:extLst>
          </p:cNvPr>
          <p:cNvSpPr txBox="1"/>
          <p:nvPr/>
        </p:nvSpPr>
        <p:spPr>
          <a:xfrm>
            <a:off x="9662938" y="3022374"/>
            <a:ext cx="1872049" cy="369332"/>
          </a:xfrm>
          <a:prstGeom prst="rect">
            <a:avLst/>
          </a:prstGeom>
          <a:noFill/>
        </p:spPr>
        <p:txBody>
          <a:bodyPr wrap="square" rtlCol="0">
            <a:spAutoFit/>
          </a:bodyPr>
          <a:lstStyle/>
          <a:p>
            <a:pPr algn="r"/>
            <a:r>
              <a:rPr lang="en-US" b="1" dirty="0"/>
              <a:t>800 x 800 m (x,y)</a:t>
            </a:r>
            <a:endParaRPr lang="en-US" sz="1600" dirty="0"/>
          </a:p>
        </p:txBody>
      </p:sp>
      <p:sp>
        <p:nvSpPr>
          <p:cNvPr id="62" name="TextBox 61">
            <a:extLst>
              <a:ext uri="{FF2B5EF4-FFF2-40B4-BE49-F238E27FC236}">
                <a16:creationId xmlns:a16="http://schemas.microsoft.com/office/drawing/2014/main" id="{AB2E09AC-6F62-66D9-290E-565024A8479A}"/>
              </a:ext>
            </a:extLst>
          </p:cNvPr>
          <p:cNvSpPr txBox="1"/>
          <p:nvPr/>
        </p:nvSpPr>
        <p:spPr>
          <a:xfrm>
            <a:off x="6283070" y="3185704"/>
            <a:ext cx="1792506" cy="369332"/>
          </a:xfrm>
          <a:prstGeom prst="rect">
            <a:avLst/>
          </a:prstGeom>
          <a:noFill/>
        </p:spPr>
        <p:txBody>
          <a:bodyPr wrap="square" rtlCol="0">
            <a:spAutoFit/>
          </a:bodyPr>
          <a:lstStyle/>
          <a:p>
            <a:r>
              <a:rPr lang="en-US" b="1" dirty="0"/>
              <a:t>Max. 50 m (z) </a:t>
            </a:r>
            <a:r>
              <a:rPr lang="en-US" sz="1200" b="1" dirty="0">
                <a:latin typeface="Calibri" panose="020F0502020204030204" pitchFamily="34" charset="0"/>
                <a:cs typeface="Calibri" panose="020F0502020204030204" pitchFamily="34" charset="0"/>
              </a:rPr>
              <a:t>↕</a:t>
            </a:r>
            <a:endParaRPr lang="en-US" sz="1600" dirty="0"/>
          </a:p>
        </p:txBody>
      </p:sp>
      <p:sp>
        <p:nvSpPr>
          <p:cNvPr id="63" name="TextBox 62">
            <a:extLst>
              <a:ext uri="{FF2B5EF4-FFF2-40B4-BE49-F238E27FC236}">
                <a16:creationId xmlns:a16="http://schemas.microsoft.com/office/drawing/2014/main" id="{77B9B53E-6B7A-644C-161A-CA28D2EB49BF}"/>
              </a:ext>
            </a:extLst>
          </p:cNvPr>
          <p:cNvSpPr txBox="1"/>
          <p:nvPr/>
        </p:nvSpPr>
        <p:spPr>
          <a:xfrm>
            <a:off x="6283070" y="534350"/>
            <a:ext cx="1792506" cy="369332"/>
          </a:xfrm>
          <a:prstGeom prst="rect">
            <a:avLst/>
          </a:prstGeom>
          <a:noFill/>
        </p:spPr>
        <p:txBody>
          <a:bodyPr wrap="square" rtlCol="0">
            <a:spAutoFit/>
          </a:bodyPr>
          <a:lstStyle/>
          <a:p>
            <a:r>
              <a:rPr lang="en-US" b="1" dirty="0"/>
              <a:t>Min. 05 m (z) </a:t>
            </a:r>
            <a:r>
              <a:rPr lang="en-US" sz="1200" b="1" dirty="0">
                <a:latin typeface="Calibri" panose="020F0502020204030204" pitchFamily="34" charset="0"/>
                <a:cs typeface="Calibri" panose="020F0502020204030204" pitchFamily="34" charset="0"/>
              </a:rPr>
              <a:t>↕</a:t>
            </a:r>
            <a:endParaRPr lang="en-US" sz="1600" dirty="0"/>
          </a:p>
        </p:txBody>
      </p:sp>
      <p:sp>
        <p:nvSpPr>
          <p:cNvPr id="69" name="TextBox 68">
            <a:extLst>
              <a:ext uri="{FF2B5EF4-FFF2-40B4-BE49-F238E27FC236}">
                <a16:creationId xmlns:a16="http://schemas.microsoft.com/office/drawing/2014/main" id="{21BB951E-D453-CF1A-4EE6-496CE6B7686F}"/>
              </a:ext>
            </a:extLst>
          </p:cNvPr>
          <p:cNvSpPr txBox="1"/>
          <p:nvPr/>
        </p:nvSpPr>
        <p:spPr>
          <a:xfrm rot="2123633">
            <a:off x="4355809" y="1361380"/>
            <a:ext cx="1842601" cy="307777"/>
          </a:xfrm>
          <a:prstGeom prst="rect">
            <a:avLst/>
          </a:prstGeom>
          <a:noFill/>
        </p:spPr>
        <p:txBody>
          <a:bodyPr wrap="square" rtlCol="0">
            <a:spAutoFit/>
          </a:bodyPr>
          <a:lstStyle/>
          <a:p>
            <a:r>
              <a:rPr lang="en-US" sz="1400" b="1" dirty="0"/>
              <a:t>NW-SE cross section</a:t>
            </a:r>
            <a:endParaRPr lang="en-US" sz="1400" dirty="0"/>
          </a:p>
        </p:txBody>
      </p:sp>
      <p:sp>
        <p:nvSpPr>
          <p:cNvPr id="82" name="TextBox 81">
            <a:extLst>
              <a:ext uri="{FF2B5EF4-FFF2-40B4-BE49-F238E27FC236}">
                <a16:creationId xmlns:a16="http://schemas.microsoft.com/office/drawing/2014/main" id="{9BADD3AE-6925-1035-2F7B-BE31CA1DFB05}"/>
              </a:ext>
            </a:extLst>
          </p:cNvPr>
          <p:cNvSpPr txBox="1"/>
          <p:nvPr/>
        </p:nvSpPr>
        <p:spPr>
          <a:xfrm>
            <a:off x="3090163" y="3145051"/>
            <a:ext cx="3168265" cy="369332"/>
          </a:xfrm>
          <a:prstGeom prst="rect">
            <a:avLst/>
          </a:prstGeom>
          <a:noFill/>
        </p:spPr>
        <p:txBody>
          <a:bodyPr wrap="square" rtlCol="0">
            <a:spAutoFit/>
          </a:bodyPr>
          <a:lstStyle/>
          <a:p>
            <a:pPr algn="r"/>
            <a:r>
              <a:rPr lang="en-US" b="1" dirty="0"/>
              <a:t>Main depositional direction</a:t>
            </a:r>
          </a:p>
        </p:txBody>
      </p:sp>
      <p:sp>
        <p:nvSpPr>
          <p:cNvPr id="84" name="TextBox 83">
            <a:extLst>
              <a:ext uri="{FF2B5EF4-FFF2-40B4-BE49-F238E27FC236}">
                <a16:creationId xmlns:a16="http://schemas.microsoft.com/office/drawing/2014/main" id="{624ABB3B-A270-653F-FC51-508203A9EC35}"/>
              </a:ext>
            </a:extLst>
          </p:cNvPr>
          <p:cNvSpPr txBox="1"/>
          <p:nvPr/>
        </p:nvSpPr>
        <p:spPr>
          <a:xfrm>
            <a:off x="5962858" y="592920"/>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1</a:t>
            </a:r>
          </a:p>
        </p:txBody>
      </p:sp>
      <p:sp>
        <p:nvSpPr>
          <p:cNvPr id="85" name="TextBox 84">
            <a:extLst>
              <a:ext uri="{FF2B5EF4-FFF2-40B4-BE49-F238E27FC236}">
                <a16:creationId xmlns:a16="http://schemas.microsoft.com/office/drawing/2014/main" id="{09928E36-BE9B-875F-05D5-9376051E1099}"/>
              </a:ext>
            </a:extLst>
          </p:cNvPr>
          <p:cNvSpPr txBox="1"/>
          <p:nvPr/>
        </p:nvSpPr>
        <p:spPr>
          <a:xfrm>
            <a:off x="11352107" y="560853"/>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2</a:t>
            </a:r>
          </a:p>
        </p:txBody>
      </p:sp>
      <p:sp>
        <p:nvSpPr>
          <p:cNvPr id="10" name="Rectangle 9">
            <a:extLst>
              <a:ext uri="{FF2B5EF4-FFF2-40B4-BE49-F238E27FC236}">
                <a16:creationId xmlns:a16="http://schemas.microsoft.com/office/drawing/2014/main" id="{73CE6508-BF2F-B307-2EE2-A391C205DEC2}"/>
              </a:ext>
            </a:extLst>
          </p:cNvPr>
          <p:cNvSpPr/>
          <p:nvPr/>
        </p:nvSpPr>
        <p:spPr>
          <a:xfrm>
            <a:off x="3090163" y="3614564"/>
            <a:ext cx="2098843" cy="952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10">
            <a:extLst>
              <a:ext uri="{FF2B5EF4-FFF2-40B4-BE49-F238E27FC236}">
                <a16:creationId xmlns:a16="http://schemas.microsoft.com/office/drawing/2014/main" id="{AD2DFB7E-6756-D113-533A-3844F630B90E}"/>
              </a:ext>
            </a:extLst>
          </p:cNvPr>
          <p:cNvSpPr/>
          <p:nvPr/>
        </p:nvSpPr>
        <p:spPr>
          <a:xfrm>
            <a:off x="6844056" y="3891971"/>
            <a:ext cx="137077" cy="1274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TextBox 11">
            <a:extLst>
              <a:ext uri="{FF2B5EF4-FFF2-40B4-BE49-F238E27FC236}">
                <a16:creationId xmlns:a16="http://schemas.microsoft.com/office/drawing/2014/main" id="{740AE281-CD3A-7861-83D7-6D46012672BD}"/>
              </a:ext>
            </a:extLst>
          </p:cNvPr>
          <p:cNvSpPr txBox="1"/>
          <p:nvPr/>
        </p:nvSpPr>
        <p:spPr>
          <a:xfrm rot="18186764">
            <a:off x="6045508" y="4331741"/>
            <a:ext cx="1085379" cy="215444"/>
          </a:xfrm>
          <a:prstGeom prst="rect">
            <a:avLst/>
          </a:prstGeom>
          <a:solidFill>
            <a:schemeClr val="bg1"/>
          </a:solidFill>
        </p:spPr>
        <p:txBody>
          <a:bodyPr wrap="square" lIns="0" tIns="0" rIns="0" bIns="0" rtlCol="0" anchor="ctr" anchorCtr="0">
            <a:spAutoFit/>
          </a:bodyPr>
          <a:lstStyle/>
          <a:p>
            <a:pPr algn="ctr"/>
            <a:r>
              <a:rPr lang="pt-BR" sz="1400" dirty="0"/>
              <a:t>S. Joaquim</a:t>
            </a:r>
            <a:endParaRPr lang="pt-BR" sz="1200" dirty="0"/>
          </a:p>
        </p:txBody>
      </p:sp>
      <p:sp>
        <p:nvSpPr>
          <p:cNvPr id="14" name="TextBox 13">
            <a:extLst>
              <a:ext uri="{FF2B5EF4-FFF2-40B4-BE49-F238E27FC236}">
                <a16:creationId xmlns:a16="http://schemas.microsoft.com/office/drawing/2014/main" id="{F1F561AD-5915-3B5C-0367-3B64B588E03F}"/>
              </a:ext>
            </a:extLst>
          </p:cNvPr>
          <p:cNvSpPr txBox="1"/>
          <p:nvPr/>
        </p:nvSpPr>
        <p:spPr>
          <a:xfrm rot="18176677">
            <a:off x="4154144" y="4006694"/>
            <a:ext cx="1088882" cy="265899"/>
          </a:xfrm>
          <a:prstGeom prst="rect">
            <a:avLst/>
          </a:prstGeom>
          <a:solidFill>
            <a:schemeClr val="bg1"/>
          </a:solidFill>
        </p:spPr>
        <p:txBody>
          <a:bodyPr wrap="square" lIns="0" tIns="0" rIns="0" bIns="0" rtlCol="0" anchor="ctr" anchorCtr="0">
            <a:noAutofit/>
          </a:bodyPr>
          <a:lstStyle/>
          <a:p>
            <a:pPr algn="ctr"/>
            <a:r>
              <a:rPr lang="pt-BR" sz="1400" dirty="0"/>
              <a:t>Mackenzie</a:t>
            </a:r>
            <a:endParaRPr lang="pt-BR" sz="1200" dirty="0"/>
          </a:p>
        </p:txBody>
      </p:sp>
      <p:sp>
        <p:nvSpPr>
          <p:cNvPr id="16" name="TextBox 15">
            <a:extLst>
              <a:ext uri="{FF2B5EF4-FFF2-40B4-BE49-F238E27FC236}">
                <a16:creationId xmlns:a16="http://schemas.microsoft.com/office/drawing/2014/main" id="{BA87C53B-67D7-32E4-5A7D-76ED7451DA5A}"/>
              </a:ext>
            </a:extLst>
          </p:cNvPr>
          <p:cNvSpPr txBox="1"/>
          <p:nvPr/>
        </p:nvSpPr>
        <p:spPr>
          <a:xfrm rot="18176677">
            <a:off x="3403297" y="4063323"/>
            <a:ext cx="1240578" cy="288205"/>
          </a:xfrm>
          <a:prstGeom prst="rect">
            <a:avLst/>
          </a:prstGeom>
          <a:solidFill>
            <a:schemeClr val="bg1"/>
          </a:solidFill>
        </p:spPr>
        <p:txBody>
          <a:bodyPr wrap="square" lIns="0" tIns="0" rIns="0" bIns="0" rtlCol="0" anchor="ctr" anchorCtr="0">
            <a:noAutofit/>
          </a:bodyPr>
          <a:lstStyle/>
          <a:p>
            <a:pPr algn="ctr"/>
            <a:r>
              <a:rPr lang="pt-BR" sz="1050" dirty="0"/>
              <a:t>Angélica </a:t>
            </a:r>
            <a:r>
              <a:rPr lang="pt-BR" sz="900" dirty="0"/>
              <a:t>PACAEMBU</a:t>
            </a:r>
            <a:endParaRPr lang="pt-BR" sz="800" dirty="0"/>
          </a:p>
        </p:txBody>
      </p:sp>
      <p:sp>
        <p:nvSpPr>
          <p:cNvPr id="17" name="Rectangle 16">
            <a:extLst>
              <a:ext uri="{FF2B5EF4-FFF2-40B4-BE49-F238E27FC236}">
                <a16:creationId xmlns:a16="http://schemas.microsoft.com/office/drawing/2014/main" id="{F3A4AF1D-830D-0045-7780-6F9858B54500}"/>
              </a:ext>
            </a:extLst>
          </p:cNvPr>
          <p:cNvSpPr/>
          <p:nvPr/>
        </p:nvSpPr>
        <p:spPr>
          <a:xfrm>
            <a:off x="3298150" y="3649791"/>
            <a:ext cx="304558" cy="15366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TextBox 19">
            <a:extLst>
              <a:ext uri="{FF2B5EF4-FFF2-40B4-BE49-F238E27FC236}">
                <a16:creationId xmlns:a16="http://schemas.microsoft.com/office/drawing/2014/main" id="{3EFFC9A3-E4CE-9898-6523-17745289B954}"/>
              </a:ext>
            </a:extLst>
          </p:cNvPr>
          <p:cNvSpPr txBox="1"/>
          <p:nvPr/>
        </p:nvSpPr>
        <p:spPr>
          <a:xfrm rot="18176677">
            <a:off x="2343044" y="4023330"/>
            <a:ext cx="1223672" cy="422777"/>
          </a:xfrm>
          <a:prstGeom prst="rect">
            <a:avLst/>
          </a:prstGeom>
          <a:solidFill>
            <a:schemeClr val="bg1"/>
          </a:solidFill>
        </p:spPr>
        <p:txBody>
          <a:bodyPr wrap="square" lIns="0" tIns="0" rIns="0" bIns="0" rtlCol="0" anchor="ctr" anchorCtr="0">
            <a:noAutofit/>
          </a:bodyPr>
          <a:lstStyle/>
          <a:p>
            <a:pPr algn="ctr">
              <a:lnSpc>
                <a:spcPts val="1700"/>
              </a:lnSpc>
            </a:pPr>
            <a:r>
              <a:rPr lang="pt-BR" sz="1200" dirty="0"/>
              <a:t>PUC - Cardozo de almeida</a:t>
            </a:r>
            <a:endParaRPr lang="pt-BR" sz="1100" dirty="0"/>
          </a:p>
        </p:txBody>
      </p:sp>
      <p:grpSp>
        <p:nvGrpSpPr>
          <p:cNvPr id="34" name="Group 33">
            <a:extLst>
              <a:ext uri="{FF2B5EF4-FFF2-40B4-BE49-F238E27FC236}">
                <a16:creationId xmlns:a16="http://schemas.microsoft.com/office/drawing/2014/main" id="{F08E76E9-2EE0-3F59-AF17-90D75A3DC5BD}"/>
              </a:ext>
            </a:extLst>
          </p:cNvPr>
          <p:cNvGrpSpPr>
            <a:grpSpLocks noChangeAspect="1"/>
          </p:cNvGrpSpPr>
          <p:nvPr/>
        </p:nvGrpSpPr>
        <p:grpSpPr>
          <a:xfrm>
            <a:off x="11321983" y="6559953"/>
            <a:ext cx="870018" cy="298048"/>
            <a:chOff x="11191013" y="6559953"/>
            <a:chExt cx="870018" cy="298048"/>
          </a:xfrm>
        </p:grpSpPr>
        <p:sp>
          <p:nvSpPr>
            <p:cNvPr id="37" name="Rectangle 36">
              <a:extLst>
                <a:ext uri="{FF2B5EF4-FFF2-40B4-BE49-F238E27FC236}">
                  <a16:creationId xmlns:a16="http://schemas.microsoft.com/office/drawing/2014/main" id="{965EE758-B60B-D17D-9222-6C85BCE46CC9}"/>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39" name="Object 4">
                  <a:extLst>
                    <a:ext uri="{63B3BB69-23CF-44E3-9099-C40C66FF867C}">
                      <a14:compatExt spid="_x0000_s1028"/>
                    </a:ext>
                    <a:ext uri="{FF2B5EF4-FFF2-40B4-BE49-F238E27FC236}">
                      <a16:creationId xmlns:a16="http://schemas.microsoft.com/office/drawing/2014/main" id="{EA134E21-0F7D-AF63-921A-69EB75F2B3ED}"/>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9" name="Object 4">
                  <a:extLst>
                    <a:ext uri="{63B3BB69-23CF-44E3-9099-C40C66FF867C}">
                      <a14:compatExt xmlns:a14="http://schemas.microsoft.com/office/drawing/2010/main" spid="_x0000_s1028"/>
                    </a:ext>
                    <a:ext uri="{FF2B5EF4-FFF2-40B4-BE49-F238E27FC236}">
                      <a16:creationId xmlns:a16="http://schemas.microsoft.com/office/drawing/2014/main" id="{EA134E21-0F7D-AF63-921A-69EB75F2B3ED}"/>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8"/>
                  <a:stretch>
                    <a:fillRect b="-11364"/>
                  </a:stretch>
                </a:blipFill>
              </p:spPr>
              <p:txBody>
                <a:bodyPr/>
                <a:lstStyle/>
                <a:p>
                  <a:r>
                    <a:rPr lang="LID4096">
                      <a:noFill/>
                    </a:rPr>
                    <a:t> </a:t>
                  </a:r>
                </a:p>
              </p:txBody>
            </p:sp>
          </mc:Fallback>
        </mc:AlternateContent>
      </p:grpSp>
      <p:sp>
        <p:nvSpPr>
          <p:cNvPr id="53" name="TextBox 52">
            <a:extLst>
              <a:ext uri="{FF2B5EF4-FFF2-40B4-BE49-F238E27FC236}">
                <a16:creationId xmlns:a16="http://schemas.microsoft.com/office/drawing/2014/main" id="{DDDA8AC0-D3D6-D748-CA51-1F3C7568AE4C}"/>
              </a:ext>
            </a:extLst>
          </p:cNvPr>
          <p:cNvSpPr txBox="1"/>
          <p:nvPr/>
        </p:nvSpPr>
        <p:spPr>
          <a:xfrm>
            <a:off x="2728771" y="5621462"/>
            <a:ext cx="2866652" cy="384080"/>
          </a:xfrm>
          <a:prstGeom prst="rect">
            <a:avLst/>
          </a:prstGeom>
          <a:noFill/>
        </p:spPr>
        <p:txBody>
          <a:bodyPr wrap="square" rtlCol="0">
            <a:spAutoFit/>
          </a:bodyPr>
          <a:lstStyle/>
          <a:p>
            <a:pPr>
              <a:lnSpc>
                <a:spcPts val="2400"/>
              </a:lnSpc>
            </a:pPr>
            <a:r>
              <a:rPr lang="en-US" i="1" dirty="0"/>
              <a:t>bedrock</a:t>
            </a:r>
            <a:endParaRPr lang="en-US" sz="1600" i="1" dirty="0"/>
          </a:p>
        </p:txBody>
      </p:sp>
    </p:spTree>
    <p:extLst>
      <p:ext uri="{BB962C8B-B14F-4D97-AF65-F5344CB8AC3E}">
        <p14:creationId xmlns:p14="http://schemas.microsoft.com/office/powerpoint/2010/main" val="3174561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75511D7E-90FC-D699-7F72-D18DA90B909C}"/>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81" name="Group 280">
            <a:extLst>
              <a:ext uri="{FF2B5EF4-FFF2-40B4-BE49-F238E27FC236}">
                <a16:creationId xmlns:a16="http://schemas.microsoft.com/office/drawing/2014/main" id="{FF4F41C1-CCA2-DB53-097E-157A1F8B5784}"/>
              </a:ext>
            </a:extLst>
          </p:cNvPr>
          <p:cNvGrpSpPr>
            <a:grpSpLocks noChangeAspect="1"/>
          </p:cNvGrpSpPr>
          <p:nvPr/>
        </p:nvGrpSpPr>
        <p:grpSpPr>
          <a:xfrm>
            <a:off x="532293" y="365964"/>
            <a:ext cx="3285259" cy="2217313"/>
            <a:chOff x="656118" y="508177"/>
            <a:chExt cx="4170217" cy="2008729"/>
          </a:xfrm>
        </p:grpSpPr>
        <p:pic>
          <p:nvPicPr>
            <p:cNvPr id="282" name="Picture 281">
              <a:extLst>
                <a:ext uri="{FF2B5EF4-FFF2-40B4-BE49-F238E27FC236}">
                  <a16:creationId xmlns:a16="http://schemas.microsoft.com/office/drawing/2014/main" id="{777B88DF-54C2-64B9-C57B-1F22C2CEDF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8886" y="508177"/>
              <a:ext cx="4127449" cy="1237210"/>
            </a:xfrm>
            <a:prstGeom prst="rect">
              <a:avLst/>
            </a:prstGeom>
          </p:spPr>
        </p:pic>
        <p:pic>
          <p:nvPicPr>
            <p:cNvPr id="283" name="Picture 282">
              <a:extLst>
                <a:ext uri="{FF2B5EF4-FFF2-40B4-BE49-F238E27FC236}">
                  <a16:creationId xmlns:a16="http://schemas.microsoft.com/office/drawing/2014/main" id="{1E621EC5-CF51-0E1B-1420-B5DE6AD203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6118" y="1287800"/>
              <a:ext cx="4146084" cy="1229106"/>
            </a:xfrm>
            <a:prstGeom prst="rect">
              <a:avLst/>
            </a:prstGeom>
          </p:spPr>
        </p:pic>
      </p:grpSp>
      <p:pic>
        <p:nvPicPr>
          <p:cNvPr id="284" name="Picture 283">
            <a:extLst>
              <a:ext uri="{FF2B5EF4-FFF2-40B4-BE49-F238E27FC236}">
                <a16:creationId xmlns:a16="http://schemas.microsoft.com/office/drawing/2014/main" id="{2650B786-606E-AD91-30D5-411D7DBA9F39}"/>
              </a:ext>
            </a:extLst>
          </p:cNvPr>
          <p:cNvPicPr>
            <a:picLocks noChangeAspect="1"/>
          </p:cNvPicPr>
          <p:nvPr/>
        </p:nvPicPr>
        <p:blipFill rotWithShape="1">
          <a:blip r:embed="rId5"/>
          <a:srcRect b="3702"/>
          <a:stretch/>
        </p:blipFill>
        <p:spPr>
          <a:xfrm>
            <a:off x="516324" y="2678527"/>
            <a:ext cx="6978748" cy="2269718"/>
          </a:xfrm>
          <a:prstGeom prst="rect">
            <a:avLst/>
          </a:prstGeom>
        </p:spPr>
      </p:pic>
      <p:grpSp>
        <p:nvGrpSpPr>
          <p:cNvPr id="286" name="Group 285">
            <a:extLst>
              <a:ext uri="{FF2B5EF4-FFF2-40B4-BE49-F238E27FC236}">
                <a16:creationId xmlns:a16="http://schemas.microsoft.com/office/drawing/2014/main" id="{7FC49C7D-5BC3-2D9F-B7D4-4B9B079A5624}"/>
              </a:ext>
            </a:extLst>
          </p:cNvPr>
          <p:cNvGrpSpPr/>
          <p:nvPr/>
        </p:nvGrpSpPr>
        <p:grpSpPr>
          <a:xfrm>
            <a:off x="3962848" y="414678"/>
            <a:ext cx="3641222" cy="2209299"/>
            <a:chOff x="0" y="230097"/>
            <a:chExt cx="4210971" cy="2701714"/>
          </a:xfrm>
        </p:grpSpPr>
        <p:graphicFrame>
          <p:nvGraphicFramePr>
            <p:cNvPr id="287" name="Gráfico 6">
              <a:extLst>
                <a:ext uri="{FF2B5EF4-FFF2-40B4-BE49-F238E27FC236}">
                  <a16:creationId xmlns:a16="http://schemas.microsoft.com/office/drawing/2014/main" id="{C44D8D58-D805-4A77-B2E8-74E8DCF5BFE3}"/>
                </a:ext>
              </a:extLst>
            </p:cNvPr>
            <p:cNvGraphicFramePr>
              <a:graphicFrameLocks/>
            </p:cNvGraphicFramePr>
            <p:nvPr>
              <p:extLst>
                <p:ext uri="{D42A27DB-BD31-4B8C-83A1-F6EECF244321}">
                  <p14:modId xmlns:p14="http://schemas.microsoft.com/office/powerpoint/2010/main" val="1559774674"/>
                </p:ext>
              </p:extLst>
            </p:nvPr>
          </p:nvGraphicFramePr>
          <p:xfrm>
            <a:off x="0" y="314826"/>
            <a:ext cx="1991620" cy="1280160"/>
          </p:xfrm>
          <a:graphic>
            <a:graphicData uri="http://schemas.openxmlformats.org/drawingml/2006/chart">
              <c:chart xmlns:c="http://schemas.openxmlformats.org/drawingml/2006/chart" xmlns:r="http://schemas.openxmlformats.org/officeDocument/2006/relationships" r:id="rId6"/>
            </a:graphicData>
          </a:graphic>
        </p:graphicFrame>
        <p:grpSp>
          <p:nvGrpSpPr>
            <p:cNvPr id="288" name="Group 287">
              <a:extLst>
                <a:ext uri="{FF2B5EF4-FFF2-40B4-BE49-F238E27FC236}">
                  <a16:creationId xmlns:a16="http://schemas.microsoft.com/office/drawing/2014/main" id="{1166CFA7-EDDC-4D39-8422-C3A6BB9A2D16}"/>
                </a:ext>
              </a:extLst>
            </p:cNvPr>
            <p:cNvGrpSpPr/>
            <p:nvPr/>
          </p:nvGrpSpPr>
          <p:grpSpPr>
            <a:xfrm>
              <a:off x="8816" y="230097"/>
              <a:ext cx="4202155" cy="2701714"/>
              <a:chOff x="8712" y="220641"/>
              <a:chExt cx="3813852" cy="2590690"/>
            </a:xfrm>
          </p:grpSpPr>
          <p:grpSp>
            <p:nvGrpSpPr>
              <p:cNvPr id="289" name="Group 288">
                <a:extLst>
                  <a:ext uri="{FF2B5EF4-FFF2-40B4-BE49-F238E27FC236}">
                    <a16:creationId xmlns:a16="http://schemas.microsoft.com/office/drawing/2014/main" id="{0F34D029-33DF-9C88-76C9-6F7C28A29375}"/>
                  </a:ext>
                </a:extLst>
              </p:cNvPr>
              <p:cNvGrpSpPr/>
              <p:nvPr/>
            </p:nvGrpSpPr>
            <p:grpSpPr>
              <a:xfrm>
                <a:off x="1833413" y="220641"/>
                <a:ext cx="1989151" cy="2590690"/>
                <a:chOff x="1833413" y="220641"/>
                <a:chExt cx="1989151" cy="2590690"/>
              </a:xfrm>
            </p:grpSpPr>
            <p:grpSp>
              <p:nvGrpSpPr>
                <p:cNvPr id="291" name="Group 290">
                  <a:extLst>
                    <a:ext uri="{FF2B5EF4-FFF2-40B4-BE49-F238E27FC236}">
                      <a16:creationId xmlns:a16="http://schemas.microsoft.com/office/drawing/2014/main" id="{455F25FC-5990-85CD-6464-9F80E0FDC881}"/>
                    </a:ext>
                  </a:extLst>
                </p:cNvPr>
                <p:cNvGrpSpPr/>
                <p:nvPr/>
              </p:nvGrpSpPr>
              <p:grpSpPr>
                <a:xfrm>
                  <a:off x="1833413" y="220641"/>
                  <a:ext cx="1896018" cy="1323691"/>
                  <a:chOff x="1833413" y="220641"/>
                  <a:chExt cx="1896018" cy="1323691"/>
                </a:xfrm>
              </p:grpSpPr>
              <p:graphicFrame>
                <p:nvGraphicFramePr>
                  <p:cNvPr id="295" name="Gráfico 6">
                    <a:extLst>
                      <a:ext uri="{FF2B5EF4-FFF2-40B4-BE49-F238E27FC236}">
                        <a16:creationId xmlns:a16="http://schemas.microsoft.com/office/drawing/2014/main" id="{65B56FA8-95DC-BC8C-A465-0321E57A818C}"/>
                      </a:ext>
                    </a:extLst>
                  </p:cNvPr>
                  <p:cNvGraphicFramePr>
                    <a:graphicFrameLocks/>
                  </p:cNvGraphicFramePr>
                  <p:nvPr>
                    <p:extLst>
                      <p:ext uri="{D42A27DB-BD31-4B8C-83A1-F6EECF244321}">
                        <p14:modId xmlns:p14="http://schemas.microsoft.com/office/powerpoint/2010/main" val="1026453263"/>
                      </p:ext>
                    </p:extLst>
                  </p:nvPr>
                </p:nvGraphicFramePr>
                <p:xfrm>
                  <a:off x="1925080" y="316779"/>
                  <a:ext cx="1804351" cy="1227553"/>
                </p:xfrm>
                <a:graphic>
                  <a:graphicData uri="http://schemas.openxmlformats.org/drawingml/2006/chart">
                    <c:chart xmlns:c="http://schemas.openxmlformats.org/drawingml/2006/chart" xmlns:r="http://schemas.openxmlformats.org/officeDocument/2006/relationships" r:id="rId7"/>
                  </a:graphicData>
                </a:graphic>
              </p:graphicFrame>
              <p:cxnSp>
                <p:nvCxnSpPr>
                  <p:cNvPr id="296" name="Straight Arrow Connector 295">
                    <a:extLst>
                      <a:ext uri="{FF2B5EF4-FFF2-40B4-BE49-F238E27FC236}">
                        <a16:creationId xmlns:a16="http://schemas.microsoft.com/office/drawing/2014/main" id="{6C2CEF53-ADAF-1AC7-7DBA-70609089B799}"/>
                      </a:ext>
                    </a:extLst>
                  </p:cNvPr>
                  <p:cNvCxnSpPr>
                    <a:cxnSpLocks/>
                  </p:cNvCxnSpPr>
                  <p:nvPr/>
                </p:nvCxnSpPr>
                <p:spPr>
                  <a:xfrm flipV="1">
                    <a:off x="1833413" y="220641"/>
                    <a:ext cx="281308" cy="24987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527D10AD-B145-319A-9351-AA7E668892C0}"/>
                    </a:ext>
                  </a:extLst>
                </p:cNvPr>
                <p:cNvGrpSpPr/>
                <p:nvPr/>
              </p:nvGrpSpPr>
              <p:grpSpPr>
                <a:xfrm>
                  <a:off x="1925078" y="1486917"/>
                  <a:ext cx="1897486" cy="1324414"/>
                  <a:chOff x="1925078" y="1486917"/>
                  <a:chExt cx="1897486" cy="1324414"/>
                </a:xfrm>
              </p:grpSpPr>
              <p:graphicFrame>
                <p:nvGraphicFramePr>
                  <p:cNvPr id="293" name="Gráfico 6">
                    <a:extLst>
                      <a:ext uri="{FF2B5EF4-FFF2-40B4-BE49-F238E27FC236}">
                        <a16:creationId xmlns:a16="http://schemas.microsoft.com/office/drawing/2014/main" id="{22E6D424-40CB-8F19-A0F2-55EE4E63F04F}"/>
                      </a:ext>
                    </a:extLst>
                  </p:cNvPr>
                  <p:cNvGraphicFramePr>
                    <a:graphicFrameLocks/>
                  </p:cNvGraphicFramePr>
                  <p:nvPr>
                    <p:extLst>
                      <p:ext uri="{D42A27DB-BD31-4B8C-83A1-F6EECF244321}">
                        <p14:modId xmlns:p14="http://schemas.microsoft.com/office/powerpoint/2010/main" val="3691633104"/>
                      </p:ext>
                    </p:extLst>
                  </p:nvPr>
                </p:nvGraphicFramePr>
                <p:xfrm>
                  <a:off x="1925078" y="1583779"/>
                  <a:ext cx="1804351" cy="1227552"/>
                </p:xfrm>
                <a:graphic>
                  <a:graphicData uri="http://schemas.openxmlformats.org/drawingml/2006/chart">
                    <c:chart xmlns:c="http://schemas.openxmlformats.org/drawingml/2006/chart" xmlns:r="http://schemas.openxmlformats.org/officeDocument/2006/relationships" r:id="rId8"/>
                  </a:graphicData>
                </a:graphic>
              </p:graphicFrame>
              <p:cxnSp>
                <p:nvCxnSpPr>
                  <p:cNvPr id="294" name="Straight Arrow Connector 293">
                    <a:extLst>
                      <a:ext uri="{FF2B5EF4-FFF2-40B4-BE49-F238E27FC236}">
                        <a16:creationId xmlns:a16="http://schemas.microsoft.com/office/drawing/2014/main" id="{74EF78AB-C45F-1A2A-6A58-3FCF8205C1FE}"/>
                      </a:ext>
                    </a:extLst>
                  </p:cNvPr>
                  <p:cNvCxnSpPr>
                    <a:cxnSpLocks/>
                  </p:cNvCxnSpPr>
                  <p:nvPr/>
                </p:nvCxnSpPr>
                <p:spPr>
                  <a:xfrm>
                    <a:off x="3507068" y="1486917"/>
                    <a:ext cx="315496" cy="27844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290" name="Picture 289">
                <a:extLst>
                  <a:ext uri="{FF2B5EF4-FFF2-40B4-BE49-F238E27FC236}">
                    <a16:creationId xmlns:a16="http://schemas.microsoft.com/office/drawing/2014/main" id="{26F4EBEB-97E8-020F-E04D-AEC8E6F9FB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2" y="1594459"/>
                <a:ext cx="1771650" cy="257175"/>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97" name="Straight Arrow Connector 296">
            <a:extLst>
              <a:ext uri="{FF2B5EF4-FFF2-40B4-BE49-F238E27FC236}">
                <a16:creationId xmlns:a16="http://schemas.microsoft.com/office/drawing/2014/main" id="{A6EB56A2-3788-FC4C-E0D7-94D0C66956B5}"/>
              </a:ext>
            </a:extLst>
          </p:cNvPr>
          <p:cNvCxnSpPr>
            <a:cxnSpLocks/>
          </p:cNvCxnSpPr>
          <p:nvPr/>
        </p:nvCxnSpPr>
        <p:spPr>
          <a:xfrm flipV="1">
            <a:off x="3834150" y="496663"/>
            <a:ext cx="14702" cy="38023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8" name="TextBox 297">
            <a:extLst>
              <a:ext uri="{FF2B5EF4-FFF2-40B4-BE49-F238E27FC236}">
                <a16:creationId xmlns:a16="http://schemas.microsoft.com/office/drawing/2014/main" id="{E923C540-ABD0-8DCC-F9E6-295BE8C81FE8}"/>
              </a:ext>
            </a:extLst>
          </p:cNvPr>
          <p:cNvSpPr txBox="1"/>
          <p:nvPr/>
        </p:nvSpPr>
        <p:spPr>
          <a:xfrm>
            <a:off x="2755522" y="4132216"/>
            <a:ext cx="1378730" cy="584775"/>
          </a:xfrm>
          <a:prstGeom prst="rect">
            <a:avLst/>
          </a:prstGeom>
          <a:noFill/>
        </p:spPr>
        <p:txBody>
          <a:bodyPr wrap="square" rtlCol="0">
            <a:spAutoFit/>
          </a:bodyPr>
          <a:lstStyle>
            <a:defPPr>
              <a:defRPr lang="LID4096"/>
            </a:defPPr>
            <a:lvl1pPr>
              <a:defRPr sz="2000" b="1"/>
            </a:lvl1pPr>
          </a:lstStyle>
          <a:p>
            <a:r>
              <a:rPr lang="en-US" sz="1600" dirty="0"/>
              <a:t>Boreholes</a:t>
            </a:r>
          </a:p>
          <a:p>
            <a:pPr algn="r"/>
            <a:r>
              <a:rPr lang="en-US" sz="1600" dirty="0"/>
              <a:t>data base</a:t>
            </a:r>
          </a:p>
        </p:txBody>
      </p:sp>
      <p:sp>
        <p:nvSpPr>
          <p:cNvPr id="299" name="TextBox 298">
            <a:extLst>
              <a:ext uri="{FF2B5EF4-FFF2-40B4-BE49-F238E27FC236}">
                <a16:creationId xmlns:a16="http://schemas.microsoft.com/office/drawing/2014/main" id="{06062107-A0F0-D6EC-73BF-A8221FD97C4E}"/>
              </a:ext>
            </a:extLst>
          </p:cNvPr>
          <p:cNvSpPr txBox="1"/>
          <p:nvPr/>
        </p:nvSpPr>
        <p:spPr>
          <a:xfrm>
            <a:off x="3974434" y="1847973"/>
            <a:ext cx="1643493" cy="830554"/>
          </a:xfrm>
          <a:prstGeom prst="rect">
            <a:avLst/>
          </a:prstGeom>
          <a:noFill/>
        </p:spPr>
        <p:txBody>
          <a:bodyPr wrap="none" lIns="0" tIns="0" rIns="0" bIns="0" rtlCol="0" anchor="ctr" anchorCtr="0">
            <a:noAutofit/>
          </a:bodyPr>
          <a:lstStyle/>
          <a:p>
            <a:pPr algn="ctr"/>
            <a:r>
              <a:rPr lang="en-US" b="1" dirty="0"/>
              <a:t>Transitional </a:t>
            </a:r>
          </a:p>
          <a:p>
            <a:pPr algn="ctr"/>
            <a:r>
              <a:rPr lang="en-US" b="1" dirty="0"/>
              <a:t>Probabilities</a:t>
            </a:r>
          </a:p>
          <a:p>
            <a:pPr algn="ctr"/>
            <a:r>
              <a:rPr lang="en-US" sz="2000" b="1" dirty="0"/>
              <a:t>T-Progs</a:t>
            </a:r>
            <a:endParaRPr lang="en-US" sz="2000" dirty="0"/>
          </a:p>
        </p:txBody>
      </p:sp>
      <p:sp>
        <p:nvSpPr>
          <p:cNvPr id="300" name="TextBox 299">
            <a:extLst>
              <a:ext uri="{FF2B5EF4-FFF2-40B4-BE49-F238E27FC236}">
                <a16:creationId xmlns:a16="http://schemas.microsoft.com/office/drawing/2014/main" id="{AEC616F0-137E-97B0-E84A-E73AB19B3EC7}"/>
              </a:ext>
            </a:extLst>
          </p:cNvPr>
          <p:cNvSpPr txBox="1"/>
          <p:nvPr/>
        </p:nvSpPr>
        <p:spPr>
          <a:xfrm>
            <a:off x="5963575" y="4353281"/>
            <a:ext cx="1818967" cy="338554"/>
          </a:xfrm>
          <a:prstGeom prst="rect">
            <a:avLst/>
          </a:prstGeom>
          <a:noFill/>
        </p:spPr>
        <p:txBody>
          <a:bodyPr wrap="square" rtlCol="0">
            <a:spAutoFit/>
          </a:bodyPr>
          <a:lstStyle>
            <a:defPPr>
              <a:defRPr lang="LID4096"/>
            </a:defPPr>
            <a:lvl1pPr>
              <a:defRPr sz="2000" b="1"/>
            </a:lvl1pPr>
          </a:lstStyle>
          <a:p>
            <a:r>
              <a:rPr lang="en-US" sz="1600" dirty="0"/>
              <a:t>Domain</a:t>
            </a:r>
          </a:p>
        </p:txBody>
      </p:sp>
      <p:sp>
        <p:nvSpPr>
          <p:cNvPr id="301" name="TextBox 300">
            <a:extLst>
              <a:ext uri="{FF2B5EF4-FFF2-40B4-BE49-F238E27FC236}">
                <a16:creationId xmlns:a16="http://schemas.microsoft.com/office/drawing/2014/main" id="{AFCD6F60-1BB2-65CC-E0EC-4D7478B27C63}"/>
              </a:ext>
            </a:extLst>
          </p:cNvPr>
          <p:cNvSpPr txBox="1"/>
          <p:nvPr/>
        </p:nvSpPr>
        <p:spPr>
          <a:xfrm>
            <a:off x="1716489" y="325030"/>
            <a:ext cx="1893018" cy="338554"/>
          </a:xfrm>
          <a:prstGeom prst="rect">
            <a:avLst/>
          </a:prstGeom>
          <a:noFill/>
        </p:spPr>
        <p:txBody>
          <a:bodyPr wrap="square" rtlCol="0">
            <a:spAutoFit/>
          </a:bodyPr>
          <a:lstStyle/>
          <a:p>
            <a:pPr algn="r"/>
            <a:r>
              <a:rPr lang="en-US" sz="1600" b="1" dirty="0"/>
              <a:t>Cross sections</a:t>
            </a:r>
            <a:endParaRPr lang="en-US" sz="1600" dirty="0"/>
          </a:p>
        </p:txBody>
      </p:sp>
      <p:sp>
        <p:nvSpPr>
          <p:cNvPr id="311" name="TextBox 310">
            <a:extLst>
              <a:ext uri="{FF2B5EF4-FFF2-40B4-BE49-F238E27FC236}">
                <a16:creationId xmlns:a16="http://schemas.microsoft.com/office/drawing/2014/main" id="{CDF0D67D-127B-C44A-B037-064BF1ED03E9}"/>
              </a:ext>
            </a:extLst>
          </p:cNvPr>
          <p:cNvSpPr txBox="1"/>
          <p:nvPr/>
        </p:nvSpPr>
        <p:spPr>
          <a:xfrm>
            <a:off x="481276" y="2132468"/>
            <a:ext cx="2477419" cy="923330"/>
          </a:xfrm>
          <a:prstGeom prst="rect">
            <a:avLst/>
          </a:prstGeom>
          <a:noFill/>
        </p:spPr>
        <p:txBody>
          <a:bodyPr wrap="square" rtlCol="0">
            <a:spAutoFit/>
          </a:bodyPr>
          <a:lstStyle/>
          <a:p>
            <a:r>
              <a:rPr lang="en-US" b="1" dirty="0"/>
              <a:t>Equiprobable realizations 1, 2, 3, n, …</a:t>
            </a:r>
            <a:endParaRPr lang="en-US" dirty="0"/>
          </a:p>
          <a:p>
            <a:endParaRPr lang="en-US" dirty="0"/>
          </a:p>
        </p:txBody>
      </p:sp>
      <p:grpSp>
        <p:nvGrpSpPr>
          <p:cNvPr id="315" name="Group 314">
            <a:extLst>
              <a:ext uri="{FF2B5EF4-FFF2-40B4-BE49-F238E27FC236}">
                <a16:creationId xmlns:a16="http://schemas.microsoft.com/office/drawing/2014/main" id="{DACA2A1B-2B9B-5ADB-D3E7-C52CC88FA6AA}"/>
              </a:ext>
            </a:extLst>
          </p:cNvPr>
          <p:cNvGrpSpPr>
            <a:grpSpLocks noChangeAspect="1"/>
          </p:cNvGrpSpPr>
          <p:nvPr/>
        </p:nvGrpSpPr>
        <p:grpSpPr>
          <a:xfrm>
            <a:off x="7771816" y="427379"/>
            <a:ext cx="3935516" cy="4423634"/>
            <a:chOff x="7654848" y="499901"/>
            <a:chExt cx="4167991" cy="4212116"/>
          </a:xfrm>
        </p:grpSpPr>
        <p:pic>
          <p:nvPicPr>
            <p:cNvPr id="316" name="Picture 315">
              <a:extLst>
                <a:ext uri="{FF2B5EF4-FFF2-40B4-BE49-F238E27FC236}">
                  <a16:creationId xmlns:a16="http://schemas.microsoft.com/office/drawing/2014/main" id="{F8EA15C2-C21D-1BD8-C12A-F0591007184D}"/>
                </a:ext>
              </a:extLst>
            </p:cNvPr>
            <p:cNvPicPr>
              <a:picLocks noChangeAspect="1"/>
            </p:cNvPicPr>
            <p:nvPr/>
          </p:nvPicPr>
          <p:blipFill rotWithShape="1">
            <a:blip r:embed="rId10"/>
            <a:srcRect t="8674"/>
            <a:stretch/>
          </p:blipFill>
          <p:spPr>
            <a:xfrm>
              <a:off x="7683737" y="499901"/>
              <a:ext cx="4124960" cy="791310"/>
            </a:xfrm>
            <a:prstGeom prst="rect">
              <a:avLst/>
            </a:prstGeom>
          </p:spPr>
        </p:pic>
        <p:pic>
          <p:nvPicPr>
            <p:cNvPr id="317" name="Picture 316">
              <a:extLst>
                <a:ext uri="{FF2B5EF4-FFF2-40B4-BE49-F238E27FC236}">
                  <a16:creationId xmlns:a16="http://schemas.microsoft.com/office/drawing/2014/main" id="{0EE9E71A-B692-FA56-5CA6-D81C658C7C19}"/>
                </a:ext>
              </a:extLst>
            </p:cNvPr>
            <p:cNvPicPr>
              <a:picLocks noChangeAspect="1"/>
            </p:cNvPicPr>
            <p:nvPr/>
          </p:nvPicPr>
          <p:blipFill rotWithShape="1">
            <a:blip r:embed="rId11"/>
            <a:srcRect t="10468"/>
            <a:stretch/>
          </p:blipFill>
          <p:spPr>
            <a:xfrm>
              <a:off x="7654848" y="1353392"/>
              <a:ext cx="4124960" cy="791309"/>
            </a:xfrm>
            <a:prstGeom prst="rect">
              <a:avLst/>
            </a:prstGeom>
          </p:spPr>
        </p:pic>
        <p:pic>
          <p:nvPicPr>
            <p:cNvPr id="318" name="Picture 317">
              <a:extLst>
                <a:ext uri="{FF2B5EF4-FFF2-40B4-BE49-F238E27FC236}">
                  <a16:creationId xmlns:a16="http://schemas.microsoft.com/office/drawing/2014/main" id="{E6F2ECF4-11FE-1FA9-BD73-762CE47755AF}"/>
                </a:ext>
              </a:extLst>
            </p:cNvPr>
            <p:cNvPicPr>
              <a:picLocks noChangeAspect="1"/>
            </p:cNvPicPr>
            <p:nvPr/>
          </p:nvPicPr>
          <p:blipFill rotWithShape="1">
            <a:blip r:embed="rId12"/>
            <a:srcRect t="8517"/>
            <a:stretch/>
          </p:blipFill>
          <p:spPr>
            <a:xfrm>
              <a:off x="7672585" y="2194907"/>
              <a:ext cx="4124960" cy="791309"/>
            </a:xfrm>
            <a:prstGeom prst="rect">
              <a:avLst/>
            </a:prstGeom>
          </p:spPr>
        </p:pic>
        <p:pic>
          <p:nvPicPr>
            <p:cNvPr id="319" name="Picture 318">
              <a:extLst>
                <a:ext uri="{FF2B5EF4-FFF2-40B4-BE49-F238E27FC236}">
                  <a16:creationId xmlns:a16="http://schemas.microsoft.com/office/drawing/2014/main" id="{5A3327E0-C9A3-32DF-D332-5F3A09C2ECB1}"/>
                </a:ext>
              </a:extLst>
            </p:cNvPr>
            <p:cNvPicPr>
              <a:picLocks noChangeAspect="1"/>
            </p:cNvPicPr>
            <p:nvPr/>
          </p:nvPicPr>
          <p:blipFill>
            <a:blip r:embed="rId13"/>
            <a:stretch>
              <a:fillRect/>
            </a:stretch>
          </p:blipFill>
          <p:spPr>
            <a:xfrm>
              <a:off x="7671282" y="3008061"/>
              <a:ext cx="4124960" cy="877204"/>
            </a:xfrm>
            <a:prstGeom prst="rect">
              <a:avLst/>
            </a:prstGeom>
          </p:spPr>
        </p:pic>
        <p:pic>
          <p:nvPicPr>
            <p:cNvPr id="320" name="Picture 319">
              <a:extLst>
                <a:ext uri="{FF2B5EF4-FFF2-40B4-BE49-F238E27FC236}">
                  <a16:creationId xmlns:a16="http://schemas.microsoft.com/office/drawing/2014/main" id="{7C506C96-F6C0-D6CF-34C3-631A15861A84}"/>
                </a:ext>
              </a:extLst>
            </p:cNvPr>
            <p:cNvPicPr>
              <a:picLocks noChangeAspect="1"/>
            </p:cNvPicPr>
            <p:nvPr/>
          </p:nvPicPr>
          <p:blipFill rotWithShape="1">
            <a:blip r:embed="rId14"/>
            <a:srcRect t="10075"/>
            <a:stretch/>
          </p:blipFill>
          <p:spPr>
            <a:xfrm>
              <a:off x="7697879" y="3920708"/>
              <a:ext cx="4124960" cy="791309"/>
            </a:xfrm>
            <a:prstGeom prst="rect">
              <a:avLst/>
            </a:prstGeom>
          </p:spPr>
        </p:pic>
      </p:grpSp>
      <p:grpSp>
        <p:nvGrpSpPr>
          <p:cNvPr id="321" name="Group 320">
            <a:extLst>
              <a:ext uri="{FF2B5EF4-FFF2-40B4-BE49-F238E27FC236}">
                <a16:creationId xmlns:a16="http://schemas.microsoft.com/office/drawing/2014/main" id="{6BB961C8-C8A4-2F58-1257-47BA444CA43F}"/>
              </a:ext>
            </a:extLst>
          </p:cNvPr>
          <p:cNvGrpSpPr/>
          <p:nvPr/>
        </p:nvGrpSpPr>
        <p:grpSpPr>
          <a:xfrm>
            <a:off x="11134308" y="464914"/>
            <a:ext cx="535739" cy="1102060"/>
            <a:chOff x="11077158" y="549976"/>
            <a:chExt cx="535739" cy="1102060"/>
          </a:xfrm>
        </p:grpSpPr>
        <p:pic>
          <p:nvPicPr>
            <p:cNvPr id="322" name="Picture 321">
              <a:extLst>
                <a:ext uri="{FF2B5EF4-FFF2-40B4-BE49-F238E27FC236}">
                  <a16:creationId xmlns:a16="http://schemas.microsoft.com/office/drawing/2014/main" id="{9AB4B5C1-7E9C-F7A2-B82F-BA8E08FCF64A}"/>
                </a:ext>
              </a:extLst>
            </p:cNvPr>
            <p:cNvPicPr>
              <a:picLocks noChangeAspect="1"/>
            </p:cNvPicPr>
            <p:nvPr/>
          </p:nvPicPr>
          <p:blipFill rotWithShape="1">
            <a:blip r:embed="rId15"/>
            <a:srcRect l="26284" t="5702" r="2663" b="26749"/>
            <a:stretch/>
          </p:blipFill>
          <p:spPr>
            <a:xfrm>
              <a:off x="11077158" y="549976"/>
              <a:ext cx="502634" cy="1102060"/>
            </a:xfrm>
            <a:prstGeom prst="rect">
              <a:avLst/>
            </a:prstGeom>
          </p:spPr>
        </p:pic>
        <p:sp>
          <p:nvSpPr>
            <p:cNvPr id="323" name="TextBox 322">
              <a:extLst>
                <a:ext uri="{FF2B5EF4-FFF2-40B4-BE49-F238E27FC236}">
                  <a16:creationId xmlns:a16="http://schemas.microsoft.com/office/drawing/2014/main" id="{70A7328C-DA87-FE5E-282E-CA556438F604}"/>
                </a:ext>
              </a:extLst>
            </p:cNvPr>
            <p:cNvSpPr txBox="1"/>
            <p:nvPr/>
          </p:nvSpPr>
          <p:spPr>
            <a:xfrm>
              <a:off x="11077223" y="561240"/>
              <a:ext cx="535674" cy="1076192"/>
            </a:xfrm>
            <a:prstGeom prst="rect">
              <a:avLst/>
            </a:prstGeom>
            <a:noFill/>
          </p:spPr>
          <p:txBody>
            <a:bodyPr wrap="square" lIns="0" tIns="0" rIns="0" bIns="0" rtlCol="0" anchor="t" anchorCtr="0">
              <a:spAutoFit/>
            </a:bodyPr>
            <a:lstStyle/>
            <a:p>
              <a:pPr algn="ctr">
                <a:lnSpc>
                  <a:spcPts val="1700"/>
                </a:lnSpc>
              </a:pPr>
              <a:r>
                <a:rPr lang="en-US" sz="1200" b="1" spc="120" dirty="0">
                  <a:solidFill>
                    <a:schemeClr val="bg1"/>
                  </a:solidFill>
                </a:rPr>
                <a:t>100%</a:t>
              </a:r>
            </a:p>
            <a:p>
              <a:pPr algn="ctr">
                <a:lnSpc>
                  <a:spcPts val="1700"/>
                </a:lnSpc>
              </a:pPr>
              <a:r>
                <a:rPr lang="en-US" sz="1200" b="1" spc="120" dirty="0"/>
                <a:t>75%</a:t>
              </a:r>
            </a:p>
            <a:p>
              <a:pPr algn="ctr">
                <a:lnSpc>
                  <a:spcPts val="1700"/>
                </a:lnSpc>
              </a:pPr>
              <a:r>
                <a:rPr lang="en-US" sz="1200" b="1" spc="120" dirty="0"/>
                <a:t>50%</a:t>
              </a:r>
            </a:p>
            <a:p>
              <a:pPr algn="ctr">
                <a:lnSpc>
                  <a:spcPts val="1700"/>
                </a:lnSpc>
              </a:pPr>
              <a:r>
                <a:rPr lang="en-US" sz="1200" b="1" spc="120" dirty="0"/>
                <a:t>25%</a:t>
              </a:r>
            </a:p>
            <a:p>
              <a:pPr algn="ctr">
                <a:lnSpc>
                  <a:spcPts val="1700"/>
                </a:lnSpc>
              </a:pPr>
              <a:r>
                <a:rPr lang="en-US" sz="1200" b="1" spc="120" dirty="0"/>
                <a:t>0</a:t>
              </a:r>
            </a:p>
          </p:txBody>
        </p:sp>
      </p:grpSp>
      <p:grpSp>
        <p:nvGrpSpPr>
          <p:cNvPr id="324" name="Group 323">
            <a:extLst>
              <a:ext uri="{FF2B5EF4-FFF2-40B4-BE49-F238E27FC236}">
                <a16:creationId xmlns:a16="http://schemas.microsoft.com/office/drawing/2014/main" id="{C75EE323-56BF-D2A6-5387-BD9659165AE3}"/>
              </a:ext>
            </a:extLst>
          </p:cNvPr>
          <p:cNvGrpSpPr>
            <a:grpSpLocks noChangeAspect="1"/>
          </p:cNvGrpSpPr>
          <p:nvPr/>
        </p:nvGrpSpPr>
        <p:grpSpPr>
          <a:xfrm>
            <a:off x="8322237" y="446230"/>
            <a:ext cx="602543" cy="3844044"/>
            <a:chOff x="8362492" y="531292"/>
            <a:chExt cx="505138" cy="3844044"/>
          </a:xfrm>
        </p:grpSpPr>
        <p:cxnSp>
          <p:nvCxnSpPr>
            <p:cNvPr id="325" name="Straight Connector 324">
              <a:extLst>
                <a:ext uri="{FF2B5EF4-FFF2-40B4-BE49-F238E27FC236}">
                  <a16:creationId xmlns:a16="http://schemas.microsoft.com/office/drawing/2014/main" id="{B2D3BACE-1D32-D4C2-3D6E-F6A6587989AE}"/>
                </a:ext>
              </a:extLst>
            </p:cNvPr>
            <p:cNvCxnSpPr>
              <a:cxnSpLocks/>
            </p:cNvCxnSpPr>
            <p:nvPr/>
          </p:nvCxnSpPr>
          <p:spPr>
            <a:xfrm>
              <a:off x="8383947" y="1527364"/>
              <a:ext cx="457200" cy="0"/>
            </a:xfrm>
            <a:prstGeom prst="line">
              <a:avLst/>
            </a:prstGeom>
            <a:ln w="212725">
              <a:solidFill>
                <a:srgbClr val="9F5FCF"/>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7C73CBD-36A4-7BC3-B31C-3B02E4E52F61}"/>
                </a:ext>
              </a:extLst>
            </p:cNvPr>
            <p:cNvCxnSpPr>
              <a:cxnSpLocks/>
            </p:cNvCxnSpPr>
            <p:nvPr/>
          </p:nvCxnSpPr>
          <p:spPr>
            <a:xfrm>
              <a:off x="8383978" y="2380708"/>
              <a:ext cx="457200" cy="0"/>
            </a:xfrm>
            <a:prstGeom prst="line">
              <a:avLst/>
            </a:prstGeom>
            <a:ln w="2127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F9E5529C-61F6-41BE-1EF8-97EB343091D2}"/>
                </a:ext>
              </a:extLst>
            </p:cNvPr>
            <p:cNvCxnSpPr>
              <a:cxnSpLocks/>
            </p:cNvCxnSpPr>
            <p:nvPr/>
          </p:nvCxnSpPr>
          <p:spPr>
            <a:xfrm>
              <a:off x="8378263" y="3290165"/>
              <a:ext cx="457200" cy="0"/>
            </a:xfrm>
            <a:prstGeom prst="line">
              <a:avLst/>
            </a:prstGeom>
            <a:ln w="2127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9E3B63AC-8CED-9662-CC90-6D3C7E521691}"/>
                </a:ext>
              </a:extLst>
            </p:cNvPr>
            <p:cNvCxnSpPr>
              <a:cxnSpLocks/>
            </p:cNvCxnSpPr>
            <p:nvPr/>
          </p:nvCxnSpPr>
          <p:spPr>
            <a:xfrm>
              <a:off x="8392366" y="4244890"/>
              <a:ext cx="457200" cy="0"/>
            </a:xfrm>
            <a:prstGeom prst="line">
              <a:avLst/>
            </a:prstGeom>
            <a:ln w="2127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CEDBD7F2-8187-8437-A96D-B2F616B80ACE}"/>
                </a:ext>
              </a:extLst>
            </p:cNvPr>
            <p:cNvCxnSpPr>
              <a:cxnSpLocks/>
            </p:cNvCxnSpPr>
            <p:nvPr/>
          </p:nvCxnSpPr>
          <p:spPr>
            <a:xfrm>
              <a:off x="8383947" y="623189"/>
              <a:ext cx="457200" cy="0"/>
            </a:xfrm>
            <a:prstGeom prst="line">
              <a:avLst/>
            </a:prstGeom>
            <a:ln w="212725">
              <a:solidFill>
                <a:srgbClr val="66FF99"/>
              </a:solidFill>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EC947290-A7A9-BF2B-0891-8F942725EE41}"/>
                </a:ext>
              </a:extLst>
            </p:cNvPr>
            <p:cNvSpPr txBox="1"/>
            <p:nvPr/>
          </p:nvSpPr>
          <p:spPr>
            <a:xfrm>
              <a:off x="8362492" y="531292"/>
              <a:ext cx="478725" cy="215444"/>
            </a:xfrm>
            <a:prstGeom prst="rect">
              <a:avLst/>
            </a:prstGeom>
            <a:noFill/>
          </p:spPr>
          <p:txBody>
            <a:bodyPr wrap="square" lIns="0" tIns="0" rIns="0" bIns="0" rtlCol="0" anchor="t" anchorCtr="0">
              <a:spAutoFit/>
            </a:bodyPr>
            <a:lstStyle/>
            <a:p>
              <a:pPr algn="ctr"/>
              <a:r>
                <a:rPr lang="en-US" sz="1400" b="1" spc="120" dirty="0"/>
                <a:t>Sand</a:t>
              </a:r>
            </a:p>
          </p:txBody>
        </p:sp>
        <p:sp>
          <p:nvSpPr>
            <p:cNvPr id="331" name="TextBox 330">
              <a:extLst>
                <a:ext uri="{FF2B5EF4-FFF2-40B4-BE49-F238E27FC236}">
                  <a16:creationId xmlns:a16="http://schemas.microsoft.com/office/drawing/2014/main" id="{5AC7FCE8-1E9F-FB50-5353-7E0374089E03}"/>
                </a:ext>
              </a:extLst>
            </p:cNvPr>
            <p:cNvSpPr txBox="1"/>
            <p:nvPr/>
          </p:nvSpPr>
          <p:spPr>
            <a:xfrm>
              <a:off x="8388905" y="2282982"/>
              <a:ext cx="478725" cy="215444"/>
            </a:xfrm>
            <a:prstGeom prst="rect">
              <a:avLst/>
            </a:prstGeom>
            <a:noFill/>
          </p:spPr>
          <p:txBody>
            <a:bodyPr wrap="square" lIns="0" tIns="0" rIns="0" bIns="0" rtlCol="0" anchor="t" anchorCtr="0">
              <a:spAutoFit/>
            </a:bodyPr>
            <a:lstStyle/>
            <a:p>
              <a:pPr algn="ctr"/>
              <a:r>
                <a:rPr lang="en-US" sz="1400" b="1" spc="120" dirty="0"/>
                <a:t>Sand</a:t>
              </a:r>
            </a:p>
          </p:txBody>
        </p:sp>
        <p:sp>
          <p:nvSpPr>
            <p:cNvPr id="332" name="TextBox 331">
              <a:extLst>
                <a:ext uri="{FF2B5EF4-FFF2-40B4-BE49-F238E27FC236}">
                  <a16:creationId xmlns:a16="http://schemas.microsoft.com/office/drawing/2014/main" id="{A96E841F-1ADD-02AF-6437-647164E6570B}"/>
                </a:ext>
              </a:extLst>
            </p:cNvPr>
            <p:cNvSpPr txBox="1"/>
            <p:nvPr/>
          </p:nvSpPr>
          <p:spPr>
            <a:xfrm>
              <a:off x="8388905" y="4159892"/>
              <a:ext cx="478725" cy="215444"/>
            </a:xfrm>
            <a:prstGeom prst="rect">
              <a:avLst/>
            </a:prstGeom>
            <a:noFill/>
          </p:spPr>
          <p:txBody>
            <a:bodyPr wrap="square" lIns="0" tIns="0" rIns="0" bIns="0" rtlCol="0" anchor="t" anchorCtr="0">
              <a:spAutoFit/>
            </a:bodyPr>
            <a:lstStyle/>
            <a:p>
              <a:pPr algn="ctr"/>
              <a:r>
                <a:rPr lang="en-US" sz="1400" b="1" spc="120" dirty="0"/>
                <a:t>Sand</a:t>
              </a:r>
            </a:p>
          </p:txBody>
        </p:sp>
        <p:sp>
          <p:nvSpPr>
            <p:cNvPr id="333" name="TextBox 332">
              <a:extLst>
                <a:ext uri="{FF2B5EF4-FFF2-40B4-BE49-F238E27FC236}">
                  <a16:creationId xmlns:a16="http://schemas.microsoft.com/office/drawing/2014/main" id="{38C45383-2CEF-366D-6600-F7CCA1C24DD2}"/>
                </a:ext>
              </a:extLst>
            </p:cNvPr>
            <p:cNvSpPr txBox="1"/>
            <p:nvPr/>
          </p:nvSpPr>
          <p:spPr>
            <a:xfrm>
              <a:off x="8370841" y="1429135"/>
              <a:ext cx="478725" cy="215444"/>
            </a:xfrm>
            <a:prstGeom prst="rect">
              <a:avLst/>
            </a:prstGeom>
            <a:noFill/>
          </p:spPr>
          <p:txBody>
            <a:bodyPr wrap="square" lIns="0" tIns="0" rIns="0" bIns="0" rtlCol="0" anchor="t" anchorCtr="0">
              <a:spAutoFit/>
            </a:bodyPr>
            <a:lstStyle/>
            <a:p>
              <a:pPr algn="ctr"/>
              <a:r>
                <a:rPr lang="en-US" sz="1400" b="1" spc="120" dirty="0">
                  <a:solidFill>
                    <a:schemeClr val="bg1"/>
                  </a:solidFill>
                </a:rPr>
                <a:t>clay</a:t>
              </a:r>
            </a:p>
          </p:txBody>
        </p:sp>
        <p:sp>
          <p:nvSpPr>
            <p:cNvPr id="334" name="TextBox 333">
              <a:extLst>
                <a:ext uri="{FF2B5EF4-FFF2-40B4-BE49-F238E27FC236}">
                  <a16:creationId xmlns:a16="http://schemas.microsoft.com/office/drawing/2014/main" id="{04132626-8EDF-B99E-ED31-46F137E918B8}"/>
                </a:ext>
              </a:extLst>
            </p:cNvPr>
            <p:cNvSpPr txBox="1"/>
            <p:nvPr/>
          </p:nvSpPr>
          <p:spPr>
            <a:xfrm>
              <a:off x="8367601" y="3190311"/>
              <a:ext cx="478725" cy="215444"/>
            </a:xfrm>
            <a:prstGeom prst="rect">
              <a:avLst/>
            </a:prstGeom>
            <a:noFill/>
          </p:spPr>
          <p:txBody>
            <a:bodyPr wrap="square" lIns="0" tIns="0" rIns="0" bIns="0" rtlCol="0" anchor="t" anchorCtr="0">
              <a:spAutoFit/>
            </a:bodyPr>
            <a:lstStyle/>
            <a:p>
              <a:pPr algn="ctr"/>
              <a:r>
                <a:rPr lang="en-US" sz="1400" b="1" spc="120" dirty="0">
                  <a:solidFill>
                    <a:schemeClr val="bg1"/>
                  </a:solidFill>
                </a:rPr>
                <a:t>clay</a:t>
              </a:r>
            </a:p>
          </p:txBody>
        </p:sp>
      </p:grpSp>
      <p:sp>
        <p:nvSpPr>
          <p:cNvPr id="335" name="Rectangle 334">
            <a:extLst>
              <a:ext uri="{FF2B5EF4-FFF2-40B4-BE49-F238E27FC236}">
                <a16:creationId xmlns:a16="http://schemas.microsoft.com/office/drawing/2014/main" id="{08C51A34-18BD-4583-37BF-59A8A509CBC4}"/>
              </a:ext>
            </a:extLst>
          </p:cNvPr>
          <p:cNvSpPr/>
          <p:nvPr/>
        </p:nvSpPr>
        <p:spPr>
          <a:xfrm>
            <a:off x="7671425" y="309719"/>
            <a:ext cx="4143166" cy="461486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39" name="Group 338">
            <a:extLst>
              <a:ext uri="{FF2B5EF4-FFF2-40B4-BE49-F238E27FC236}">
                <a16:creationId xmlns:a16="http://schemas.microsoft.com/office/drawing/2014/main" id="{C1FB970A-5081-2F1C-DBF6-C1DEF06967AD}"/>
              </a:ext>
            </a:extLst>
          </p:cNvPr>
          <p:cNvGrpSpPr>
            <a:grpSpLocks noChangeAspect="1"/>
          </p:cNvGrpSpPr>
          <p:nvPr/>
        </p:nvGrpSpPr>
        <p:grpSpPr>
          <a:xfrm>
            <a:off x="11321983" y="6559953"/>
            <a:ext cx="870018" cy="298048"/>
            <a:chOff x="11191013" y="6559953"/>
            <a:chExt cx="870018" cy="298048"/>
          </a:xfrm>
        </p:grpSpPr>
        <p:sp>
          <p:nvSpPr>
            <p:cNvPr id="340" name="Rectangle 339">
              <a:extLst>
                <a:ext uri="{FF2B5EF4-FFF2-40B4-BE49-F238E27FC236}">
                  <a16:creationId xmlns:a16="http://schemas.microsoft.com/office/drawing/2014/main" id="{CFE1F1FC-69AE-9B48-EE88-AF9EC4D99898}"/>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341" name="Object 4">
                  <a:extLst>
                    <a:ext uri="{63B3BB69-23CF-44E3-9099-C40C66FF867C}">
                      <a14:compatExt spid="_x0000_s1028"/>
                    </a:ext>
                    <a:ext uri="{FF2B5EF4-FFF2-40B4-BE49-F238E27FC236}">
                      <a16:creationId xmlns:a16="http://schemas.microsoft.com/office/drawing/2014/main" id="{44B19E1B-7220-6BB1-E1C7-76CAD9F307B4}"/>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41" name="Object 4">
                  <a:extLst>
                    <a:ext uri="{63B3BB69-23CF-44E3-9099-C40C66FF867C}">
                      <a14:compatExt xmlns:a14="http://schemas.microsoft.com/office/drawing/2010/main" spid="_x0000_s1028"/>
                    </a:ext>
                    <a:ext uri="{FF2B5EF4-FFF2-40B4-BE49-F238E27FC236}">
                      <a16:creationId xmlns:a16="http://schemas.microsoft.com/office/drawing/2014/main" id="{44B19E1B-7220-6BB1-E1C7-76CAD9F307B4}"/>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23"/>
                  <a:stretch>
                    <a:fillRect b="-11364"/>
                  </a:stretch>
                </a:blipFill>
              </p:spPr>
              <p:txBody>
                <a:bodyPr/>
                <a:lstStyle/>
                <a:p>
                  <a:r>
                    <a:rPr lang="LID4096">
                      <a:noFill/>
                    </a:rPr>
                    <a:t> </a:t>
                  </a:r>
                </a:p>
              </p:txBody>
            </p:sp>
          </mc:Fallback>
        </mc:AlternateContent>
      </p:grpSp>
      <p:grpSp>
        <p:nvGrpSpPr>
          <p:cNvPr id="4" name="Group 3">
            <a:extLst>
              <a:ext uri="{FF2B5EF4-FFF2-40B4-BE49-F238E27FC236}">
                <a16:creationId xmlns:a16="http://schemas.microsoft.com/office/drawing/2014/main" id="{652A6542-8D3A-07F0-1C6D-8D127B935671}"/>
              </a:ext>
            </a:extLst>
          </p:cNvPr>
          <p:cNvGrpSpPr/>
          <p:nvPr/>
        </p:nvGrpSpPr>
        <p:grpSpPr>
          <a:xfrm>
            <a:off x="453498" y="5012519"/>
            <a:ext cx="11427880" cy="1555581"/>
            <a:chOff x="453498" y="5012519"/>
            <a:chExt cx="11427880" cy="1555581"/>
          </a:xfrm>
        </p:grpSpPr>
        <p:grpSp>
          <p:nvGrpSpPr>
            <p:cNvPr id="256" name="Group 255">
              <a:extLst>
                <a:ext uri="{FF2B5EF4-FFF2-40B4-BE49-F238E27FC236}">
                  <a16:creationId xmlns:a16="http://schemas.microsoft.com/office/drawing/2014/main" id="{8EF1DE26-6764-4CF0-A02A-7BDD16D56069}"/>
                </a:ext>
              </a:extLst>
            </p:cNvPr>
            <p:cNvGrpSpPr>
              <a:grpSpLocks noChangeAspect="1"/>
            </p:cNvGrpSpPr>
            <p:nvPr/>
          </p:nvGrpSpPr>
          <p:grpSpPr>
            <a:xfrm>
              <a:off x="3904487" y="5012519"/>
              <a:ext cx="7976891" cy="1546055"/>
              <a:chOff x="189363" y="87007"/>
              <a:chExt cx="9323444" cy="1546055"/>
            </a:xfrm>
          </p:grpSpPr>
          <p:grpSp>
            <p:nvGrpSpPr>
              <p:cNvPr id="257" name="Group 256">
                <a:extLst>
                  <a:ext uri="{FF2B5EF4-FFF2-40B4-BE49-F238E27FC236}">
                    <a16:creationId xmlns:a16="http://schemas.microsoft.com/office/drawing/2014/main" id="{4E881CB3-F019-E447-9314-0FF34C2725C2}"/>
                  </a:ext>
                </a:extLst>
              </p:cNvPr>
              <p:cNvGrpSpPr/>
              <p:nvPr/>
            </p:nvGrpSpPr>
            <p:grpSpPr>
              <a:xfrm>
                <a:off x="189363" y="87007"/>
                <a:ext cx="9323444" cy="1546055"/>
                <a:chOff x="189363" y="87007"/>
                <a:chExt cx="9323444" cy="1546055"/>
              </a:xfrm>
            </p:grpSpPr>
            <p:grpSp>
              <p:nvGrpSpPr>
                <p:cNvPr id="259" name="Group 258">
                  <a:extLst>
                    <a:ext uri="{FF2B5EF4-FFF2-40B4-BE49-F238E27FC236}">
                      <a16:creationId xmlns:a16="http://schemas.microsoft.com/office/drawing/2014/main" id="{D98F26F3-C767-7912-698E-9C45D653942E}"/>
                    </a:ext>
                  </a:extLst>
                </p:cNvPr>
                <p:cNvGrpSpPr>
                  <a:grpSpLocks noChangeAspect="1"/>
                </p:cNvGrpSpPr>
                <p:nvPr/>
              </p:nvGrpSpPr>
              <p:grpSpPr>
                <a:xfrm>
                  <a:off x="189363" y="87007"/>
                  <a:ext cx="9323444" cy="1546055"/>
                  <a:chOff x="187533" y="93618"/>
                  <a:chExt cx="9233289" cy="1663527"/>
                </a:xfrm>
              </p:grpSpPr>
              <p:graphicFrame>
                <p:nvGraphicFramePr>
                  <p:cNvPr id="264" name="Gráfico 12">
                    <a:extLst>
                      <a:ext uri="{FF2B5EF4-FFF2-40B4-BE49-F238E27FC236}">
                        <a16:creationId xmlns:a16="http://schemas.microsoft.com/office/drawing/2014/main" id="{A2E0A845-1346-3622-D7A3-F14E4393427C}"/>
                      </a:ext>
                    </a:extLst>
                  </p:cNvPr>
                  <p:cNvGraphicFramePr>
                    <a:graphicFrameLocks/>
                  </p:cNvGraphicFramePr>
                  <p:nvPr>
                    <p:extLst>
                      <p:ext uri="{D42A27DB-BD31-4B8C-83A1-F6EECF244321}">
                        <p14:modId xmlns:p14="http://schemas.microsoft.com/office/powerpoint/2010/main" val="1850554547"/>
                      </p:ext>
                    </p:extLst>
                  </p:nvPr>
                </p:nvGraphicFramePr>
                <p:xfrm>
                  <a:off x="187533" y="104971"/>
                  <a:ext cx="2199813" cy="1652174"/>
                </p:xfrm>
                <a:graphic>
                  <a:graphicData uri="http://schemas.openxmlformats.org/drawingml/2006/chart">
                    <c:chart xmlns:c="http://schemas.openxmlformats.org/drawingml/2006/chart" xmlns:r="http://schemas.openxmlformats.org/officeDocument/2006/relationships" r:id="rId24"/>
                  </a:graphicData>
                </a:graphic>
              </p:graphicFrame>
              <p:grpSp>
                <p:nvGrpSpPr>
                  <p:cNvPr id="265" name="Group 264">
                    <a:extLst>
                      <a:ext uri="{FF2B5EF4-FFF2-40B4-BE49-F238E27FC236}">
                        <a16:creationId xmlns:a16="http://schemas.microsoft.com/office/drawing/2014/main" id="{19A1F47F-0F2A-711E-4842-9C50AB0E12E2}"/>
                      </a:ext>
                    </a:extLst>
                  </p:cNvPr>
                  <p:cNvGrpSpPr>
                    <a:grpSpLocks noChangeAspect="1"/>
                  </p:cNvGrpSpPr>
                  <p:nvPr/>
                </p:nvGrpSpPr>
                <p:grpSpPr>
                  <a:xfrm>
                    <a:off x="4926884" y="96403"/>
                    <a:ext cx="4493938" cy="1654566"/>
                    <a:chOff x="4850653" y="96403"/>
                    <a:chExt cx="5101133" cy="1794362"/>
                  </a:xfrm>
                </p:grpSpPr>
                <p:grpSp>
                  <p:nvGrpSpPr>
                    <p:cNvPr id="269" name="Group 268">
                      <a:extLst>
                        <a:ext uri="{FF2B5EF4-FFF2-40B4-BE49-F238E27FC236}">
                          <a16:creationId xmlns:a16="http://schemas.microsoft.com/office/drawing/2014/main" id="{1B2CB724-3A49-E622-E5B0-F3C7A4061B19}"/>
                        </a:ext>
                      </a:extLst>
                    </p:cNvPr>
                    <p:cNvGrpSpPr>
                      <a:grpSpLocks noChangeAspect="1"/>
                    </p:cNvGrpSpPr>
                    <p:nvPr/>
                  </p:nvGrpSpPr>
                  <p:grpSpPr>
                    <a:xfrm>
                      <a:off x="4850653" y="96403"/>
                      <a:ext cx="5101133" cy="1794362"/>
                      <a:chOff x="4925922" y="96403"/>
                      <a:chExt cx="4501599" cy="1574255"/>
                    </a:xfrm>
                  </p:grpSpPr>
                  <p:graphicFrame>
                    <p:nvGraphicFramePr>
                      <p:cNvPr id="272" name="Gráfico 12">
                        <a:extLst>
                          <a:ext uri="{FF2B5EF4-FFF2-40B4-BE49-F238E27FC236}">
                            <a16:creationId xmlns:a16="http://schemas.microsoft.com/office/drawing/2014/main" id="{1D5224BE-CED8-67EE-BBEE-DB05F1BBD3D9}"/>
                          </a:ext>
                        </a:extLst>
                      </p:cNvPr>
                      <p:cNvGraphicFramePr>
                        <a:graphicFrameLocks/>
                      </p:cNvGraphicFramePr>
                      <p:nvPr>
                        <p:extLst>
                          <p:ext uri="{D42A27DB-BD31-4B8C-83A1-F6EECF244321}">
                            <p14:modId xmlns:p14="http://schemas.microsoft.com/office/powerpoint/2010/main" val="4091481001"/>
                          </p:ext>
                        </p:extLst>
                      </p:nvPr>
                    </p:nvGraphicFramePr>
                    <p:xfrm>
                      <a:off x="4925922" y="96403"/>
                      <a:ext cx="4424161" cy="1574255"/>
                    </p:xfrm>
                    <a:graphic>
                      <a:graphicData uri="http://schemas.openxmlformats.org/drawingml/2006/chart">
                        <c:chart xmlns:c="http://schemas.openxmlformats.org/drawingml/2006/chart" xmlns:r="http://schemas.openxmlformats.org/officeDocument/2006/relationships" r:id="rId25"/>
                      </a:graphicData>
                    </a:graphic>
                  </p:graphicFrame>
                  <p:grpSp>
                    <p:nvGrpSpPr>
                      <p:cNvPr id="273" name="Group 272">
                        <a:extLst>
                          <a:ext uri="{FF2B5EF4-FFF2-40B4-BE49-F238E27FC236}">
                            <a16:creationId xmlns:a16="http://schemas.microsoft.com/office/drawing/2014/main" id="{97B61866-C1C5-15CA-7C09-7916A676ECB0}"/>
                          </a:ext>
                        </a:extLst>
                      </p:cNvPr>
                      <p:cNvGrpSpPr/>
                      <p:nvPr/>
                    </p:nvGrpSpPr>
                    <p:grpSpPr>
                      <a:xfrm>
                        <a:off x="8757943" y="287107"/>
                        <a:ext cx="669578" cy="1025135"/>
                        <a:chOff x="8757943" y="287107"/>
                        <a:chExt cx="669578" cy="1025135"/>
                      </a:xfrm>
                    </p:grpSpPr>
                    <p:grpSp>
                      <p:nvGrpSpPr>
                        <p:cNvPr id="274" name="Group 273">
                          <a:extLst>
                            <a:ext uri="{FF2B5EF4-FFF2-40B4-BE49-F238E27FC236}">
                              <a16:creationId xmlns:a16="http://schemas.microsoft.com/office/drawing/2014/main" id="{9394DFC9-A6B1-13F0-AC86-616D09087DDE}"/>
                            </a:ext>
                          </a:extLst>
                        </p:cNvPr>
                        <p:cNvGrpSpPr/>
                        <p:nvPr/>
                      </p:nvGrpSpPr>
                      <p:grpSpPr>
                        <a:xfrm>
                          <a:off x="8952922" y="300041"/>
                          <a:ext cx="229441" cy="1012201"/>
                          <a:chOff x="8952922" y="300041"/>
                          <a:chExt cx="229441" cy="1012201"/>
                        </a:xfrm>
                      </p:grpSpPr>
                      <p:cxnSp>
                        <p:nvCxnSpPr>
                          <p:cNvPr id="278" name="Straight Arrow Connector 277">
                            <a:extLst>
                              <a:ext uri="{FF2B5EF4-FFF2-40B4-BE49-F238E27FC236}">
                                <a16:creationId xmlns:a16="http://schemas.microsoft.com/office/drawing/2014/main" id="{AF1020B6-DCBB-9ED2-9C79-1DA41AB02BEE}"/>
                              </a:ext>
                            </a:extLst>
                          </p:cNvPr>
                          <p:cNvCxnSpPr>
                            <a:cxnSpLocks/>
                          </p:cNvCxnSpPr>
                          <p:nvPr/>
                        </p:nvCxnSpPr>
                        <p:spPr>
                          <a:xfrm flipV="1">
                            <a:off x="8959817" y="300041"/>
                            <a:ext cx="222546" cy="218997"/>
                          </a:xfrm>
                          <a:prstGeom prst="straightConnector1">
                            <a:avLst/>
                          </a:prstGeom>
                          <a:ln>
                            <a:no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F371E3E9-E6F1-D60B-5CBA-3C842ECACEB3}"/>
                              </a:ext>
                            </a:extLst>
                          </p:cNvPr>
                          <p:cNvCxnSpPr>
                            <a:cxnSpLocks/>
                          </p:cNvCxnSpPr>
                          <p:nvPr/>
                        </p:nvCxnSpPr>
                        <p:spPr>
                          <a:xfrm>
                            <a:off x="8952922" y="1093244"/>
                            <a:ext cx="219918" cy="218998"/>
                          </a:xfrm>
                          <a:prstGeom prst="straightConnector1">
                            <a:avLst/>
                          </a:prstGeom>
                          <a:ln>
                            <a:no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7B8952DE-8C85-7B9D-5580-FCBA1027D827}"/>
                            </a:ext>
                          </a:extLst>
                        </p:cNvPr>
                        <p:cNvGrpSpPr/>
                        <p:nvPr/>
                      </p:nvGrpSpPr>
                      <p:grpSpPr>
                        <a:xfrm>
                          <a:off x="8757943" y="287107"/>
                          <a:ext cx="669578" cy="981857"/>
                          <a:chOff x="8757943" y="287107"/>
                          <a:chExt cx="669578" cy="981857"/>
                        </a:xfrm>
                      </p:grpSpPr>
                      <p:sp>
                        <p:nvSpPr>
                          <p:cNvPr id="276" name="TextBox 60">
                            <a:extLst>
                              <a:ext uri="{FF2B5EF4-FFF2-40B4-BE49-F238E27FC236}">
                                <a16:creationId xmlns:a16="http://schemas.microsoft.com/office/drawing/2014/main" id="{5B520B6A-7A68-3338-7524-90F82133223F}"/>
                              </a:ext>
                            </a:extLst>
                          </p:cNvPr>
                          <p:cNvSpPr txBox="1"/>
                          <p:nvPr/>
                        </p:nvSpPr>
                        <p:spPr>
                          <a:xfrm>
                            <a:off x="8757943" y="287107"/>
                            <a:ext cx="669578" cy="3406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x'</a:t>
                            </a:r>
                            <a:endParaRPr lang="LID4096" sz="1500" b="1" dirty="0"/>
                          </a:p>
                        </p:txBody>
                      </p:sp>
                      <p:sp>
                        <p:nvSpPr>
                          <p:cNvPr id="277" name="TextBox 61">
                            <a:extLst>
                              <a:ext uri="{FF2B5EF4-FFF2-40B4-BE49-F238E27FC236}">
                                <a16:creationId xmlns:a16="http://schemas.microsoft.com/office/drawing/2014/main" id="{8315318D-8B27-B5E3-FAAD-75BB2A05347F}"/>
                              </a:ext>
                            </a:extLst>
                          </p:cNvPr>
                          <p:cNvSpPr txBox="1"/>
                          <p:nvPr/>
                        </p:nvSpPr>
                        <p:spPr>
                          <a:xfrm>
                            <a:off x="8847905" y="928363"/>
                            <a:ext cx="526461" cy="3406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y'</a:t>
                            </a:r>
                            <a:endParaRPr lang="LID4096" sz="1500" b="1" dirty="0"/>
                          </a:p>
                        </p:txBody>
                      </p:sp>
                    </p:grpSp>
                  </p:grpSp>
                </p:grpSp>
                <p:graphicFrame>
                  <p:nvGraphicFramePr>
                    <p:cNvPr id="270" name="Chart 269">
                      <a:extLst>
                        <a:ext uri="{FF2B5EF4-FFF2-40B4-BE49-F238E27FC236}">
                          <a16:creationId xmlns:a16="http://schemas.microsoft.com/office/drawing/2014/main" id="{E071EC6D-E017-B7D0-97B0-97CF59BEEDB1}"/>
                        </a:ext>
                      </a:extLst>
                    </p:cNvPr>
                    <p:cNvGraphicFramePr>
                      <a:graphicFrameLocks/>
                    </p:cNvGraphicFramePr>
                    <p:nvPr>
                      <p:extLst>
                        <p:ext uri="{D42A27DB-BD31-4B8C-83A1-F6EECF244321}">
                          <p14:modId xmlns:p14="http://schemas.microsoft.com/office/powerpoint/2010/main" val="4192021954"/>
                        </p:ext>
                      </p:extLst>
                    </p:nvPr>
                  </p:nvGraphicFramePr>
                  <p:xfrm>
                    <a:off x="8864080" y="566790"/>
                    <a:ext cx="966313" cy="292019"/>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271" name="Chart 270">
                      <a:extLst>
                        <a:ext uri="{FF2B5EF4-FFF2-40B4-BE49-F238E27FC236}">
                          <a16:creationId xmlns:a16="http://schemas.microsoft.com/office/drawing/2014/main" id="{2702A302-AA4A-FFD2-F9FF-DA1587060E2B}"/>
                        </a:ext>
                      </a:extLst>
                    </p:cNvPr>
                    <p:cNvGraphicFramePr>
                      <a:graphicFrameLocks/>
                    </p:cNvGraphicFramePr>
                    <p:nvPr>
                      <p:extLst>
                        <p:ext uri="{D42A27DB-BD31-4B8C-83A1-F6EECF244321}">
                          <p14:modId xmlns:p14="http://schemas.microsoft.com/office/powerpoint/2010/main" val="1425826647"/>
                        </p:ext>
                      </p:extLst>
                    </p:nvPr>
                  </p:nvGraphicFramePr>
                  <p:xfrm>
                    <a:off x="9044701" y="1449893"/>
                    <a:ext cx="785692" cy="287937"/>
                  </p:xfrm>
                  <a:graphic>
                    <a:graphicData uri="http://schemas.openxmlformats.org/drawingml/2006/chart">
                      <c:chart xmlns:c="http://schemas.openxmlformats.org/drawingml/2006/chart" xmlns:r="http://schemas.openxmlformats.org/officeDocument/2006/relationships" r:id="rId27"/>
                    </a:graphicData>
                  </a:graphic>
                </p:graphicFrame>
              </p:grpSp>
              <p:grpSp>
                <p:nvGrpSpPr>
                  <p:cNvPr id="266" name="Group 265">
                    <a:extLst>
                      <a:ext uri="{FF2B5EF4-FFF2-40B4-BE49-F238E27FC236}">
                        <a16:creationId xmlns:a16="http://schemas.microsoft.com/office/drawing/2014/main" id="{A979FA45-92E8-1C2F-CB95-4A6C5BC2EDA6}"/>
                      </a:ext>
                    </a:extLst>
                  </p:cNvPr>
                  <p:cNvGrpSpPr/>
                  <p:nvPr/>
                </p:nvGrpSpPr>
                <p:grpSpPr>
                  <a:xfrm>
                    <a:off x="2464595" y="93618"/>
                    <a:ext cx="2409124" cy="1657350"/>
                    <a:chOff x="2475355" y="93618"/>
                    <a:chExt cx="2843972" cy="1094468"/>
                  </a:xfrm>
                </p:grpSpPr>
                <p:graphicFrame>
                  <p:nvGraphicFramePr>
                    <p:cNvPr id="267" name="Gráfico 12">
                      <a:extLst>
                        <a:ext uri="{FF2B5EF4-FFF2-40B4-BE49-F238E27FC236}">
                          <a16:creationId xmlns:a16="http://schemas.microsoft.com/office/drawing/2014/main" id="{A49B8843-D0D1-C46E-936A-F145CA74F2CD}"/>
                        </a:ext>
                      </a:extLst>
                    </p:cNvPr>
                    <p:cNvGraphicFramePr>
                      <a:graphicFrameLocks/>
                    </p:cNvGraphicFramePr>
                    <p:nvPr>
                      <p:extLst>
                        <p:ext uri="{D42A27DB-BD31-4B8C-83A1-F6EECF244321}">
                          <p14:modId xmlns:p14="http://schemas.microsoft.com/office/powerpoint/2010/main" val="3563347005"/>
                        </p:ext>
                      </p:extLst>
                    </p:nvPr>
                  </p:nvGraphicFramePr>
                  <p:xfrm>
                    <a:off x="2475355" y="93618"/>
                    <a:ext cx="2843972" cy="1094468"/>
                  </p:xfrm>
                  <a:graphic>
                    <a:graphicData uri="http://schemas.openxmlformats.org/drawingml/2006/chart">
                      <c:chart xmlns:c="http://schemas.openxmlformats.org/drawingml/2006/chart" xmlns:r="http://schemas.openxmlformats.org/officeDocument/2006/relationships" r:id="rId28"/>
                    </a:graphicData>
                  </a:graphic>
                </p:graphicFrame>
                <p:sp>
                  <p:nvSpPr>
                    <p:cNvPr id="268" name="TextBox 60">
                      <a:extLst>
                        <a:ext uri="{FF2B5EF4-FFF2-40B4-BE49-F238E27FC236}">
                          <a16:creationId xmlns:a16="http://schemas.microsoft.com/office/drawing/2014/main" id="{99B7ACD9-7829-044E-B406-FEBDB855DDB1}"/>
                        </a:ext>
                      </a:extLst>
                    </p:cNvPr>
                    <p:cNvSpPr txBox="1"/>
                    <p:nvPr/>
                  </p:nvSpPr>
                  <p:spPr>
                    <a:xfrm>
                      <a:off x="4579189" y="326582"/>
                      <a:ext cx="372192" cy="388223"/>
                    </a:xfrm>
                    <a:prstGeom prst="rect">
                      <a:avLst/>
                    </a:prstGeom>
                    <a:solidFill>
                      <a:sysClr val="window" lastClr="FFFFFF"/>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Z↓</a:t>
                      </a:r>
                      <a:endParaRPr lang="LID4096" sz="1500" b="1" dirty="0"/>
                    </a:p>
                  </p:txBody>
                </p:sp>
              </p:grpSp>
            </p:grpSp>
            <p:sp>
              <p:nvSpPr>
                <p:cNvPr id="260" name="TextBox 67">
                  <a:extLst>
                    <a:ext uri="{FF2B5EF4-FFF2-40B4-BE49-F238E27FC236}">
                      <a16:creationId xmlns:a16="http://schemas.microsoft.com/office/drawing/2014/main" id="{018ECBBB-D94B-9AF5-FFF1-337C35357A17}"/>
                    </a:ext>
                  </a:extLst>
                </p:cNvPr>
                <p:cNvSpPr txBox="1"/>
                <p:nvPr/>
              </p:nvSpPr>
              <p:spPr>
                <a:xfrm>
                  <a:off x="847727" y="685800"/>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000" dirty="0"/>
                    <a:t>Sand</a:t>
                  </a:r>
                  <a:endParaRPr lang="LID4096" sz="1000" dirty="0"/>
                </a:p>
              </p:txBody>
            </p:sp>
            <p:sp>
              <p:nvSpPr>
                <p:cNvPr id="261" name="TextBox 68">
                  <a:extLst>
                    <a:ext uri="{FF2B5EF4-FFF2-40B4-BE49-F238E27FC236}">
                      <a16:creationId xmlns:a16="http://schemas.microsoft.com/office/drawing/2014/main" id="{7F5FA16F-5707-39B9-7A85-363015D7797A}"/>
                    </a:ext>
                  </a:extLst>
                </p:cNvPr>
                <p:cNvSpPr txBox="1"/>
                <p:nvPr/>
              </p:nvSpPr>
              <p:spPr>
                <a:xfrm>
                  <a:off x="1311358" y="762000"/>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a:t>clay</a:t>
                  </a:r>
                </a:p>
              </p:txBody>
            </p:sp>
            <p:sp>
              <p:nvSpPr>
                <p:cNvPr id="262" name="TextBox 69">
                  <a:extLst>
                    <a:ext uri="{FF2B5EF4-FFF2-40B4-BE49-F238E27FC236}">
                      <a16:creationId xmlns:a16="http://schemas.microsoft.com/office/drawing/2014/main" id="{AD8E1493-503B-E78E-A735-D23F1C594B47}"/>
                    </a:ext>
                  </a:extLst>
                </p:cNvPr>
                <p:cNvSpPr txBox="1"/>
                <p:nvPr/>
              </p:nvSpPr>
              <p:spPr>
                <a:xfrm>
                  <a:off x="900175" y="962025"/>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a:t>clay</a:t>
                  </a:r>
                </a:p>
              </p:txBody>
            </p:sp>
            <p:sp>
              <p:nvSpPr>
                <p:cNvPr id="263" name="TextBox 70">
                  <a:extLst>
                    <a:ext uri="{FF2B5EF4-FFF2-40B4-BE49-F238E27FC236}">
                      <a16:creationId xmlns:a16="http://schemas.microsoft.com/office/drawing/2014/main" id="{795AF68B-50B6-0778-41AD-BD13EC04D161}"/>
                    </a:ext>
                  </a:extLst>
                </p:cNvPr>
                <p:cNvSpPr txBox="1"/>
                <p:nvPr/>
              </p:nvSpPr>
              <p:spPr>
                <a:xfrm>
                  <a:off x="1209799" y="1114425"/>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000" dirty="0"/>
                    <a:t>Sand</a:t>
                  </a:r>
                  <a:endParaRPr lang="LID4096" sz="1000" dirty="0"/>
                </a:p>
              </p:txBody>
            </p:sp>
          </p:grpSp>
          <p:sp>
            <p:nvSpPr>
              <p:cNvPr id="258" name="TextBox 65">
                <a:extLst>
                  <a:ext uri="{FF2B5EF4-FFF2-40B4-BE49-F238E27FC236}">
                    <a16:creationId xmlns:a16="http://schemas.microsoft.com/office/drawing/2014/main" id="{47E5B421-E19B-5871-EB5C-F5EF2C390C57}"/>
                  </a:ext>
                </a:extLst>
              </p:cNvPr>
              <p:cNvSpPr txBox="1"/>
              <p:nvPr/>
            </p:nvSpPr>
            <p:spPr>
              <a:xfrm>
                <a:off x="1235157" y="504825"/>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000" dirty="0"/>
                  <a:t>Sand</a:t>
                </a:r>
                <a:endParaRPr lang="LID4096" sz="1000" dirty="0"/>
              </a:p>
            </p:txBody>
          </p:sp>
        </p:grpSp>
        <p:pic>
          <p:nvPicPr>
            <p:cNvPr id="280" name="Picture 279">
              <a:extLst>
                <a:ext uri="{FF2B5EF4-FFF2-40B4-BE49-F238E27FC236}">
                  <a16:creationId xmlns:a16="http://schemas.microsoft.com/office/drawing/2014/main" id="{F1D0E9B1-57D8-2FD1-F610-DCCC3F6AB424}"/>
                </a:ext>
              </a:extLst>
            </p:cNvPr>
            <p:cNvPicPr>
              <a:picLocks noChangeAspect="1"/>
            </p:cNvPicPr>
            <p:nvPr/>
          </p:nvPicPr>
          <p:blipFill rotWithShape="1">
            <a:blip r:embed="rId29"/>
            <a:srcRect t="11711" r="34622" b="20832"/>
            <a:stretch/>
          </p:blipFill>
          <p:spPr>
            <a:xfrm>
              <a:off x="502079" y="5023538"/>
              <a:ext cx="3294823" cy="1535504"/>
            </a:xfrm>
            <a:prstGeom prst="rect">
              <a:avLst/>
            </a:prstGeom>
            <a:ln w="3175">
              <a:noFill/>
            </a:ln>
          </p:spPr>
        </p:pic>
        <p:sp>
          <p:nvSpPr>
            <p:cNvPr id="302" name="Freeform: Shape 301">
              <a:extLst>
                <a:ext uri="{FF2B5EF4-FFF2-40B4-BE49-F238E27FC236}">
                  <a16:creationId xmlns:a16="http://schemas.microsoft.com/office/drawing/2014/main" id="{F2E75C9D-E68A-32C3-B5E8-BE1679F25E97}"/>
                </a:ext>
              </a:extLst>
            </p:cNvPr>
            <p:cNvSpPr/>
            <p:nvPr/>
          </p:nvSpPr>
          <p:spPr>
            <a:xfrm>
              <a:off x="2952750" y="5027317"/>
              <a:ext cx="814388" cy="90487"/>
            </a:xfrm>
            <a:custGeom>
              <a:avLst/>
              <a:gdLst>
                <a:gd name="connsiteX0" fmla="*/ 814388 w 814388"/>
                <a:gd name="connsiteY0" fmla="*/ 9525 h 90487"/>
                <a:gd name="connsiteX1" fmla="*/ 814388 w 814388"/>
                <a:gd name="connsiteY1" fmla="*/ 9525 h 90487"/>
                <a:gd name="connsiteX2" fmla="*/ 85725 w 814388"/>
                <a:gd name="connsiteY2" fmla="*/ 0 h 90487"/>
                <a:gd name="connsiteX3" fmla="*/ 0 w 814388"/>
                <a:gd name="connsiteY3" fmla="*/ 52387 h 90487"/>
                <a:gd name="connsiteX4" fmla="*/ 142875 w 814388"/>
                <a:gd name="connsiteY4" fmla="*/ 90487 h 90487"/>
                <a:gd name="connsiteX5" fmla="*/ 804863 w 814388"/>
                <a:gd name="connsiteY5" fmla="*/ 80962 h 90487"/>
                <a:gd name="connsiteX6" fmla="*/ 814388 w 814388"/>
                <a:gd name="connsiteY6" fmla="*/ 9525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8" h="90487">
                  <a:moveTo>
                    <a:pt x="814388" y="9525"/>
                  </a:moveTo>
                  <a:lnTo>
                    <a:pt x="814388" y="9525"/>
                  </a:lnTo>
                  <a:lnTo>
                    <a:pt x="85725" y="0"/>
                  </a:lnTo>
                  <a:lnTo>
                    <a:pt x="0" y="52387"/>
                  </a:lnTo>
                  <a:lnTo>
                    <a:pt x="142875" y="90487"/>
                  </a:lnTo>
                  <a:lnTo>
                    <a:pt x="804863" y="80962"/>
                  </a:lnTo>
                  <a:lnTo>
                    <a:pt x="814388" y="9525"/>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03" name="Group 302">
              <a:extLst>
                <a:ext uri="{FF2B5EF4-FFF2-40B4-BE49-F238E27FC236}">
                  <a16:creationId xmlns:a16="http://schemas.microsoft.com/office/drawing/2014/main" id="{F4CE700D-8004-4742-2B51-7E5575E6C423}"/>
                </a:ext>
              </a:extLst>
            </p:cNvPr>
            <p:cNvGrpSpPr>
              <a:grpSpLocks noChangeAspect="1"/>
            </p:cNvGrpSpPr>
            <p:nvPr/>
          </p:nvGrpSpPr>
          <p:grpSpPr>
            <a:xfrm>
              <a:off x="766612" y="5012722"/>
              <a:ext cx="2832030" cy="1185455"/>
              <a:chOff x="1009717" y="3297806"/>
              <a:chExt cx="3876681" cy="2178151"/>
            </a:xfrm>
          </p:grpSpPr>
          <p:sp>
            <p:nvSpPr>
              <p:cNvPr id="304" name="TextBox 303">
                <a:extLst>
                  <a:ext uri="{FF2B5EF4-FFF2-40B4-BE49-F238E27FC236}">
                    <a16:creationId xmlns:a16="http://schemas.microsoft.com/office/drawing/2014/main" id="{2540EC1D-94E6-11F2-19F0-2B368E135A8B}"/>
                  </a:ext>
                </a:extLst>
              </p:cNvPr>
              <p:cNvSpPr txBox="1"/>
              <p:nvPr/>
            </p:nvSpPr>
            <p:spPr>
              <a:xfrm rot="18720617">
                <a:off x="1208998" y="4789391"/>
                <a:ext cx="1039355" cy="161583"/>
              </a:xfrm>
              <a:prstGeom prst="rect">
                <a:avLst/>
              </a:prstGeom>
              <a:solidFill>
                <a:schemeClr val="bg1"/>
              </a:solidFill>
            </p:spPr>
            <p:txBody>
              <a:bodyPr wrap="square" lIns="0" tIns="0" rIns="0" bIns="0" rtlCol="0" anchor="ctr" anchorCtr="0">
                <a:spAutoFit/>
              </a:bodyPr>
              <a:lstStyle/>
              <a:p>
                <a:pPr algn="ctr"/>
                <a:r>
                  <a:rPr lang="pt-BR" sz="1050" dirty="0"/>
                  <a:t>Perdizes</a:t>
                </a:r>
                <a:endParaRPr lang="pt-BR" sz="1000" dirty="0"/>
              </a:p>
            </p:txBody>
          </p:sp>
          <p:sp>
            <p:nvSpPr>
              <p:cNvPr id="305" name="TextBox 304">
                <a:extLst>
                  <a:ext uri="{FF2B5EF4-FFF2-40B4-BE49-F238E27FC236}">
                    <a16:creationId xmlns:a16="http://schemas.microsoft.com/office/drawing/2014/main" id="{EAE67E5B-6D7D-203E-DB3B-FFF99B38F617}"/>
                  </a:ext>
                </a:extLst>
              </p:cNvPr>
              <p:cNvSpPr txBox="1"/>
              <p:nvPr/>
            </p:nvSpPr>
            <p:spPr>
              <a:xfrm rot="18574912">
                <a:off x="298907" y="4603564"/>
                <a:ext cx="1583203" cy="161583"/>
              </a:xfrm>
              <a:prstGeom prst="rect">
                <a:avLst/>
              </a:prstGeom>
              <a:solidFill>
                <a:schemeClr val="bg1"/>
              </a:solidFill>
            </p:spPr>
            <p:txBody>
              <a:bodyPr wrap="square" lIns="0" tIns="0" rIns="0" bIns="0" rtlCol="0" anchor="ctr" anchorCtr="0">
                <a:spAutoFit/>
              </a:bodyPr>
              <a:lstStyle/>
              <a:p>
                <a:pPr algn="ctr"/>
                <a:r>
                  <a:rPr lang="pt-BR" sz="1050" dirty="0"/>
                  <a:t>Sesc Pompeia</a:t>
                </a:r>
                <a:endParaRPr lang="pt-BR" sz="1000" dirty="0"/>
              </a:p>
            </p:txBody>
          </p:sp>
          <p:sp>
            <p:nvSpPr>
              <p:cNvPr id="306" name="TextBox 305">
                <a:extLst>
                  <a:ext uri="{FF2B5EF4-FFF2-40B4-BE49-F238E27FC236}">
                    <a16:creationId xmlns:a16="http://schemas.microsoft.com/office/drawing/2014/main" id="{AADB970B-FFD2-4619-4647-5526C2D6EA5D}"/>
                  </a:ext>
                </a:extLst>
              </p:cNvPr>
              <p:cNvSpPr txBox="1"/>
              <p:nvPr/>
            </p:nvSpPr>
            <p:spPr>
              <a:xfrm rot="18705091">
                <a:off x="4209007" y="3765885"/>
                <a:ext cx="1088883" cy="265899"/>
              </a:xfrm>
              <a:prstGeom prst="rect">
                <a:avLst/>
              </a:prstGeom>
              <a:solidFill>
                <a:schemeClr val="bg1"/>
              </a:solidFill>
            </p:spPr>
            <p:txBody>
              <a:bodyPr wrap="square" lIns="0" tIns="0" rIns="0" bIns="0" rtlCol="0" anchor="ctr" anchorCtr="0">
                <a:noAutofit/>
              </a:bodyPr>
              <a:lstStyle/>
              <a:p>
                <a:pPr algn="ctr"/>
                <a:r>
                  <a:rPr lang="pt-BR" sz="1000" dirty="0"/>
                  <a:t>Mackenzie</a:t>
                </a:r>
                <a:endParaRPr lang="pt-BR" sz="900" dirty="0"/>
              </a:p>
            </p:txBody>
          </p:sp>
          <p:sp>
            <p:nvSpPr>
              <p:cNvPr id="307" name="TextBox 306">
                <a:extLst>
                  <a:ext uri="{FF2B5EF4-FFF2-40B4-BE49-F238E27FC236}">
                    <a16:creationId xmlns:a16="http://schemas.microsoft.com/office/drawing/2014/main" id="{682A7A64-41CC-CD2D-DD1E-F5F9A1F2A7F9}"/>
                  </a:ext>
                </a:extLst>
              </p:cNvPr>
              <p:cNvSpPr txBox="1"/>
              <p:nvPr/>
            </p:nvSpPr>
            <p:spPr>
              <a:xfrm rot="18533120">
                <a:off x="3397647" y="3773992"/>
                <a:ext cx="1240577" cy="288205"/>
              </a:xfrm>
              <a:prstGeom prst="rect">
                <a:avLst/>
              </a:prstGeom>
              <a:solidFill>
                <a:schemeClr val="bg1"/>
              </a:solidFill>
            </p:spPr>
            <p:txBody>
              <a:bodyPr wrap="square" lIns="0" tIns="0" rIns="0" bIns="0" rtlCol="0" anchor="ctr" anchorCtr="0">
                <a:noAutofit/>
              </a:bodyPr>
              <a:lstStyle/>
              <a:p>
                <a:pPr algn="ctr"/>
                <a:r>
                  <a:rPr lang="pt-BR" sz="700" dirty="0"/>
                  <a:t>Angélica </a:t>
                </a:r>
                <a:r>
                  <a:rPr lang="pt-BR" sz="500" dirty="0"/>
                  <a:t>PACAEMBU</a:t>
                </a:r>
                <a:endParaRPr lang="pt-BR" sz="400" dirty="0"/>
              </a:p>
            </p:txBody>
          </p:sp>
        </p:grpSp>
        <p:sp>
          <p:nvSpPr>
            <p:cNvPr id="308" name="TextBox 307">
              <a:extLst>
                <a:ext uri="{FF2B5EF4-FFF2-40B4-BE49-F238E27FC236}">
                  <a16:creationId xmlns:a16="http://schemas.microsoft.com/office/drawing/2014/main" id="{6A01749E-76F2-8A0F-97F5-8BC18052CAF5}"/>
                </a:ext>
              </a:extLst>
            </p:cNvPr>
            <p:cNvSpPr txBox="1"/>
            <p:nvPr/>
          </p:nvSpPr>
          <p:spPr>
            <a:xfrm rot="16200000">
              <a:off x="2162493" y="5315599"/>
              <a:ext cx="800221" cy="276975"/>
            </a:xfrm>
            <a:prstGeom prst="rect">
              <a:avLst/>
            </a:prstGeom>
            <a:solidFill>
              <a:schemeClr val="bg1"/>
            </a:solidFill>
          </p:spPr>
          <p:txBody>
            <a:bodyPr wrap="square" lIns="0" tIns="0" rIns="0" bIns="0" rtlCol="0" anchor="ctr" anchorCtr="0">
              <a:noAutofit/>
            </a:bodyPr>
            <a:lstStyle/>
            <a:p>
              <a:pPr algn="ctr"/>
              <a:endParaRPr lang="pt-BR" sz="400" dirty="0"/>
            </a:p>
          </p:txBody>
        </p:sp>
        <p:sp>
          <p:nvSpPr>
            <p:cNvPr id="309" name="TextBox 308">
              <a:extLst>
                <a:ext uri="{FF2B5EF4-FFF2-40B4-BE49-F238E27FC236}">
                  <a16:creationId xmlns:a16="http://schemas.microsoft.com/office/drawing/2014/main" id="{DCC602E6-7AFE-0836-D4FF-D74DEBEE99CD}"/>
                </a:ext>
              </a:extLst>
            </p:cNvPr>
            <p:cNvSpPr txBox="1"/>
            <p:nvPr/>
          </p:nvSpPr>
          <p:spPr>
            <a:xfrm rot="16200000">
              <a:off x="2372958" y="4997332"/>
              <a:ext cx="129245" cy="210542"/>
            </a:xfrm>
            <a:prstGeom prst="rect">
              <a:avLst/>
            </a:prstGeom>
            <a:solidFill>
              <a:schemeClr val="bg1"/>
            </a:solidFill>
          </p:spPr>
          <p:txBody>
            <a:bodyPr wrap="square" lIns="0" tIns="0" rIns="0" bIns="0" rtlCol="0" anchor="ctr" anchorCtr="0">
              <a:noAutofit/>
            </a:bodyPr>
            <a:lstStyle/>
            <a:p>
              <a:pPr algn="ctr"/>
              <a:endParaRPr lang="pt-BR" sz="400" dirty="0"/>
            </a:p>
          </p:txBody>
        </p:sp>
        <p:sp>
          <p:nvSpPr>
            <p:cNvPr id="310" name="TextBox 309">
              <a:extLst>
                <a:ext uri="{FF2B5EF4-FFF2-40B4-BE49-F238E27FC236}">
                  <a16:creationId xmlns:a16="http://schemas.microsoft.com/office/drawing/2014/main" id="{8332FEEE-09C4-7ED8-5F33-3BF131E095E1}"/>
                </a:ext>
              </a:extLst>
            </p:cNvPr>
            <p:cNvSpPr txBox="1"/>
            <p:nvPr/>
          </p:nvSpPr>
          <p:spPr>
            <a:xfrm rot="18660845">
              <a:off x="1845151" y="5220112"/>
              <a:ext cx="684215" cy="302630"/>
            </a:xfrm>
            <a:prstGeom prst="rect">
              <a:avLst/>
            </a:prstGeom>
            <a:solidFill>
              <a:schemeClr val="bg1"/>
            </a:solidFill>
          </p:spPr>
          <p:txBody>
            <a:bodyPr wrap="square" lIns="0" tIns="0" rIns="0" bIns="0" rtlCol="0" anchor="ctr" anchorCtr="0">
              <a:noAutofit/>
            </a:bodyPr>
            <a:lstStyle/>
            <a:p>
              <a:pPr algn="ctr">
                <a:lnSpc>
                  <a:spcPts val="1300"/>
                </a:lnSpc>
              </a:pPr>
              <a:r>
                <a:rPr lang="pt-BR" sz="900" dirty="0"/>
                <a:t>PUC - Cardozo de almeida</a:t>
              </a:r>
              <a:endParaRPr lang="pt-BR" sz="800" dirty="0"/>
            </a:p>
          </p:txBody>
        </p:sp>
        <p:sp>
          <p:nvSpPr>
            <p:cNvPr id="312" name="TextBox 311">
              <a:extLst>
                <a:ext uri="{FF2B5EF4-FFF2-40B4-BE49-F238E27FC236}">
                  <a16:creationId xmlns:a16="http://schemas.microsoft.com/office/drawing/2014/main" id="{03C6C611-FE6F-A4A3-E11D-0515126A5D46}"/>
                </a:ext>
              </a:extLst>
            </p:cNvPr>
            <p:cNvSpPr txBox="1"/>
            <p:nvPr/>
          </p:nvSpPr>
          <p:spPr>
            <a:xfrm>
              <a:off x="3988291" y="6070707"/>
              <a:ext cx="1643493" cy="393090"/>
            </a:xfrm>
            <a:prstGeom prst="rect">
              <a:avLst/>
            </a:prstGeom>
            <a:noFill/>
          </p:spPr>
          <p:txBody>
            <a:bodyPr wrap="none" lIns="0" tIns="0" rIns="0" bIns="0" rtlCol="0" anchor="ctr" anchorCtr="0">
              <a:noAutofit/>
            </a:bodyPr>
            <a:lstStyle/>
            <a:p>
              <a:r>
                <a:rPr lang="en-US" sz="2000" b="1" dirty="0"/>
                <a:t>p</a:t>
              </a:r>
              <a:r>
                <a:rPr lang="en-US" sz="2000" b="1" baseline="-25000" dirty="0"/>
                <a:t>j</a:t>
              </a:r>
              <a:r>
                <a:rPr lang="en-US" sz="2000" b="1" dirty="0"/>
                <a:t> </a:t>
              </a:r>
              <a:endParaRPr lang="en-US" sz="2000" dirty="0"/>
            </a:p>
          </p:txBody>
        </p:sp>
        <p:sp>
          <p:nvSpPr>
            <p:cNvPr id="313" name="TextBox 312">
              <a:extLst>
                <a:ext uri="{FF2B5EF4-FFF2-40B4-BE49-F238E27FC236}">
                  <a16:creationId xmlns:a16="http://schemas.microsoft.com/office/drawing/2014/main" id="{3636DEA7-C6FF-7D66-85B3-E4F19EB35277}"/>
                </a:ext>
              </a:extLst>
            </p:cNvPr>
            <p:cNvSpPr txBox="1"/>
            <p:nvPr/>
          </p:nvSpPr>
          <p:spPr>
            <a:xfrm>
              <a:off x="6113591" y="6131909"/>
              <a:ext cx="1597531" cy="400110"/>
            </a:xfrm>
            <a:prstGeom prst="rect">
              <a:avLst/>
            </a:prstGeom>
            <a:noFill/>
          </p:spPr>
          <p:txBody>
            <a:bodyPr wrap="square" rtlCol="0">
              <a:spAutoFit/>
            </a:bodyPr>
            <a:lstStyle/>
            <a:p>
              <a:r>
                <a:rPr lang="en-US" sz="2000" b="1" dirty="0"/>
                <a:t>L</a:t>
              </a:r>
              <a:r>
                <a:rPr lang="en-US" sz="2000" b="1" baseline="-25000" dirty="0"/>
                <a:t>k</a:t>
              </a:r>
              <a:endParaRPr lang="en-US" sz="2000" dirty="0"/>
            </a:p>
          </p:txBody>
        </p:sp>
        <p:sp>
          <p:nvSpPr>
            <p:cNvPr id="314" name="Rectangle 313">
              <a:extLst>
                <a:ext uri="{FF2B5EF4-FFF2-40B4-BE49-F238E27FC236}">
                  <a16:creationId xmlns:a16="http://schemas.microsoft.com/office/drawing/2014/main" id="{CAFE99A0-782B-34BE-DC2B-80B9EF506D22}"/>
                </a:ext>
              </a:extLst>
            </p:cNvPr>
            <p:cNvSpPr/>
            <p:nvPr/>
          </p:nvSpPr>
          <p:spPr>
            <a:xfrm>
              <a:off x="453498" y="5022786"/>
              <a:ext cx="3412828" cy="1545314"/>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 name="Straight Arrow Connector 1">
              <a:extLst>
                <a:ext uri="{FF2B5EF4-FFF2-40B4-BE49-F238E27FC236}">
                  <a16:creationId xmlns:a16="http://schemas.microsoft.com/office/drawing/2014/main" id="{C4C2DD98-3191-E925-B739-A5DCD1585583}"/>
                </a:ext>
              </a:extLst>
            </p:cNvPr>
            <p:cNvCxnSpPr>
              <a:cxnSpLocks/>
            </p:cNvCxnSpPr>
            <p:nvPr/>
          </p:nvCxnSpPr>
          <p:spPr>
            <a:xfrm flipV="1">
              <a:off x="11392958" y="5172857"/>
              <a:ext cx="224337" cy="21391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3A13E1F-56B2-FA15-BA21-10BBD21AA23B}"/>
                </a:ext>
              </a:extLst>
            </p:cNvPr>
            <p:cNvCxnSpPr>
              <a:cxnSpLocks/>
            </p:cNvCxnSpPr>
            <p:nvPr/>
          </p:nvCxnSpPr>
          <p:spPr>
            <a:xfrm>
              <a:off x="11431610" y="6008318"/>
              <a:ext cx="221688" cy="21391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109A18B-F72C-DF37-0671-9D8EF60385D1}"/>
              </a:ext>
            </a:extLst>
          </p:cNvPr>
          <p:cNvGrpSpPr>
            <a:grpSpLocks noChangeAspect="1"/>
          </p:cNvGrpSpPr>
          <p:nvPr/>
        </p:nvGrpSpPr>
        <p:grpSpPr>
          <a:xfrm>
            <a:off x="556111" y="4415801"/>
            <a:ext cx="900618" cy="638175"/>
            <a:chOff x="556111" y="4415801"/>
            <a:chExt cx="900618" cy="638175"/>
          </a:xfrm>
        </p:grpSpPr>
        <p:pic>
          <p:nvPicPr>
            <p:cNvPr id="13" name="Picture 12">
              <a:extLst>
                <a:ext uri="{FF2B5EF4-FFF2-40B4-BE49-F238E27FC236}">
                  <a16:creationId xmlns:a16="http://schemas.microsoft.com/office/drawing/2014/main" id="{80ECEAE2-5917-DFBB-4750-E0723E668FD0}"/>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556111" y="4415801"/>
              <a:ext cx="819150" cy="638175"/>
            </a:xfrm>
            <a:prstGeom prst="rect">
              <a:avLst/>
            </a:prstGeom>
          </p:spPr>
        </p:pic>
        <p:grpSp>
          <p:nvGrpSpPr>
            <p:cNvPr id="17" name="Group 16">
              <a:extLst>
                <a:ext uri="{FF2B5EF4-FFF2-40B4-BE49-F238E27FC236}">
                  <a16:creationId xmlns:a16="http://schemas.microsoft.com/office/drawing/2014/main" id="{C72C447B-90A1-1538-F5CF-C431F9ABA723}"/>
                </a:ext>
              </a:extLst>
            </p:cNvPr>
            <p:cNvGrpSpPr>
              <a:grpSpLocks noChangeAspect="1"/>
            </p:cNvGrpSpPr>
            <p:nvPr/>
          </p:nvGrpSpPr>
          <p:grpSpPr>
            <a:xfrm>
              <a:off x="662956" y="4629116"/>
              <a:ext cx="793773" cy="313113"/>
              <a:chOff x="662956" y="4629116"/>
              <a:chExt cx="793773" cy="313113"/>
            </a:xfrm>
          </p:grpSpPr>
          <p:sp>
            <p:nvSpPr>
              <p:cNvPr id="18" name="TextBox 17">
                <a:extLst>
                  <a:ext uri="{FF2B5EF4-FFF2-40B4-BE49-F238E27FC236}">
                    <a16:creationId xmlns:a16="http://schemas.microsoft.com/office/drawing/2014/main" id="{4C8F46D1-F396-E789-0709-87858BF6405B}"/>
                  </a:ext>
                </a:extLst>
              </p:cNvPr>
              <p:cNvSpPr txBox="1"/>
              <p:nvPr/>
            </p:nvSpPr>
            <p:spPr>
              <a:xfrm rot="18968597">
                <a:off x="1247474" y="4696008"/>
                <a:ext cx="209255" cy="246221"/>
              </a:xfrm>
              <a:prstGeom prst="rect">
                <a:avLst/>
              </a:prstGeom>
              <a:noFill/>
            </p:spPr>
            <p:txBody>
              <a:bodyPr wrap="square" rtlCol="0">
                <a:spAutoFit/>
              </a:bodyPr>
              <a:lstStyle>
                <a:defPPr>
                  <a:defRPr lang="LID4096"/>
                </a:defPPr>
                <a:lvl1pPr>
                  <a:defRPr sz="2000" b="1"/>
                </a:lvl1pPr>
              </a:lstStyle>
              <a:p>
                <a:r>
                  <a:rPr lang="en-US" sz="1000" i="1" dirty="0"/>
                  <a:t>’</a:t>
                </a:r>
              </a:p>
            </p:txBody>
          </p:sp>
          <p:sp>
            <p:nvSpPr>
              <p:cNvPr id="19" name="TextBox 18">
                <a:extLst>
                  <a:ext uri="{FF2B5EF4-FFF2-40B4-BE49-F238E27FC236}">
                    <a16:creationId xmlns:a16="http://schemas.microsoft.com/office/drawing/2014/main" id="{8C310B04-C116-320D-C5AA-2FFCDF439493}"/>
                  </a:ext>
                </a:extLst>
              </p:cNvPr>
              <p:cNvSpPr txBox="1"/>
              <p:nvPr/>
            </p:nvSpPr>
            <p:spPr>
              <a:xfrm rot="18968597">
                <a:off x="662956" y="4629116"/>
                <a:ext cx="209255" cy="246221"/>
              </a:xfrm>
              <a:prstGeom prst="rect">
                <a:avLst/>
              </a:prstGeom>
              <a:noFill/>
            </p:spPr>
            <p:txBody>
              <a:bodyPr wrap="square" rtlCol="0">
                <a:spAutoFit/>
              </a:bodyPr>
              <a:lstStyle>
                <a:defPPr>
                  <a:defRPr lang="LID4096"/>
                </a:defPPr>
                <a:lvl1pPr>
                  <a:defRPr sz="2000" b="1"/>
                </a:lvl1pPr>
              </a:lstStyle>
              <a:p>
                <a:r>
                  <a:rPr lang="en-US" sz="1000" i="1" dirty="0"/>
                  <a:t>’</a:t>
                </a:r>
              </a:p>
            </p:txBody>
          </p:sp>
        </p:grpSp>
      </p:grpSp>
    </p:spTree>
    <p:extLst>
      <p:ext uri="{BB962C8B-B14F-4D97-AF65-F5344CB8AC3E}">
        <p14:creationId xmlns:p14="http://schemas.microsoft.com/office/powerpoint/2010/main" val="1421023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73F9FBFD-705B-1BC8-64D8-54D7B7C940CA}"/>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 name="Group 2">
            <a:extLst>
              <a:ext uri="{FF2B5EF4-FFF2-40B4-BE49-F238E27FC236}">
                <a16:creationId xmlns:a16="http://schemas.microsoft.com/office/drawing/2014/main" id="{14C8FE75-6522-AF6F-B9E7-23124DCAA80C}"/>
              </a:ext>
            </a:extLst>
          </p:cNvPr>
          <p:cNvGrpSpPr>
            <a:grpSpLocks noChangeAspect="1"/>
          </p:cNvGrpSpPr>
          <p:nvPr/>
        </p:nvGrpSpPr>
        <p:grpSpPr>
          <a:xfrm>
            <a:off x="5948478" y="314584"/>
            <a:ext cx="5853157" cy="2153485"/>
            <a:chOff x="0" y="1286"/>
            <a:chExt cx="6160063" cy="2353364"/>
          </a:xfrm>
        </p:grpSpPr>
        <p:grpSp>
          <p:nvGrpSpPr>
            <p:cNvPr id="7" name="Group 6">
              <a:extLst>
                <a:ext uri="{FF2B5EF4-FFF2-40B4-BE49-F238E27FC236}">
                  <a16:creationId xmlns:a16="http://schemas.microsoft.com/office/drawing/2014/main" id="{D652FD34-225C-C9B5-C584-590531FA3BD4}"/>
                </a:ext>
              </a:extLst>
            </p:cNvPr>
            <p:cNvGrpSpPr>
              <a:grpSpLocks noChangeAspect="1"/>
            </p:cNvGrpSpPr>
            <p:nvPr/>
          </p:nvGrpSpPr>
          <p:grpSpPr>
            <a:xfrm>
              <a:off x="85365" y="1286"/>
              <a:ext cx="6074698" cy="2353364"/>
              <a:chOff x="85365" y="937"/>
              <a:chExt cx="6404378" cy="1714578"/>
            </a:xfrm>
          </p:grpSpPr>
          <p:graphicFrame>
            <p:nvGraphicFramePr>
              <p:cNvPr id="34" name="Chart 33">
                <a:extLst>
                  <a:ext uri="{FF2B5EF4-FFF2-40B4-BE49-F238E27FC236}">
                    <a16:creationId xmlns:a16="http://schemas.microsoft.com/office/drawing/2014/main" id="{870FA94F-2B98-7069-87EF-B52DB25D81CA}"/>
                  </a:ext>
                </a:extLst>
              </p:cNvPr>
              <p:cNvGraphicFramePr>
                <a:graphicFrameLocks noChangeAspect="1"/>
              </p:cNvGraphicFramePr>
              <p:nvPr>
                <p:extLst>
                  <p:ext uri="{D42A27DB-BD31-4B8C-83A1-F6EECF244321}">
                    <p14:modId xmlns:p14="http://schemas.microsoft.com/office/powerpoint/2010/main" val="1241183463"/>
                  </p:ext>
                </p:extLst>
              </p:nvPr>
            </p:nvGraphicFramePr>
            <p:xfrm>
              <a:off x="85365" y="937"/>
              <a:ext cx="3204591" cy="17145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4EB57A3D-B209-F8D8-0234-88AB5A5BAA0B}"/>
                  </a:ext>
                </a:extLst>
              </p:cNvPr>
              <p:cNvGraphicFramePr>
                <a:graphicFrameLocks noChangeAspect="1"/>
              </p:cNvGraphicFramePr>
              <p:nvPr>
                <p:extLst>
                  <p:ext uri="{D42A27DB-BD31-4B8C-83A1-F6EECF244321}">
                    <p14:modId xmlns:p14="http://schemas.microsoft.com/office/powerpoint/2010/main" val="165049449"/>
                  </p:ext>
                </p:extLst>
              </p:nvPr>
            </p:nvGraphicFramePr>
            <p:xfrm>
              <a:off x="3289739" y="2528"/>
              <a:ext cx="3200004" cy="1710879"/>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9" name="Group 18">
              <a:extLst>
                <a:ext uri="{FF2B5EF4-FFF2-40B4-BE49-F238E27FC236}">
                  <a16:creationId xmlns:a16="http://schemas.microsoft.com/office/drawing/2014/main" id="{058CBCED-1D37-3938-1F94-A2560F89CE92}"/>
                </a:ext>
              </a:extLst>
            </p:cNvPr>
            <p:cNvGrpSpPr/>
            <p:nvPr/>
          </p:nvGrpSpPr>
          <p:grpSpPr>
            <a:xfrm>
              <a:off x="0" y="19534"/>
              <a:ext cx="4209374" cy="2316791"/>
              <a:chOff x="0" y="19534"/>
              <a:chExt cx="4209374" cy="2316791"/>
            </a:xfrm>
          </p:grpSpPr>
          <p:graphicFrame>
            <p:nvGraphicFramePr>
              <p:cNvPr id="2" name="Chart 1">
                <a:extLst>
                  <a:ext uri="{FF2B5EF4-FFF2-40B4-BE49-F238E27FC236}">
                    <a16:creationId xmlns:a16="http://schemas.microsoft.com/office/drawing/2014/main" id="{06510B7B-FD6D-6C2A-1332-9CC8528FFC6A}"/>
                  </a:ext>
                </a:extLst>
              </p:cNvPr>
              <p:cNvGraphicFramePr>
                <a:graphicFrameLocks/>
              </p:cNvGraphicFramePr>
              <p:nvPr/>
            </p:nvGraphicFramePr>
            <p:xfrm>
              <a:off x="0" y="238498"/>
              <a:ext cx="1422274" cy="20197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a:extLst>
                  <a:ext uri="{FF2B5EF4-FFF2-40B4-BE49-F238E27FC236}">
                    <a16:creationId xmlns:a16="http://schemas.microsoft.com/office/drawing/2014/main" id="{573B7124-F5F4-E3E4-8CDD-DB7EE1D96B1F}"/>
                  </a:ext>
                </a:extLst>
              </p:cNvPr>
              <p:cNvGraphicFramePr>
                <a:graphicFrameLocks/>
              </p:cNvGraphicFramePr>
              <p:nvPr/>
            </p:nvGraphicFramePr>
            <p:xfrm>
              <a:off x="3140244" y="207099"/>
              <a:ext cx="991765" cy="2129226"/>
            </p:xfrm>
            <a:graphic>
              <a:graphicData uri="http://schemas.openxmlformats.org/drawingml/2006/chart">
                <c:chart xmlns:c="http://schemas.openxmlformats.org/drawingml/2006/chart" xmlns:r="http://schemas.openxmlformats.org/officeDocument/2006/relationships" r:id="rId6"/>
              </a:graphicData>
            </a:graphic>
          </p:graphicFrame>
          <p:sp>
            <p:nvSpPr>
              <p:cNvPr id="30" name="TextBox 112">
                <a:extLst>
                  <a:ext uri="{FF2B5EF4-FFF2-40B4-BE49-F238E27FC236}">
                    <a16:creationId xmlns:a16="http://schemas.microsoft.com/office/drawing/2014/main" id="{BA5C8A42-FFFF-4D53-0DCC-69F67F76B184}"/>
                  </a:ext>
                </a:extLst>
              </p:cNvPr>
              <p:cNvSpPr txBox="1"/>
              <p:nvPr/>
            </p:nvSpPr>
            <p:spPr>
              <a:xfrm>
                <a:off x="51511" y="29059"/>
                <a:ext cx="1097078" cy="238125"/>
              </a:xfrm>
              <a:prstGeom prst="rect">
                <a:avLst/>
              </a:prstGeom>
              <a:noFill/>
              <a:ln w="38100"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200" b="1">
                    <a:solidFill>
                      <a:sysClr val="windowText" lastClr="000000"/>
                    </a:solidFill>
                  </a:rPr>
                  <a:t>MIN</a:t>
                </a:r>
                <a:r>
                  <a:rPr lang="pt-BR" sz="1200" b="1" baseline="0">
                    <a:solidFill>
                      <a:sysClr val="windowText" lastClr="000000"/>
                    </a:solidFill>
                  </a:rPr>
                  <a:t> (</a:t>
                </a:r>
                <a:r>
                  <a:rPr lang="pt-BR" sz="1200" b="1">
                    <a:solidFill>
                      <a:sysClr val="windowText" lastClr="000000"/>
                    </a:solidFill>
                  </a:rPr>
                  <a:t>cm/s</a:t>
                </a:r>
                <a:r>
                  <a:rPr lang="pt-BR" sz="1200" b="1" baseline="0">
                    <a:solidFill>
                      <a:sysClr val="windowText" lastClr="000000"/>
                    </a:solidFill>
                  </a:rPr>
                  <a:t> )</a:t>
                </a:r>
                <a:endParaRPr lang="LID4096" sz="1200" b="1">
                  <a:solidFill>
                    <a:sysClr val="windowText" lastClr="000000"/>
                  </a:solidFill>
                </a:endParaRPr>
              </a:p>
            </p:txBody>
          </p:sp>
          <p:sp>
            <p:nvSpPr>
              <p:cNvPr id="6" name="TextBox 113">
                <a:extLst>
                  <a:ext uri="{FF2B5EF4-FFF2-40B4-BE49-F238E27FC236}">
                    <a16:creationId xmlns:a16="http://schemas.microsoft.com/office/drawing/2014/main" id="{66CAB0F7-B7E2-9278-6FE3-F9258FE8D7E4}"/>
                  </a:ext>
                </a:extLst>
              </p:cNvPr>
              <p:cNvSpPr txBox="1"/>
              <p:nvPr/>
            </p:nvSpPr>
            <p:spPr>
              <a:xfrm>
                <a:off x="3112296" y="19534"/>
                <a:ext cx="1097078" cy="257176"/>
              </a:xfrm>
              <a:prstGeom prst="rect">
                <a:avLst/>
              </a:prstGeom>
              <a:noFill/>
              <a:ln w="38100"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pt-BR" sz="1200" b="1">
                    <a:solidFill>
                      <a:sysClr val="windowText" lastClr="000000"/>
                    </a:solidFill>
                  </a:rPr>
                  <a:t>MAX</a:t>
                </a:r>
                <a:endParaRPr lang="LID4096" sz="1200" b="1">
                  <a:solidFill>
                    <a:sysClr val="windowText" lastClr="000000"/>
                  </a:solidFill>
                </a:endParaRPr>
              </a:p>
            </p:txBody>
          </p:sp>
        </p:grpSp>
      </p:grpSp>
      <p:sp>
        <p:nvSpPr>
          <p:cNvPr id="36" name="TextBox 113">
            <a:extLst>
              <a:ext uri="{FF2B5EF4-FFF2-40B4-BE49-F238E27FC236}">
                <a16:creationId xmlns:a16="http://schemas.microsoft.com/office/drawing/2014/main" id="{7B78C581-492F-F87C-1F79-D9E2476EB074}"/>
              </a:ext>
            </a:extLst>
          </p:cNvPr>
          <p:cNvSpPr txBox="1"/>
          <p:nvPr/>
        </p:nvSpPr>
        <p:spPr>
          <a:xfrm>
            <a:off x="10892224" y="1733549"/>
            <a:ext cx="633295" cy="521055"/>
          </a:xfrm>
          <a:prstGeom prst="rect">
            <a:avLst/>
          </a:prstGeom>
          <a:solidFill>
            <a:schemeClr val="bg1"/>
          </a:solidFill>
          <a:ln w="3810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600" b="1" dirty="0">
                <a:solidFill>
                  <a:sysClr val="windowText" lastClr="000000"/>
                </a:solidFill>
              </a:rPr>
              <a:t>KV </a:t>
            </a:r>
            <a:r>
              <a:rPr lang="pt-BR" sz="1600" b="1" baseline="30000" dirty="0">
                <a:solidFill>
                  <a:sysClr val="windowText" lastClr="000000"/>
                </a:solidFill>
              </a:rPr>
              <a:t>90%</a:t>
            </a:r>
          </a:p>
          <a:p>
            <a:pPr algn="ctr"/>
            <a:r>
              <a:rPr lang="pt-BR" sz="1600" b="1" dirty="0">
                <a:solidFill>
                  <a:sysClr val="windowText" lastClr="000000"/>
                </a:solidFill>
              </a:rPr>
              <a:t>(m/d)</a:t>
            </a:r>
            <a:endParaRPr lang="LID4096" sz="1600" b="1" dirty="0">
              <a:solidFill>
                <a:sysClr val="windowText" lastClr="000000"/>
              </a:solidFill>
            </a:endParaRPr>
          </a:p>
        </p:txBody>
      </p:sp>
      <p:sp>
        <p:nvSpPr>
          <p:cNvPr id="38" name="TextBox 113">
            <a:extLst>
              <a:ext uri="{FF2B5EF4-FFF2-40B4-BE49-F238E27FC236}">
                <a16:creationId xmlns:a16="http://schemas.microsoft.com/office/drawing/2014/main" id="{BA3AB413-3252-2F01-2317-3C4BB3DE81B9}"/>
              </a:ext>
            </a:extLst>
          </p:cNvPr>
          <p:cNvSpPr txBox="1"/>
          <p:nvPr/>
        </p:nvSpPr>
        <p:spPr>
          <a:xfrm>
            <a:off x="7946966" y="1736369"/>
            <a:ext cx="633295" cy="521055"/>
          </a:xfrm>
          <a:prstGeom prst="rect">
            <a:avLst/>
          </a:prstGeom>
          <a:solidFill>
            <a:schemeClr val="bg1"/>
          </a:solidFill>
          <a:ln w="3810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600" b="1" dirty="0">
                <a:solidFill>
                  <a:sysClr val="windowText" lastClr="000000"/>
                </a:solidFill>
              </a:rPr>
              <a:t>KH </a:t>
            </a:r>
            <a:r>
              <a:rPr lang="pt-BR" sz="1600" b="1" baseline="30000" dirty="0">
                <a:solidFill>
                  <a:sysClr val="windowText" lastClr="000000"/>
                </a:solidFill>
              </a:rPr>
              <a:t>10%</a:t>
            </a:r>
          </a:p>
          <a:p>
            <a:pPr algn="ctr"/>
            <a:r>
              <a:rPr lang="pt-BR" sz="1600" b="1" dirty="0">
                <a:solidFill>
                  <a:sysClr val="windowText" lastClr="000000"/>
                </a:solidFill>
              </a:rPr>
              <a:t>(m/d)</a:t>
            </a:r>
            <a:endParaRPr lang="LID4096" sz="1600" b="1" dirty="0">
              <a:solidFill>
                <a:sysClr val="windowText" lastClr="000000"/>
              </a:solidFill>
            </a:endParaRPr>
          </a:p>
        </p:txBody>
      </p:sp>
      <p:pic>
        <p:nvPicPr>
          <p:cNvPr id="39" name="Picture 38">
            <a:extLst>
              <a:ext uri="{FF2B5EF4-FFF2-40B4-BE49-F238E27FC236}">
                <a16:creationId xmlns:a16="http://schemas.microsoft.com/office/drawing/2014/main" id="{21013588-EDC1-DA53-CFED-0328C72051BF}"/>
              </a:ext>
            </a:extLst>
          </p:cNvPr>
          <p:cNvPicPr>
            <a:picLocks noChangeAspect="1"/>
          </p:cNvPicPr>
          <p:nvPr/>
        </p:nvPicPr>
        <p:blipFill>
          <a:blip r:embed="rId7"/>
          <a:stretch>
            <a:fillRect/>
          </a:stretch>
        </p:blipFill>
        <p:spPr>
          <a:xfrm>
            <a:off x="8779577" y="609216"/>
            <a:ext cx="257335" cy="1733072"/>
          </a:xfrm>
          <a:prstGeom prst="rect">
            <a:avLst/>
          </a:prstGeom>
          <a:effectLst>
            <a:outerShdw blurRad="50800" dist="38100" dir="8100000" algn="tr" rotWithShape="0">
              <a:prstClr val="black">
                <a:alpha val="40000"/>
              </a:prstClr>
            </a:outerShdw>
          </a:effectLst>
        </p:spPr>
      </p:pic>
      <p:sp>
        <p:nvSpPr>
          <p:cNvPr id="40" name="TextBox 39">
            <a:extLst>
              <a:ext uri="{FF2B5EF4-FFF2-40B4-BE49-F238E27FC236}">
                <a16:creationId xmlns:a16="http://schemas.microsoft.com/office/drawing/2014/main" id="{EB4759A5-EFA6-E33C-E8E4-2F14C72D5B73}"/>
              </a:ext>
            </a:extLst>
          </p:cNvPr>
          <p:cNvSpPr txBox="1"/>
          <p:nvPr/>
        </p:nvSpPr>
        <p:spPr>
          <a:xfrm>
            <a:off x="8769307" y="572103"/>
            <a:ext cx="287400" cy="1804725"/>
          </a:xfrm>
          <a:prstGeom prst="rect">
            <a:avLst/>
          </a:prstGeom>
          <a:noFill/>
        </p:spPr>
        <p:txBody>
          <a:bodyPr wrap="square" rtlCol="0">
            <a:spAutoFit/>
          </a:bodyPr>
          <a:lstStyle/>
          <a:p>
            <a:pPr algn="ctr">
              <a:lnSpc>
                <a:spcPts val="2700"/>
              </a:lnSpc>
            </a:pPr>
            <a:r>
              <a:rPr lang="en-US" sz="2000" dirty="0"/>
              <a:t>S</a:t>
            </a:r>
          </a:p>
          <a:p>
            <a:pPr algn="ctr">
              <a:lnSpc>
                <a:spcPts val="2700"/>
              </a:lnSpc>
            </a:pPr>
            <a:r>
              <a:rPr lang="en-US" sz="2000" dirty="0"/>
              <a:t>c</a:t>
            </a:r>
          </a:p>
          <a:p>
            <a:pPr algn="ctr">
              <a:lnSpc>
                <a:spcPts val="2700"/>
              </a:lnSpc>
            </a:pPr>
            <a:r>
              <a:rPr lang="en-US" sz="2000" dirty="0"/>
              <a:t>S</a:t>
            </a:r>
          </a:p>
          <a:p>
            <a:pPr algn="ctr">
              <a:lnSpc>
                <a:spcPts val="2700"/>
              </a:lnSpc>
            </a:pPr>
            <a:r>
              <a:rPr lang="en-US" sz="2000" dirty="0"/>
              <a:t>c</a:t>
            </a:r>
          </a:p>
          <a:p>
            <a:pPr algn="ctr">
              <a:lnSpc>
                <a:spcPts val="2700"/>
              </a:lnSpc>
            </a:pPr>
            <a:r>
              <a:rPr lang="en-US" sz="2000" dirty="0"/>
              <a:t>S</a:t>
            </a:r>
          </a:p>
        </p:txBody>
      </p:sp>
      <p:graphicFrame>
        <p:nvGraphicFramePr>
          <p:cNvPr id="47" name="Chart 46">
            <a:extLst>
              <a:ext uri="{FF2B5EF4-FFF2-40B4-BE49-F238E27FC236}">
                <a16:creationId xmlns:a16="http://schemas.microsoft.com/office/drawing/2014/main" id="{7587B2F5-C465-460B-8D1A-EF56F36DFC9F}"/>
              </a:ext>
            </a:extLst>
          </p:cNvPr>
          <p:cNvGraphicFramePr>
            <a:graphicFrameLocks/>
          </p:cNvGraphicFramePr>
          <p:nvPr>
            <p:extLst>
              <p:ext uri="{D42A27DB-BD31-4B8C-83A1-F6EECF244321}">
                <p14:modId xmlns:p14="http://schemas.microsoft.com/office/powerpoint/2010/main" val="1452318853"/>
              </p:ext>
            </p:extLst>
          </p:nvPr>
        </p:nvGraphicFramePr>
        <p:xfrm>
          <a:off x="455227" y="312772"/>
          <a:ext cx="5483726" cy="2156500"/>
        </p:xfrm>
        <a:graphic>
          <a:graphicData uri="http://schemas.openxmlformats.org/drawingml/2006/chart">
            <c:chart xmlns:c="http://schemas.openxmlformats.org/drawingml/2006/chart" xmlns:r="http://schemas.openxmlformats.org/officeDocument/2006/relationships" r:id="rId8"/>
          </a:graphicData>
        </a:graphic>
      </p:graphicFrame>
      <p:sp>
        <p:nvSpPr>
          <p:cNvPr id="48" name="TextBox 113">
            <a:extLst>
              <a:ext uri="{FF2B5EF4-FFF2-40B4-BE49-F238E27FC236}">
                <a16:creationId xmlns:a16="http://schemas.microsoft.com/office/drawing/2014/main" id="{A4D9CC67-DACA-44E9-A682-023302630E66}"/>
              </a:ext>
            </a:extLst>
          </p:cNvPr>
          <p:cNvSpPr txBox="1"/>
          <p:nvPr/>
        </p:nvSpPr>
        <p:spPr>
          <a:xfrm>
            <a:off x="619045" y="2120899"/>
            <a:ext cx="525232" cy="225173"/>
          </a:xfrm>
          <a:prstGeom prst="rect">
            <a:avLst/>
          </a:prstGeom>
          <a:solidFill>
            <a:schemeClr val="bg1"/>
          </a:solidFill>
          <a:ln w="3810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pt-BR" sz="1400" b="1" dirty="0">
                <a:solidFill>
                  <a:sysClr val="windowText" lastClr="000000"/>
                </a:solidFill>
              </a:rPr>
              <a:t>(m/d)</a:t>
            </a:r>
          </a:p>
          <a:p>
            <a:pPr algn="r"/>
            <a:r>
              <a:rPr lang="pt-BR" sz="1400" b="1" dirty="0">
                <a:solidFill>
                  <a:sysClr val="windowText" lastClr="000000"/>
                </a:solidFill>
              </a:rPr>
              <a:t># K ref.</a:t>
            </a:r>
            <a:endParaRPr lang="LID4096" sz="1400" b="1" dirty="0">
              <a:solidFill>
                <a:sysClr val="windowText" lastClr="000000"/>
              </a:solidFill>
            </a:endParaRPr>
          </a:p>
        </p:txBody>
      </p:sp>
      <p:sp>
        <p:nvSpPr>
          <p:cNvPr id="49" name="TextBox 113">
            <a:extLst>
              <a:ext uri="{FF2B5EF4-FFF2-40B4-BE49-F238E27FC236}">
                <a16:creationId xmlns:a16="http://schemas.microsoft.com/office/drawing/2014/main" id="{A8E1DE7F-6E64-D4DA-96AF-A4A8DC27480E}"/>
              </a:ext>
            </a:extLst>
          </p:cNvPr>
          <p:cNvSpPr txBox="1"/>
          <p:nvPr/>
        </p:nvSpPr>
        <p:spPr>
          <a:xfrm>
            <a:off x="2436782" y="1144507"/>
            <a:ext cx="633295" cy="235333"/>
          </a:xfrm>
          <a:prstGeom prst="rect">
            <a:avLst/>
          </a:prstGeom>
          <a:noFill/>
          <a:ln w="3810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900" b="1" dirty="0">
                <a:solidFill>
                  <a:sysClr val="windowText" lastClr="000000"/>
                </a:solidFill>
              </a:rPr>
              <a:t>1, 2, 3, 4, 5</a:t>
            </a:r>
            <a:endParaRPr lang="LID4096" sz="900" b="1" dirty="0">
              <a:solidFill>
                <a:sysClr val="windowText" lastClr="000000"/>
              </a:solidFill>
            </a:endParaRPr>
          </a:p>
        </p:txBody>
      </p:sp>
      <p:sp>
        <p:nvSpPr>
          <p:cNvPr id="50" name="TextBox 113">
            <a:extLst>
              <a:ext uri="{FF2B5EF4-FFF2-40B4-BE49-F238E27FC236}">
                <a16:creationId xmlns:a16="http://schemas.microsoft.com/office/drawing/2014/main" id="{87F769DA-AD60-6570-37AA-7B60383DB28E}"/>
              </a:ext>
            </a:extLst>
          </p:cNvPr>
          <p:cNvSpPr txBox="1"/>
          <p:nvPr/>
        </p:nvSpPr>
        <p:spPr>
          <a:xfrm>
            <a:off x="1412244" y="1566411"/>
            <a:ext cx="1337386" cy="235333"/>
          </a:xfrm>
          <a:prstGeom prst="rect">
            <a:avLst/>
          </a:prstGeom>
          <a:solidFill>
            <a:schemeClr val="bg1"/>
          </a:solidFill>
          <a:ln w="38100"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b="1" dirty="0">
                <a:solidFill>
                  <a:srgbClr val="00B050"/>
                </a:solidFill>
              </a:rPr>
              <a:t>Sensibilities</a:t>
            </a:r>
          </a:p>
        </p:txBody>
      </p:sp>
      <p:sp>
        <p:nvSpPr>
          <p:cNvPr id="51" name="TextBox 50">
            <a:extLst>
              <a:ext uri="{FF2B5EF4-FFF2-40B4-BE49-F238E27FC236}">
                <a16:creationId xmlns:a16="http://schemas.microsoft.com/office/drawing/2014/main" id="{3EC8C6E3-E1D2-8D3D-7670-BC95672EF3DE}"/>
              </a:ext>
            </a:extLst>
          </p:cNvPr>
          <p:cNvSpPr txBox="1"/>
          <p:nvPr/>
        </p:nvSpPr>
        <p:spPr>
          <a:xfrm>
            <a:off x="2410627" y="457536"/>
            <a:ext cx="1189486" cy="246221"/>
          </a:xfrm>
          <a:prstGeom prst="rect">
            <a:avLst/>
          </a:prstGeom>
          <a:noFill/>
        </p:spPr>
        <p:txBody>
          <a:bodyPr wrap="square" rtlCol="0">
            <a:spAutoFit/>
          </a:bodyPr>
          <a:lstStyle/>
          <a:p>
            <a:r>
              <a:rPr lang="en-US" sz="1000" b="1" dirty="0"/>
              <a:t>Pilot points</a:t>
            </a:r>
          </a:p>
        </p:txBody>
      </p:sp>
      <p:sp>
        <p:nvSpPr>
          <p:cNvPr id="205" name="Freeform: Shape 204">
            <a:extLst>
              <a:ext uri="{FF2B5EF4-FFF2-40B4-BE49-F238E27FC236}">
                <a16:creationId xmlns:a16="http://schemas.microsoft.com/office/drawing/2014/main" id="{651BC156-514E-5BFC-5036-749617884D33}"/>
              </a:ext>
            </a:extLst>
          </p:cNvPr>
          <p:cNvSpPr/>
          <p:nvPr/>
        </p:nvSpPr>
        <p:spPr>
          <a:xfrm>
            <a:off x="2952750" y="5027317"/>
            <a:ext cx="814388" cy="90487"/>
          </a:xfrm>
          <a:custGeom>
            <a:avLst/>
            <a:gdLst>
              <a:gd name="connsiteX0" fmla="*/ 814388 w 814388"/>
              <a:gd name="connsiteY0" fmla="*/ 9525 h 90487"/>
              <a:gd name="connsiteX1" fmla="*/ 814388 w 814388"/>
              <a:gd name="connsiteY1" fmla="*/ 9525 h 90487"/>
              <a:gd name="connsiteX2" fmla="*/ 85725 w 814388"/>
              <a:gd name="connsiteY2" fmla="*/ 0 h 90487"/>
              <a:gd name="connsiteX3" fmla="*/ 0 w 814388"/>
              <a:gd name="connsiteY3" fmla="*/ 52387 h 90487"/>
              <a:gd name="connsiteX4" fmla="*/ 142875 w 814388"/>
              <a:gd name="connsiteY4" fmla="*/ 90487 h 90487"/>
              <a:gd name="connsiteX5" fmla="*/ 804863 w 814388"/>
              <a:gd name="connsiteY5" fmla="*/ 80962 h 90487"/>
              <a:gd name="connsiteX6" fmla="*/ 814388 w 814388"/>
              <a:gd name="connsiteY6" fmla="*/ 9525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8" h="90487">
                <a:moveTo>
                  <a:pt x="814388" y="9525"/>
                </a:moveTo>
                <a:lnTo>
                  <a:pt x="814388" y="9525"/>
                </a:lnTo>
                <a:lnTo>
                  <a:pt x="85725" y="0"/>
                </a:lnTo>
                <a:lnTo>
                  <a:pt x="0" y="52387"/>
                </a:lnTo>
                <a:lnTo>
                  <a:pt x="142875" y="90487"/>
                </a:lnTo>
                <a:lnTo>
                  <a:pt x="804863" y="80962"/>
                </a:lnTo>
                <a:lnTo>
                  <a:pt x="814388" y="9525"/>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1" name="TextBox 210">
            <a:extLst>
              <a:ext uri="{FF2B5EF4-FFF2-40B4-BE49-F238E27FC236}">
                <a16:creationId xmlns:a16="http://schemas.microsoft.com/office/drawing/2014/main" id="{7CA50B04-6837-93FE-0D59-356842FF9894}"/>
              </a:ext>
            </a:extLst>
          </p:cNvPr>
          <p:cNvSpPr txBox="1"/>
          <p:nvPr/>
        </p:nvSpPr>
        <p:spPr>
          <a:xfrm rot="16200000">
            <a:off x="2162493" y="5315599"/>
            <a:ext cx="800221" cy="276975"/>
          </a:xfrm>
          <a:prstGeom prst="rect">
            <a:avLst/>
          </a:prstGeom>
          <a:solidFill>
            <a:schemeClr val="bg1"/>
          </a:solidFill>
        </p:spPr>
        <p:txBody>
          <a:bodyPr wrap="square" lIns="0" tIns="0" rIns="0" bIns="0" rtlCol="0" anchor="ctr" anchorCtr="0">
            <a:noAutofit/>
          </a:bodyPr>
          <a:lstStyle/>
          <a:p>
            <a:pPr algn="ctr"/>
            <a:endParaRPr lang="pt-BR" sz="400" dirty="0"/>
          </a:p>
        </p:txBody>
      </p:sp>
      <p:sp>
        <p:nvSpPr>
          <p:cNvPr id="212" name="TextBox 211">
            <a:extLst>
              <a:ext uri="{FF2B5EF4-FFF2-40B4-BE49-F238E27FC236}">
                <a16:creationId xmlns:a16="http://schemas.microsoft.com/office/drawing/2014/main" id="{16B47D90-CF07-BEA7-A919-E502A7FD52BF}"/>
              </a:ext>
            </a:extLst>
          </p:cNvPr>
          <p:cNvSpPr txBox="1"/>
          <p:nvPr/>
        </p:nvSpPr>
        <p:spPr>
          <a:xfrm rot="16200000">
            <a:off x="2372958" y="4997332"/>
            <a:ext cx="129245" cy="210542"/>
          </a:xfrm>
          <a:prstGeom prst="rect">
            <a:avLst/>
          </a:prstGeom>
          <a:solidFill>
            <a:schemeClr val="bg1"/>
          </a:solidFill>
        </p:spPr>
        <p:txBody>
          <a:bodyPr wrap="square" lIns="0" tIns="0" rIns="0" bIns="0" rtlCol="0" anchor="ctr" anchorCtr="0">
            <a:noAutofit/>
          </a:bodyPr>
          <a:lstStyle/>
          <a:p>
            <a:pPr algn="ctr"/>
            <a:endParaRPr lang="pt-BR" sz="400" dirty="0"/>
          </a:p>
        </p:txBody>
      </p:sp>
      <p:grpSp>
        <p:nvGrpSpPr>
          <p:cNvPr id="217" name="Group 216">
            <a:extLst>
              <a:ext uri="{FF2B5EF4-FFF2-40B4-BE49-F238E27FC236}">
                <a16:creationId xmlns:a16="http://schemas.microsoft.com/office/drawing/2014/main" id="{C4723465-D854-AE97-A300-4D8241328089}"/>
              </a:ext>
            </a:extLst>
          </p:cNvPr>
          <p:cNvGrpSpPr>
            <a:grpSpLocks noChangeAspect="1"/>
          </p:cNvGrpSpPr>
          <p:nvPr/>
        </p:nvGrpSpPr>
        <p:grpSpPr>
          <a:xfrm>
            <a:off x="11321983" y="6559953"/>
            <a:ext cx="870018" cy="298048"/>
            <a:chOff x="11191013" y="6559953"/>
            <a:chExt cx="870018" cy="298048"/>
          </a:xfrm>
        </p:grpSpPr>
        <p:sp>
          <p:nvSpPr>
            <p:cNvPr id="218" name="Rectangle 217">
              <a:extLst>
                <a:ext uri="{FF2B5EF4-FFF2-40B4-BE49-F238E27FC236}">
                  <a16:creationId xmlns:a16="http://schemas.microsoft.com/office/drawing/2014/main" id="{3A6330ED-C4D8-8AE1-1782-A18AADFBC8AD}"/>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219" name="Object 4">
                  <a:extLst>
                    <a:ext uri="{63B3BB69-23CF-44E3-9099-C40C66FF867C}">
                      <a14:compatExt spid="_x0000_s1028"/>
                    </a:ext>
                    <a:ext uri="{FF2B5EF4-FFF2-40B4-BE49-F238E27FC236}">
                      <a16:creationId xmlns:a16="http://schemas.microsoft.com/office/drawing/2014/main" id="{62A9FB8B-2168-B05A-4634-60F027142795}"/>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19" name="Object 4">
                  <a:extLst>
                    <a:ext uri="{63B3BB69-23CF-44E3-9099-C40C66FF867C}">
                      <a14:compatExt xmlns:a14="http://schemas.microsoft.com/office/drawing/2010/main" spid="_x0000_s1028"/>
                    </a:ext>
                    <a:ext uri="{FF2B5EF4-FFF2-40B4-BE49-F238E27FC236}">
                      <a16:creationId xmlns:a16="http://schemas.microsoft.com/office/drawing/2014/main" id="{62A9FB8B-2168-B05A-4634-60F027142795}"/>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5"/>
                  <a:stretch>
                    <a:fillRect b="-11364"/>
                  </a:stretch>
                </a:blipFill>
              </p:spPr>
              <p:txBody>
                <a:bodyPr/>
                <a:lstStyle/>
                <a:p>
                  <a:r>
                    <a:rPr lang="LID4096">
                      <a:noFill/>
                    </a:rPr>
                    <a:t> </a:t>
                  </a:r>
                </a:p>
              </p:txBody>
            </p:sp>
          </mc:Fallback>
        </mc:AlternateContent>
      </p:grpSp>
      <p:sp>
        <p:nvSpPr>
          <p:cNvPr id="220" name="TextBox 219">
            <a:extLst>
              <a:ext uri="{FF2B5EF4-FFF2-40B4-BE49-F238E27FC236}">
                <a16:creationId xmlns:a16="http://schemas.microsoft.com/office/drawing/2014/main" id="{206F3ECE-FAB8-4962-1172-1E64B9FC325A}"/>
              </a:ext>
            </a:extLst>
          </p:cNvPr>
          <p:cNvSpPr txBox="1"/>
          <p:nvPr/>
        </p:nvSpPr>
        <p:spPr>
          <a:xfrm>
            <a:off x="4579657" y="4624803"/>
            <a:ext cx="1643493" cy="393090"/>
          </a:xfrm>
          <a:prstGeom prst="rect">
            <a:avLst/>
          </a:prstGeom>
          <a:noFill/>
        </p:spPr>
        <p:txBody>
          <a:bodyPr wrap="none" lIns="0" tIns="0" rIns="0" bIns="0" rtlCol="0" anchor="ctr" anchorCtr="0">
            <a:noAutofit/>
          </a:bodyPr>
          <a:lstStyle/>
          <a:p>
            <a:r>
              <a:rPr lang="en-US" sz="1600" b="1" dirty="0"/>
              <a:t>Frequencies p</a:t>
            </a:r>
            <a:r>
              <a:rPr lang="en-US" sz="1600" b="1" baseline="-25000" dirty="0"/>
              <a:t>j</a:t>
            </a:r>
            <a:r>
              <a:rPr lang="en-US" sz="1600" b="1" dirty="0"/>
              <a:t> </a:t>
            </a:r>
            <a:endParaRPr lang="en-US" sz="1600" dirty="0"/>
          </a:p>
        </p:txBody>
      </p:sp>
      <p:sp>
        <p:nvSpPr>
          <p:cNvPr id="221" name="TextBox 220">
            <a:extLst>
              <a:ext uri="{FF2B5EF4-FFF2-40B4-BE49-F238E27FC236}">
                <a16:creationId xmlns:a16="http://schemas.microsoft.com/office/drawing/2014/main" id="{169A4401-2CA3-8C28-3FB1-1B797DE0E15E}"/>
              </a:ext>
            </a:extLst>
          </p:cNvPr>
          <p:cNvSpPr txBox="1"/>
          <p:nvPr/>
        </p:nvSpPr>
        <p:spPr>
          <a:xfrm>
            <a:off x="6760677" y="4688973"/>
            <a:ext cx="1597531" cy="338554"/>
          </a:xfrm>
          <a:prstGeom prst="rect">
            <a:avLst/>
          </a:prstGeom>
          <a:noFill/>
        </p:spPr>
        <p:txBody>
          <a:bodyPr wrap="square" rtlCol="0">
            <a:spAutoFit/>
          </a:bodyPr>
          <a:lstStyle/>
          <a:p>
            <a:r>
              <a:rPr lang="en-US" sz="1600" b="1" dirty="0"/>
              <a:t>Lengths L</a:t>
            </a:r>
            <a:r>
              <a:rPr lang="en-US" sz="1600" b="1" baseline="-25000" dirty="0"/>
              <a:t>k</a:t>
            </a:r>
            <a:r>
              <a:rPr lang="en-US" sz="1600" b="1" dirty="0"/>
              <a:t> (Z)</a:t>
            </a:r>
            <a:endParaRPr lang="en-US" sz="1600" dirty="0"/>
          </a:p>
        </p:txBody>
      </p:sp>
      <p:sp>
        <p:nvSpPr>
          <p:cNvPr id="222" name="TextBox 221">
            <a:extLst>
              <a:ext uri="{FF2B5EF4-FFF2-40B4-BE49-F238E27FC236}">
                <a16:creationId xmlns:a16="http://schemas.microsoft.com/office/drawing/2014/main" id="{CAD81182-198C-F463-91C2-12D1F3AF0975}"/>
              </a:ext>
            </a:extLst>
          </p:cNvPr>
          <p:cNvSpPr txBox="1"/>
          <p:nvPr/>
        </p:nvSpPr>
        <p:spPr>
          <a:xfrm>
            <a:off x="9452068" y="4704992"/>
            <a:ext cx="2378095" cy="338554"/>
          </a:xfrm>
          <a:prstGeom prst="rect">
            <a:avLst/>
          </a:prstGeom>
          <a:noFill/>
        </p:spPr>
        <p:txBody>
          <a:bodyPr wrap="square" rtlCol="0">
            <a:spAutoFit/>
          </a:bodyPr>
          <a:lstStyle/>
          <a:p>
            <a:pPr algn="r"/>
            <a:r>
              <a:rPr lang="en-US" sz="1600" b="1" dirty="0"/>
              <a:t>Lenths L</a:t>
            </a:r>
            <a:r>
              <a:rPr lang="en-US" sz="1600" b="1" baseline="-25000" dirty="0"/>
              <a:t>j</a:t>
            </a:r>
            <a:r>
              <a:rPr lang="en-US" sz="1600" b="1" dirty="0"/>
              <a:t> (x,y) </a:t>
            </a:r>
            <a:endParaRPr lang="en-US" sz="1600" dirty="0"/>
          </a:p>
        </p:txBody>
      </p:sp>
      <p:sp>
        <p:nvSpPr>
          <p:cNvPr id="224" name="TextBox 223">
            <a:extLst>
              <a:ext uri="{FF2B5EF4-FFF2-40B4-BE49-F238E27FC236}">
                <a16:creationId xmlns:a16="http://schemas.microsoft.com/office/drawing/2014/main" id="{9D325B38-094C-F88A-E1B7-48299DCED9FE}"/>
              </a:ext>
            </a:extLst>
          </p:cNvPr>
          <p:cNvSpPr txBox="1"/>
          <p:nvPr/>
        </p:nvSpPr>
        <p:spPr>
          <a:xfrm>
            <a:off x="619045" y="4645811"/>
            <a:ext cx="3148093" cy="338554"/>
          </a:xfrm>
          <a:prstGeom prst="rect">
            <a:avLst/>
          </a:prstGeom>
          <a:noFill/>
        </p:spPr>
        <p:txBody>
          <a:bodyPr wrap="none" lIns="0" tIns="0" rIns="0" bIns="0" rtlCol="0" anchor="ctr" anchorCtr="0">
            <a:noAutofit/>
          </a:bodyPr>
          <a:lstStyle>
            <a:defPPr>
              <a:defRPr lang="LID4096"/>
            </a:defPPr>
            <a:lvl1pPr>
              <a:defRPr sz="1600" b="1"/>
            </a:lvl1pPr>
          </a:lstStyle>
          <a:p>
            <a:pPr algn="r"/>
            <a:r>
              <a:rPr lang="en-US" dirty="0"/>
              <a:t>Geological Conceptual Model</a:t>
            </a:r>
          </a:p>
        </p:txBody>
      </p:sp>
      <p:sp>
        <p:nvSpPr>
          <p:cNvPr id="225" name="TextBox 224">
            <a:extLst>
              <a:ext uri="{FF2B5EF4-FFF2-40B4-BE49-F238E27FC236}">
                <a16:creationId xmlns:a16="http://schemas.microsoft.com/office/drawing/2014/main" id="{06CD7766-88B5-F467-C19F-C444E7681812}"/>
              </a:ext>
            </a:extLst>
          </p:cNvPr>
          <p:cNvSpPr txBox="1"/>
          <p:nvPr/>
        </p:nvSpPr>
        <p:spPr>
          <a:xfrm>
            <a:off x="619044" y="2568868"/>
            <a:ext cx="3848721" cy="338554"/>
          </a:xfrm>
          <a:prstGeom prst="rect">
            <a:avLst/>
          </a:prstGeom>
          <a:noFill/>
        </p:spPr>
        <p:txBody>
          <a:bodyPr wrap="none" lIns="0" tIns="0" rIns="0" bIns="0" rtlCol="0" anchor="ctr" anchorCtr="0">
            <a:noAutofit/>
          </a:bodyPr>
          <a:lstStyle>
            <a:defPPr>
              <a:defRPr lang="LID4096"/>
            </a:defPPr>
            <a:lvl1pPr>
              <a:defRPr sz="1600" b="1"/>
            </a:lvl1pPr>
          </a:lstStyle>
          <a:p>
            <a:r>
              <a:rPr lang="en-US" dirty="0"/>
              <a:t>Hydraulic Conductivities referentials (m/d) </a:t>
            </a:r>
          </a:p>
        </p:txBody>
      </p:sp>
      <p:sp>
        <p:nvSpPr>
          <p:cNvPr id="227" name="TextBox 226">
            <a:extLst>
              <a:ext uri="{FF2B5EF4-FFF2-40B4-BE49-F238E27FC236}">
                <a16:creationId xmlns:a16="http://schemas.microsoft.com/office/drawing/2014/main" id="{7B22C1DD-A1BA-AD7F-A31D-1B198C502AF3}"/>
              </a:ext>
            </a:extLst>
          </p:cNvPr>
          <p:cNvSpPr txBox="1"/>
          <p:nvPr/>
        </p:nvSpPr>
        <p:spPr>
          <a:xfrm>
            <a:off x="4951141" y="2567903"/>
            <a:ext cx="6718800" cy="338554"/>
          </a:xfrm>
          <a:prstGeom prst="rect">
            <a:avLst/>
          </a:prstGeom>
          <a:noFill/>
        </p:spPr>
        <p:txBody>
          <a:bodyPr wrap="none" lIns="0" tIns="0" rIns="0" bIns="0" rtlCol="0" anchor="ctr" anchorCtr="0">
            <a:noAutofit/>
          </a:bodyPr>
          <a:lstStyle>
            <a:defPPr>
              <a:defRPr lang="LID4096"/>
            </a:defPPr>
            <a:lvl1pPr>
              <a:defRPr sz="1600" b="1"/>
            </a:lvl1pPr>
          </a:lstStyle>
          <a:p>
            <a:pPr algn="r"/>
            <a:r>
              <a:rPr lang="en-US" b="0" i="1" dirty="0"/>
              <a:t>#</a:t>
            </a:r>
            <a:r>
              <a:rPr lang="en-US" dirty="0"/>
              <a:t> K</a:t>
            </a:r>
            <a:r>
              <a:rPr lang="en-US" baseline="-25000" dirty="0"/>
              <a:t>1,2,3,4,5</a:t>
            </a:r>
            <a:r>
              <a:rPr lang="en-US" dirty="0"/>
              <a:t> </a:t>
            </a:r>
            <a:r>
              <a:rPr lang="en-US" i="1" u="sng" dirty="0"/>
              <a:t>multiplied by </a:t>
            </a:r>
            <a:r>
              <a:rPr lang="en-US" dirty="0"/>
              <a:t>Horizontal end Vertical anisotropy coefficient’s (aH, aV) </a:t>
            </a:r>
          </a:p>
        </p:txBody>
      </p:sp>
      <p:grpSp>
        <p:nvGrpSpPr>
          <p:cNvPr id="245" name="Group 244">
            <a:extLst>
              <a:ext uri="{FF2B5EF4-FFF2-40B4-BE49-F238E27FC236}">
                <a16:creationId xmlns:a16="http://schemas.microsoft.com/office/drawing/2014/main" id="{FD234D29-EC44-55C8-3E2A-3216837DD88F}"/>
              </a:ext>
            </a:extLst>
          </p:cNvPr>
          <p:cNvGrpSpPr>
            <a:grpSpLocks noChangeAspect="1"/>
          </p:cNvGrpSpPr>
          <p:nvPr/>
        </p:nvGrpSpPr>
        <p:grpSpPr>
          <a:xfrm>
            <a:off x="535834" y="2999774"/>
            <a:ext cx="8123826" cy="1686193"/>
            <a:chOff x="642514" y="2931195"/>
            <a:chExt cx="7555066" cy="1568140"/>
          </a:xfrm>
        </p:grpSpPr>
        <p:pic>
          <p:nvPicPr>
            <p:cNvPr id="239" name="Picture 238">
              <a:extLst>
                <a:ext uri="{FF2B5EF4-FFF2-40B4-BE49-F238E27FC236}">
                  <a16:creationId xmlns:a16="http://schemas.microsoft.com/office/drawing/2014/main" id="{26D9943F-FB65-0D5D-A497-B04DD7552C0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684569" y="2961607"/>
              <a:ext cx="1513011" cy="1537728"/>
            </a:xfrm>
            <a:prstGeom prst="rect">
              <a:avLst/>
            </a:prstGeom>
          </p:spPr>
        </p:pic>
        <p:pic>
          <p:nvPicPr>
            <p:cNvPr id="240" name="Picture 239">
              <a:extLst>
                <a:ext uri="{FF2B5EF4-FFF2-40B4-BE49-F238E27FC236}">
                  <a16:creationId xmlns:a16="http://schemas.microsoft.com/office/drawing/2014/main" id="{B9215891-A1FC-73EA-B442-0C64ED0E258D}"/>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166416" y="2951199"/>
              <a:ext cx="1523620" cy="1537728"/>
            </a:xfrm>
            <a:prstGeom prst="rect">
              <a:avLst/>
            </a:prstGeom>
          </p:spPr>
        </p:pic>
        <p:pic>
          <p:nvPicPr>
            <p:cNvPr id="241" name="Picture 240">
              <a:extLst>
                <a:ext uri="{FF2B5EF4-FFF2-40B4-BE49-F238E27FC236}">
                  <a16:creationId xmlns:a16="http://schemas.microsoft.com/office/drawing/2014/main" id="{635C6CBE-C951-9BFC-A35C-C506E6D6C9AB}"/>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3645739" y="2947639"/>
              <a:ext cx="1534193" cy="1537728"/>
            </a:xfrm>
            <a:prstGeom prst="rect">
              <a:avLst/>
            </a:prstGeom>
          </p:spPr>
        </p:pic>
        <p:pic>
          <p:nvPicPr>
            <p:cNvPr id="242" name="Picture 241">
              <a:extLst>
                <a:ext uri="{FF2B5EF4-FFF2-40B4-BE49-F238E27FC236}">
                  <a16:creationId xmlns:a16="http://schemas.microsoft.com/office/drawing/2014/main" id="{ECE565A4-F7DA-CE5D-E333-6CC7453AB88E}"/>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135636" y="2934200"/>
              <a:ext cx="1530633" cy="1537728"/>
            </a:xfrm>
            <a:prstGeom prst="rect">
              <a:avLst/>
            </a:prstGeom>
          </p:spPr>
        </p:pic>
        <p:pic>
          <p:nvPicPr>
            <p:cNvPr id="243" name="Picture 242">
              <a:extLst>
                <a:ext uri="{FF2B5EF4-FFF2-40B4-BE49-F238E27FC236}">
                  <a16:creationId xmlns:a16="http://schemas.microsoft.com/office/drawing/2014/main" id="{9FA73092-7AD4-1A9C-0FE2-8D19A1E95E9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642514" y="2931195"/>
              <a:ext cx="1539460" cy="1537728"/>
            </a:xfrm>
            <a:prstGeom prst="rect">
              <a:avLst/>
            </a:prstGeom>
          </p:spPr>
        </p:pic>
      </p:grpSp>
      <p:sp>
        <p:nvSpPr>
          <p:cNvPr id="246" name="TextBox 245">
            <a:extLst>
              <a:ext uri="{FF2B5EF4-FFF2-40B4-BE49-F238E27FC236}">
                <a16:creationId xmlns:a16="http://schemas.microsoft.com/office/drawing/2014/main" id="{31082476-24C7-46EC-18B7-049CC219C492}"/>
              </a:ext>
            </a:extLst>
          </p:cNvPr>
          <p:cNvSpPr txBox="1"/>
          <p:nvPr/>
        </p:nvSpPr>
        <p:spPr>
          <a:xfrm>
            <a:off x="1377832" y="2938311"/>
            <a:ext cx="1292502" cy="415498"/>
          </a:xfrm>
          <a:prstGeom prst="rect">
            <a:avLst/>
          </a:prstGeom>
          <a:noFill/>
        </p:spPr>
        <p:txBody>
          <a:bodyPr wrap="square" rtlCol="0">
            <a:spAutoFit/>
          </a:bodyPr>
          <a:lstStyle/>
          <a:p>
            <a:r>
              <a:rPr lang="en-US" sz="1050" b="1" dirty="0"/>
              <a:t>05 Pilot points</a:t>
            </a:r>
          </a:p>
          <a:p>
            <a:pPr algn="r"/>
            <a:r>
              <a:rPr lang="en-US" sz="1050" b="1" dirty="0"/>
              <a:t>each hydrofacies</a:t>
            </a:r>
          </a:p>
        </p:txBody>
      </p:sp>
      <p:sp>
        <p:nvSpPr>
          <p:cNvPr id="247" name="TextBox 246">
            <a:extLst>
              <a:ext uri="{FF2B5EF4-FFF2-40B4-BE49-F238E27FC236}">
                <a16:creationId xmlns:a16="http://schemas.microsoft.com/office/drawing/2014/main" id="{8345EE99-BDE8-BCCE-E24B-6D8D2F3D942F}"/>
              </a:ext>
            </a:extLst>
          </p:cNvPr>
          <p:cNvSpPr txBox="1"/>
          <p:nvPr/>
        </p:nvSpPr>
        <p:spPr>
          <a:xfrm>
            <a:off x="8899149" y="3064542"/>
            <a:ext cx="2757017" cy="1537727"/>
          </a:xfrm>
          <a:prstGeom prst="rect">
            <a:avLst/>
          </a:prstGeom>
          <a:noFill/>
        </p:spPr>
        <p:txBody>
          <a:bodyPr wrap="square" lIns="0" tIns="0" rIns="0" bIns="0" rtlCol="0" anchor="ctr" anchorCtr="0">
            <a:noAutofit/>
          </a:bodyPr>
          <a:lstStyle>
            <a:defPPr>
              <a:defRPr lang="LID4096"/>
            </a:defPPr>
            <a:lvl1pPr>
              <a:defRPr sz="1600" b="1"/>
            </a:lvl1pPr>
          </a:lstStyle>
          <a:p>
            <a:r>
              <a:rPr lang="en-US" sz="2000" b="0" dirty="0"/>
              <a:t>Hydraulic conductivities physical distribution, parameters selection,</a:t>
            </a:r>
          </a:p>
          <a:p>
            <a:r>
              <a:rPr lang="en-US" sz="2000" b="0" dirty="0"/>
              <a:t>pilot points… </a:t>
            </a:r>
          </a:p>
          <a:p>
            <a:endParaRPr lang="en-US" sz="400" dirty="0"/>
          </a:p>
          <a:p>
            <a:r>
              <a:rPr lang="en-US" sz="2400" dirty="0"/>
              <a:t>T-Progs &amp; PEST. </a:t>
            </a:r>
          </a:p>
        </p:txBody>
      </p:sp>
      <p:grpSp>
        <p:nvGrpSpPr>
          <p:cNvPr id="5" name="Group 4">
            <a:extLst>
              <a:ext uri="{FF2B5EF4-FFF2-40B4-BE49-F238E27FC236}">
                <a16:creationId xmlns:a16="http://schemas.microsoft.com/office/drawing/2014/main" id="{3F5A518E-EA50-20DF-4A94-1DAAE9FCCC67}"/>
              </a:ext>
            </a:extLst>
          </p:cNvPr>
          <p:cNvGrpSpPr/>
          <p:nvPr/>
        </p:nvGrpSpPr>
        <p:grpSpPr>
          <a:xfrm>
            <a:off x="453498" y="5012519"/>
            <a:ext cx="11427880" cy="1555581"/>
            <a:chOff x="453498" y="5012519"/>
            <a:chExt cx="11427880" cy="1555581"/>
          </a:xfrm>
        </p:grpSpPr>
        <p:grpSp>
          <p:nvGrpSpPr>
            <p:cNvPr id="8" name="Group 7">
              <a:extLst>
                <a:ext uri="{FF2B5EF4-FFF2-40B4-BE49-F238E27FC236}">
                  <a16:creationId xmlns:a16="http://schemas.microsoft.com/office/drawing/2014/main" id="{E180A7B1-8596-8038-8E20-14640AD20A6C}"/>
                </a:ext>
              </a:extLst>
            </p:cNvPr>
            <p:cNvGrpSpPr>
              <a:grpSpLocks noChangeAspect="1"/>
            </p:cNvGrpSpPr>
            <p:nvPr/>
          </p:nvGrpSpPr>
          <p:grpSpPr>
            <a:xfrm>
              <a:off x="3904487" y="5012519"/>
              <a:ext cx="7976891" cy="1546055"/>
              <a:chOff x="189363" y="87007"/>
              <a:chExt cx="9323444" cy="1546055"/>
            </a:xfrm>
          </p:grpSpPr>
          <p:grpSp>
            <p:nvGrpSpPr>
              <p:cNvPr id="26" name="Group 25">
                <a:extLst>
                  <a:ext uri="{FF2B5EF4-FFF2-40B4-BE49-F238E27FC236}">
                    <a16:creationId xmlns:a16="http://schemas.microsoft.com/office/drawing/2014/main" id="{523F4D54-5EDE-640F-D202-5C8BF6D19141}"/>
                  </a:ext>
                </a:extLst>
              </p:cNvPr>
              <p:cNvGrpSpPr/>
              <p:nvPr/>
            </p:nvGrpSpPr>
            <p:grpSpPr>
              <a:xfrm>
                <a:off x="189363" y="87007"/>
                <a:ext cx="9323444" cy="1546055"/>
                <a:chOff x="189363" y="87007"/>
                <a:chExt cx="9323444" cy="1546055"/>
              </a:xfrm>
            </p:grpSpPr>
            <p:grpSp>
              <p:nvGrpSpPr>
                <p:cNvPr id="28" name="Group 27">
                  <a:extLst>
                    <a:ext uri="{FF2B5EF4-FFF2-40B4-BE49-F238E27FC236}">
                      <a16:creationId xmlns:a16="http://schemas.microsoft.com/office/drawing/2014/main" id="{AA8D3FE6-0E8F-9046-F982-56770C03FE26}"/>
                    </a:ext>
                  </a:extLst>
                </p:cNvPr>
                <p:cNvGrpSpPr>
                  <a:grpSpLocks noChangeAspect="1"/>
                </p:cNvGrpSpPr>
                <p:nvPr/>
              </p:nvGrpSpPr>
              <p:grpSpPr>
                <a:xfrm>
                  <a:off x="189363" y="87007"/>
                  <a:ext cx="9323444" cy="1546055"/>
                  <a:chOff x="187533" y="93618"/>
                  <a:chExt cx="9233289" cy="1663527"/>
                </a:xfrm>
              </p:grpSpPr>
              <p:graphicFrame>
                <p:nvGraphicFramePr>
                  <p:cNvPr id="35" name="Gráfico 12">
                    <a:extLst>
                      <a:ext uri="{FF2B5EF4-FFF2-40B4-BE49-F238E27FC236}">
                        <a16:creationId xmlns:a16="http://schemas.microsoft.com/office/drawing/2014/main" id="{82B20C30-AFD7-370A-D3AB-30BDEC1A1A49}"/>
                      </a:ext>
                    </a:extLst>
                  </p:cNvPr>
                  <p:cNvGraphicFramePr>
                    <a:graphicFrameLocks/>
                  </p:cNvGraphicFramePr>
                  <p:nvPr>
                    <p:extLst>
                      <p:ext uri="{D42A27DB-BD31-4B8C-83A1-F6EECF244321}">
                        <p14:modId xmlns:p14="http://schemas.microsoft.com/office/powerpoint/2010/main" val="1811048279"/>
                      </p:ext>
                    </p:extLst>
                  </p:nvPr>
                </p:nvGraphicFramePr>
                <p:xfrm>
                  <a:off x="187533" y="104971"/>
                  <a:ext cx="2199813" cy="1652174"/>
                </p:xfrm>
                <a:graphic>
                  <a:graphicData uri="http://schemas.openxmlformats.org/drawingml/2006/chart">
                    <c:chart xmlns:c="http://schemas.openxmlformats.org/drawingml/2006/chart" xmlns:r="http://schemas.openxmlformats.org/officeDocument/2006/relationships" r:id="rId21"/>
                  </a:graphicData>
                </a:graphic>
              </p:graphicFrame>
              <p:grpSp>
                <p:nvGrpSpPr>
                  <p:cNvPr id="37" name="Group 36">
                    <a:extLst>
                      <a:ext uri="{FF2B5EF4-FFF2-40B4-BE49-F238E27FC236}">
                        <a16:creationId xmlns:a16="http://schemas.microsoft.com/office/drawing/2014/main" id="{102C73D0-7053-CF3A-0A8B-62EF71CF706A}"/>
                      </a:ext>
                    </a:extLst>
                  </p:cNvPr>
                  <p:cNvGrpSpPr>
                    <a:grpSpLocks noChangeAspect="1"/>
                  </p:cNvGrpSpPr>
                  <p:nvPr/>
                </p:nvGrpSpPr>
                <p:grpSpPr>
                  <a:xfrm>
                    <a:off x="4926884" y="96403"/>
                    <a:ext cx="4493938" cy="1654566"/>
                    <a:chOff x="4850653" y="96403"/>
                    <a:chExt cx="5101133" cy="1794362"/>
                  </a:xfrm>
                </p:grpSpPr>
                <p:grpSp>
                  <p:nvGrpSpPr>
                    <p:cNvPr id="44" name="Group 43">
                      <a:extLst>
                        <a:ext uri="{FF2B5EF4-FFF2-40B4-BE49-F238E27FC236}">
                          <a16:creationId xmlns:a16="http://schemas.microsoft.com/office/drawing/2014/main" id="{C550FCA1-A8E1-6A05-506F-2AC06DC1D55C}"/>
                        </a:ext>
                      </a:extLst>
                    </p:cNvPr>
                    <p:cNvGrpSpPr>
                      <a:grpSpLocks noChangeAspect="1"/>
                    </p:cNvGrpSpPr>
                    <p:nvPr/>
                  </p:nvGrpSpPr>
                  <p:grpSpPr>
                    <a:xfrm>
                      <a:off x="4850653" y="96403"/>
                      <a:ext cx="5101133" cy="1794362"/>
                      <a:chOff x="4925922" y="96403"/>
                      <a:chExt cx="4501599" cy="1574255"/>
                    </a:xfrm>
                  </p:grpSpPr>
                  <p:graphicFrame>
                    <p:nvGraphicFramePr>
                      <p:cNvPr id="52" name="Gráfico 12">
                        <a:extLst>
                          <a:ext uri="{FF2B5EF4-FFF2-40B4-BE49-F238E27FC236}">
                            <a16:creationId xmlns:a16="http://schemas.microsoft.com/office/drawing/2014/main" id="{4FA70687-77EC-C0C2-2841-595AF090CFCF}"/>
                          </a:ext>
                        </a:extLst>
                      </p:cNvPr>
                      <p:cNvGraphicFramePr>
                        <a:graphicFrameLocks/>
                      </p:cNvGraphicFramePr>
                      <p:nvPr>
                        <p:extLst>
                          <p:ext uri="{D42A27DB-BD31-4B8C-83A1-F6EECF244321}">
                            <p14:modId xmlns:p14="http://schemas.microsoft.com/office/powerpoint/2010/main" val="2738891320"/>
                          </p:ext>
                        </p:extLst>
                      </p:nvPr>
                    </p:nvGraphicFramePr>
                    <p:xfrm>
                      <a:off x="4925922" y="96403"/>
                      <a:ext cx="4424161" cy="1574255"/>
                    </p:xfrm>
                    <a:graphic>
                      <a:graphicData uri="http://schemas.openxmlformats.org/drawingml/2006/chart">
                        <c:chart xmlns:c="http://schemas.openxmlformats.org/drawingml/2006/chart" xmlns:r="http://schemas.openxmlformats.org/officeDocument/2006/relationships" r:id="rId22"/>
                      </a:graphicData>
                    </a:graphic>
                  </p:graphicFrame>
                  <p:grpSp>
                    <p:nvGrpSpPr>
                      <p:cNvPr id="53" name="Group 52">
                        <a:extLst>
                          <a:ext uri="{FF2B5EF4-FFF2-40B4-BE49-F238E27FC236}">
                            <a16:creationId xmlns:a16="http://schemas.microsoft.com/office/drawing/2014/main" id="{8DB62267-B01A-8DD5-970E-68F0F4D902F6}"/>
                          </a:ext>
                        </a:extLst>
                      </p:cNvPr>
                      <p:cNvGrpSpPr/>
                      <p:nvPr/>
                    </p:nvGrpSpPr>
                    <p:grpSpPr>
                      <a:xfrm>
                        <a:off x="8757943" y="287107"/>
                        <a:ext cx="669578" cy="1025135"/>
                        <a:chOff x="8757943" y="287107"/>
                        <a:chExt cx="669578" cy="1025135"/>
                      </a:xfrm>
                    </p:grpSpPr>
                    <p:grpSp>
                      <p:nvGrpSpPr>
                        <p:cNvPr id="54" name="Group 53">
                          <a:extLst>
                            <a:ext uri="{FF2B5EF4-FFF2-40B4-BE49-F238E27FC236}">
                              <a16:creationId xmlns:a16="http://schemas.microsoft.com/office/drawing/2014/main" id="{B9E26796-FD4A-5A4B-B230-363A1976C060}"/>
                            </a:ext>
                          </a:extLst>
                        </p:cNvPr>
                        <p:cNvGrpSpPr/>
                        <p:nvPr/>
                      </p:nvGrpSpPr>
                      <p:grpSpPr>
                        <a:xfrm>
                          <a:off x="8952922" y="300041"/>
                          <a:ext cx="229441" cy="1012201"/>
                          <a:chOff x="8952922" y="300041"/>
                          <a:chExt cx="229441" cy="1012201"/>
                        </a:xfrm>
                      </p:grpSpPr>
                      <p:cxnSp>
                        <p:nvCxnSpPr>
                          <p:cNvPr id="58" name="Straight Arrow Connector 57">
                            <a:extLst>
                              <a:ext uri="{FF2B5EF4-FFF2-40B4-BE49-F238E27FC236}">
                                <a16:creationId xmlns:a16="http://schemas.microsoft.com/office/drawing/2014/main" id="{E03700EE-2C56-E341-A8C0-293CFB41B86C}"/>
                              </a:ext>
                            </a:extLst>
                          </p:cNvPr>
                          <p:cNvCxnSpPr>
                            <a:cxnSpLocks/>
                          </p:cNvCxnSpPr>
                          <p:nvPr/>
                        </p:nvCxnSpPr>
                        <p:spPr>
                          <a:xfrm flipV="1">
                            <a:off x="8959817" y="300041"/>
                            <a:ext cx="222546" cy="218997"/>
                          </a:xfrm>
                          <a:prstGeom prst="straightConnector1">
                            <a:avLst/>
                          </a:prstGeom>
                          <a:ln>
                            <a:no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21244F4-C6AC-7C92-2B6C-4D83823986CD}"/>
                              </a:ext>
                            </a:extLst>
                          </p:cNvPr>
                          <p:cNvCxnSpPr>
                            <a:cxnSpLocks/>
                          </p:cNvCxnSpPr>
                          <p:nvPr/>
                        </p:nvCxnSpPr>
                        <p:spPr>
                          <a:xfrm>
                            <a:off x="8952922" y="1093244"/>
                            <a:ext cx="219918" cy="218998"/>
                          </a:xfrm>
                          <a:prstGeom prst="straightConnector1">
                            <a:avLst/>
                          </a:prstGeom>
                          <a:ln>
                            <a:no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3921ECE-C6B6-43B0-8ADC-58E077D0AC0F}"/>
                            </a:ext>
                          </a:extLst>
                        </p:cNvPr>
                        <p:cNvGrpSpPr/>
                        <p:nvPr/>
                      </p:nvGrpSpPr>
                      <p:grpSpPr>
                        <a:xfrm>
                          <a:off x="8757943" y="287107"/>
                          <a:ext cx="669578" cy="981857"/>
                          <a:chOff x="8757943" y="287107"/>
                          <a:chExt cx="669578" cy="981857"/>
                        </a:xfrm>
                      </p:grpSpPr>
                      <p:sp>
                        <p:nvSpPr>
                          <p:cNvPr id="56" name="TextBox 60">
                            <a:extLst>
                              <a:ext uri="{FF2B5EF4-FFF2-40B4-BE49-F238E27FC236}">
                                <a16:creationId xmlns:a16="http://schemas.microsoft.com/office/drawing/2014/main" id="{5CC7D3AD-41A3-F97E-F860-2D6DAEBB1BF5}"/>
                              </a:ext>
                            </a:extLst>
                          </p:cNvPr>
                          <p:cNvSpPr txBox="1"/>
                          <p:nvPr/>
                        </p:nvSpPr>
                        <p:spPr>
                          <a:xfrm>
                            <a:off x="8757943" y="287107"/>
                            <a:ext cx="669578" cy="3406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x'</a:t>
                            </a:r>
                            <a:endParaRPr lang="LID4096" sz="1500" b="1" dirty="0"/>
                          </a:p>
                        </p:txBody>
                      </p:sp>
                      <p:sp>
                        <p:nvSpPr>
                          <p:cNvPr id="57" name="TextBox 61">
                            <a:extLst>
                              <a:ext uri="{FF2B5EF4-FFF2-40B4-BE49-F238E27FC236}">
                                <a16:creationId xmlns:a16="http://schemas.microsoft.com/office/drawing/2014/main" id="{D6C3ADEA-0A23-747B-E922-EBB19E6B7BF1}"/>
                              </a:ext>
                            </a:extLst>
                          </p:cNvPr>
                          <p:cNvSpPr txBox="1"/>
                          <p:nvPr/>
                        </p:nvSpPr>
                        <p:spPr>
                          <a:xfrm>
                            <a:off x="8847905" y="928363"/>
                            <a:ext cx="526461" cy="3406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y'</a:t>
                            </a:r>
                            <a:endParaRPr lang="LID4096" sz="1500" b="1" dirty="0"/>
                          </a:p>
                        </p:txBody>
                      </p:sp>
                    </p:grpSp>
                  </p:grpSp>
                </p:grpSp>
                <p:graphicFrame>
                  <p:nvGraphicFramePr>
                    <p:cNvPr id="45" name="Chart 44">
                      <a:extLst>
                        <a:ext uri="{FF2B5EF4-FFF2-40B4-BE49-F238E27FC236}">
                          <a16:creationId xmlns:a16="http://schemas.microsoft.com/office/drawing/2014/main" id="{4CAE1CBD-ACCE-5C83-3B3B-93A32DC69D4E}"/>
                        </a:ext>
                      </a:extLst>
                    </p:cNvPr>
                    <p:cNvGraphicFramePr>
                      <a:graphicFrameLocks/>
                    </p:cNvGraphicFramePr>
                    <p:nvPr>
                      <p:extLst>
                        <p:ext uri="{D42A27DB-BD31-4B8C-83A1-F6EECF244321}">
                          <p14:modId xmlns:p14="http://schemas.microsoft.com/office/powerpoint/2010/main" val="705950382"/>
                        </p:ext>
                      </p:extLst>
                    </p:nvPr>
                  </p:nvGraphicFramePr>
                  <p:xfrm>
                    <a:off x="8864080" y="566790"/>
                    <a:ext cx="966313" cy="292019"/>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46" name="Chart 45">
                      <a:extLst>
                        <a:ext uri="{FF2B5EF4-FFF2-40B4-BE49-F238E27FC236}">
                          <a16:creationId xmlns:a16="http://schemas.microsoft.com/office/drawing/2014/main" id="{205659A1-4F8F-1FD0-FDFE-1D6E74C00D3E}"/>
                        </a:ext>
                      </a:extLst>
                    </p:cNvPr>
                    <p:cNvGraphicFramePr>
                      <a:graphicFrameLocks/>
                    </p:cNvGraphicFramePr>
                    <p:nvPr>
                      <p:extLst>
                        <p:ext uri="{D42A27DB-BD31-4B8C-83A1-F6EECF244321}">
                          <p14:modId xmlns:p14="http://schemas.microsoft.com/office/powerpoint/2010/main" val="1180790566"/>
                        </p:ext>
                      </p:extLst>
                    </p:nvPr>
                  </p:nvGraphicFramePr>
                  <p:xfrm>
                    <a:off x="9044701" y="1449893"/>
                    <a:ext cx="785692" cy="287937"/>
                  </p:xfrm>
                  <a:graphic>
                    <a:graphicData uri="http://schemas.openxmlformats.org/drawingml/2006/chart">
                      <c:chart xmlns:c="http://schemas.openxmlformats.org/drawingml/2006/chart" xmlns:r="http://schemas.openxmlformats.org/officeDocument/2006/relationships" r:id="rId24"/>
                    </a:graphicData>
                  </a:graphic>
                </p:graphicFrame>
              </p:grpSp>
              <p:grpSp>
                <p:nvGrpSpPr>
                  <p:cNvPr id="41" name="Group 40">
                    <a:extLst>
                      <a:ext uri="{FF2B5EF4-FFF2-40B4-BE49-F238E27FC236}">
                        <a16:creationId xmlns:a16="http://schemas.microsoft.com/office/drawing/2014/main" id="{872283E7-5DC2-95B4-D575-B5753A35F6BF}"/>
                      </a:ext>
                    </a:extLst>
                  </p:cNvPr>
                  <p:cNvGrpSpPr/>
                  <p:nvPr/>
                </p:nvGrpSpPr>
                <p:grpSpPr>
                  <a:xfrm>
                    <a:off x="2464595" y="93618"/>
                    <a:ext cx="2409124" cy="1657350"/>
                    <a:chOff x="2475355" y="93618"/>
                    <a:chExt cx="2843972" cy="1094468"/>
                  </a:xfrm>
                </p:grpSpPr>
                <p:graphicFrame>
                  <p:nvGraphicFramePr>
                    <p:cNvPr id="42" name="Gráfico 12">
                      <a:extLst>
                        <a:ext uri="{FF2B5EF4-FFF2-40B4-BE49-F238E27FC236}">
                          <a16:creationId xmlns:a16="http://schemas.microsoft.com/office/drawing/2014/main" id="{0C1B7E50-F2CA-D51D-0F47-E79043B3FF83}"/>
                        </a:ext>
                      </a:extLst>
                    </p:cNvPr>
                    <p:cNvGraphicFramePr>
                      <a:graphicFrameLocks/>
                    </p:cNvGraphicFramePr>
                    <p:nvPr>
                      <p:extLst>
                        <p:ext uri="{D42A27DB-BD31-4B8C-83A1-F6EECF244321}">
                          <p14:modId xmlns:p14="http://schemas.microsoft.com/office/powerpoint/2010/main" val="2035671144"/>
                        </p:ext>
                      </p:extLst>
                    </p:nvPr>
                  </p:nvGraphicFramePr>
                  <p:xfrm>
                    <a:off x="2475355" y="93618"/>
                    <a:ext cx="2843972" cy="1094468"/>
                  </p:xfrm>
                  <a:graphic>
                    <a:graphicData uri="http://schemas.openxmlformats.org/drawingml/2006/chart">
                      <c:chart xmlns:c="http://schemas.openxmlformats.org/drawingml/2006/chart" xmlns:r="http://schemas.openxmlformats.org/officeDocument/2006/relationships" r:id="rId25"/>
                    </a:graphicData>
                  </a:graphic>
                </p:graphicFrame>
                <p:sp>
                  <p:nvSpPr>
                    <p:cNvPr id="43" name="TextBox 60">
                      <a:extLst>
                        <a:ext uri="{FF2B5EF4-FFF2-40B4-BE49-F238E27FC236}">
                          <a16:creationId xmlns:a16="http://schemas.microsoft.com/office/drawing/2014/main" id="{EB7682E8-A798-6905-47E3-79AC6A22A224}"/>
                        </a:ext>
                      </a:extLst>
                    </p:cNvPr>
                    <p:cNvSpPr txBox="1"/>
                    <p:nvPr/>
                  </p:nvSpPr>
                  <p:spPr>
                    <a:xfrm>
                      <a:off x="4579189" y="326582"/>
                      <a:ext cx="372192" cy="388223"/>
                    </a:xfrm>
                    <a:prstGeom prst="rect">
                      <a:avLst/>
                    </a:prstGeom>
                    <a:solidFill>
                      <a:sysClr val="window" lastClr="FFFFFF"/>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Z↓</a:t>
                      </a:r>
                      <a:endParaRPr lang="LID4096" sz="1500" b="1" dirty="0"/>
                    </a:p>
                  </p:txBody>
                </p:sp>
              </p:grpSp>
            </p:grpSp>
            <p:sp>
              <p:nvSpPr>
                <p:cNvPr id="29" name="TextBox 67">
                  <a:extLst>
                    <a:ext uri="{FF2B5EF4-FFF2-40B4-BE49-F238E27FC236}">
                      <a16:creationId xmlns:a16="http://schemas.microsoft.com/office/drawing/2014/main" id="{190D3577-CE4A-AA2E-D3BB-7D0089085E8A}"/>
                    </a:ext>
                  </a:extLst>
                </p:cNvPr>
                <p:cNvSpPr txBox="1"/>
                <p:nvPr/>
              </p:nvSpPr>
              <p:spPr>
                <a:xfrm>
                  <a:off x="847727" y="685800"/>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000" dirty="0"/>
                    <a:t>Sand</a:t>
                  </a:r>
                  <a:endParaRPr lang="LID4096" sz="1000" dirty="0"/>
                </a:p>
              </p:txBody>
            </p:sp>
            <p:sp>
              <p:nvSpPr>
                <p:cNvPr id="31" name="TextBox 68">
                  <a:extLst>
                    <a:ext uri="{FF2B5EF4-FFF2-40B4-BE49-F238E27FC236}">
                      <a16:creationId xmlns:a16="http://schemas.microsoft.com/office/drawing/2014/main" id="{1D1FDC79-B78F-7E4C-C227-F8FC7F5243E8}"/>
                    </a:ext>
                  </a:extLst>
                </p:cNvPr>
                <p:cNvSpPr txBox="1"/>
                <p:nvPr/>
              </p:nvSpPr>
              <p:spPr>
                <a:xfrm>
                  <a:off x="1311358" y="762000"/>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a:t>clay</a:t>
                  </a:r>
                </a:p>
              </p:txBody>
            </p:sp>
            <p:sp>
              <p:nvSpPr>
                <p:cNvPr id="32" name="TextBox 69">
                  <a:extLst>
                    <a:ext uri="{FF2B5EF4-FFF2-40B4-BE49-F238E27FC236}">
                      <a16:creationId xmlns:a16="http://schemas.microsoft.com/office/drawing/2014/main" id="{BB4C5F02-31D1-10C9-41C2-58EC21CC3180}"/>
                    </a:ext>
                  </a:extLst>
                </p:cNvPr>
                <p:cNvSpPr txBox="1"/>
                <p:nvPr/>
              </p:nvSpPr>
              <p:spPr>
                <a:xfrm>
                  <a:off x="900175" y="962025"/>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000"/>
                    <a:t>clay</a:t>
                  </a:r>
                </a:p>
              </p:txBody>
            </p:sp>
            <p:sp>
              <p:nvSpPr>
                <p:cNvPr id="33" name="TextBox 70">
                  <a:extLst>
                    <a:ext uri="{FF2B5EF4-FFF2-40B4-BE49-F238E27FC236}">
                      <a16:creationId xmlns:a16="http://schemas.microsoft.com/office/drawing/2014/main" id="{88997331-7C8F-82E6-8F49-E4E91108BBE7}"/>
                    </a:ext>
                  </a:extLst>
                </p:cNvPr>
                <p:cNvSpPr txBox="1"/>
                <p:nvPr/>
              </p:nvSpPr>
              <p:spPr>
                <a:xfrm>
                  <a:off x="1209799" y="1114425"/>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000" dirty="0"/>
                    <a:t>Sand</a:t>
                  </a:r>
                  <a:endParaRPr lang="LID4096" sz="1000" dirty="0"/>
                </a:p>
              </p:txBody>
            </p:sp>
          </p:grpSp>
          <p:sp>
            <p:nvSpPr>
              <p:cNvPr id="27" name="TextBox 65">
                <a:extLst>
                  <a:ext uri="{FF2B5EF4-FFF2-40B4-BE49-F238E27FC236}">
                    <a16:creationId xmlns:a16="http://schemas.microsoft.com/office/drawing/2014/main" id="{D6A643B5-165D-F011-DFBD-BE8016EEA38E}"/>
                  </a:ext>
                </a:extLst>
              </p:cNvPr>
              <p:cNvSpPr txBox="1"/>
              <p:nvPr/>
            </p:nvSpPr>
            <p:spPr>
              <a:xfrm>
                <a:off x="1235157" y="504825"/>
                <a:ext cx="400050" cy="1714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000" dirty="0"/>
                  <a:t>Sand</a:t>
                </a:r>
                <a:endParaRPr lang="LID4096" sz="1000" dirty="0"/>
              </a:p>
            </p:txBody>
          </p:sp>
        </p:grpSp>
        <p:pic>
          <p:nvPicPr>
            <p:cNvPr id="9" name="Picture 8">
              <a:extLst>
                <a:ext uri="{FF2B5EF4-FFF2-40B4-BE49-F238E27FC236}">
                  <a16:creationId xmlns:a16="http://schemas.microsoft.com/office/drawing/2014/main" id="{43913BE9-E717-ADA7-3F5B-B5E5FAA2FF98}"/>
                </a:ext>
              </a:extLst>
            </p:cNvPr>
            <p:cNvPicPr>
              <a:picLocks noChangeAspect="1"/>
            </p:cNvPicPr>
            <p:nvPr/>
          </p:nvPicPr>
          <p:blipFill rotWithShape="1">
            <a:blip r:embed="rId26"/>
            <a:srcRect t="11711" r="34622" b="20832"/>
            <a:stretch/>
          </p:blipFill>
          <p:spPr>
            <a:xfrm>
              <a:off x="502079" y="5023538"/>
              <a:ext cx="3294823" cy="1535504"/>
            </a:xfrm>
            <a:prstGeom prst="rect">
              <a:avLst/>
            </a:prstGeom>
            <a:ln w="3175">
              <a:noFill/>
            </a:ln>
          </p:spPr>
        </p:pic>
        <p:sp>
          <p:nvSpPr>
            <p:cNvPr id="10" name="Freeform: Shape 9">
              <a:extLst>
                <a:ext uri="{FF2B5EF4-FFF2-40B4-BE49-F238E27FC236}">
                  <a16:creationId xmlns:a16="http://schemas.microsoft.com/office/drawing/2014/main" id="{A95842C7-B27A-37C9-99A0-7C03730715E1}"/>
                </a:ext>
              </a:extLst>
            </p:cNvPr>
            <p:cNvSpPr/>
            <p:nvPr/>
          </p:nvSpPr>
          <p:spPr>
            <a:xfrm>
              <a:off x="2952750" y="5027317"/>
              <a:ext cx="814388" cy="90487"/>
            </a:xfrm>
            <a:custGeom>
              <a:avLst/>
              <a:gdLst>
                <a:gd name="connsiteX0" fmla="*/ 814388 w 814388"/>
                <a:gd name="connsiteY0" fmla="*/ 9525 h 90487"/>
                <a:gd name="connsiteX1" fmla="*/ 814388 w 814388"/>
                <a:gd name="connsiteY1" fmla="*/ 9525 h 90487"/>
                <a:gd name="connsiteX2" fmla="*/ 85725 w 814388"/>
                <a:gd name="connsiteY2" fmla="*/ 0 h 90487"/>
                <a:gd name="connsiteX3" fmla="*/ 0 w 814388"/>
                <a:gd name="connsiteY3" fmla="*/ 52387 h 90487"/>
                <a:gd name="connsiteX4" fmla="*/ 142875 w 814388"/>
                <a:gd name="connsiteY4" fmla="*/ 90487 h 90487"/>
                <a:gd name="connsiteX5" fmla="*/ 804863 w 814388"/>
                <a:gd name="connsiteY5" fmla="*/ 80962 h 90487"/>
                <a:gd name="connsiteX6" fmla="*/ 814388 w 814388"/>
                <a:gd name="connsiteY6" fmla="*/ 9525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8" h="90487">
                  <a:moveTo>
                    <a:pt x="814388" y="9525"/>
                  </a:moveTo>
                  <a:lnTo>
                    <a:pt x="814388" y="9525"/>
                  </a:lnTo>
                  <a:lnTo>
                    <a:pt x="85725" y="0"/>
                  </a:lnTo>
                  <a:lnTo>
                    <a:pt x="0" y="52387"/>
                  </a:lnTo>
                  <a:lnTo>
                    <a:pt x="142875" y="90487"/>
                  </a:lnTo>
                  <a:lnTo>
                    <a:pt x="804863" y="80962"/>
                  </a:lnTo>
                  <a:lnTo>
                    <a:pt x="814388" y="9525"/>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1" name="Group 10">
              <a:extLst>
                <a:ext uri="{FF2B5EF4-FFF2-40B4-BE49-F238E27FC236}">
                  <a16:creationId xmlns:a16="http://schemas.microsoft.com/office/drawing/2014/main" id="{362B98FF-26E9-54FD-FEF5-8D9F8C38B204}"/>
                </a:ext>
              </a:extLst>
            </p:cNvPr>
            <p:cNvGrpSpPr>
              <a:grpSpLocks noChangeAspect="1"/>
            </p:cNvGrpSpPr>
            <p:nvPr/>
          </p:nvGrpSpPr>
          <p:grpSpPr>
            <a:xfrm>
              <a:off x="766612" y="5012722"/>
              <a:ext cx="2832030" cy="1185455"/>
              <a:chOff x="1009717" y="3297806"/>
              <a:chExt cx="3876681" cy="2178151"/>
            </a:xfrm>
          </p:grpSpPr>
          <p:sp>
            <p:nvSpPr>
              <p:cNvPr id="22" name="TextBox 21">
                <a:extLst>
                  <a:ext uri="{FF2B5EF4-FFF2-40B4-BE49-F238E27FC236}">
                    <a16:creationId xmlns:a16="http://schemas.microsoft.com/office/drawing/2014/main" id="{FBAB4CD5-B180-9C6E-308B-D3752BF69CC4}"/>
                  </a:ext>
                </a:extLst>
              </p:cNvPr>
              <p:cNvSpPr txBox="1"/>
              <p:nvPr/>
            </p:nvSpPr>
            <p:spPr>
              <a:xfrm rot="18720617">
                <a:off x="1208998" y="4789391"/>
                <a:ext cx="1039355" cy="161583"/>
              </a:xfrm>
              <a:prstGeom prst="rect">
                <a:avLst/>
              </a:prstGeom>
              <a:solidFill>
                <a:schemeClr val="bg1"/>
              </a:solidFill>
            </p:spPr>
            <p:txBody>
              <a:bodyPr wrap="square" lIns="0" tIns="0" rIns="0" bIns="0" rtlCol="0" anchor="ctr" anchorCtr="0">
                <a:spAutoFit/>
              </a:bodyPr>
              <a:lstStyle/>
              <a:p>
                <a:pPr algn="ctr"/>
                <a:r>
                  <a:rPr lang="pt-BR" sz="1050" dirty="0"/>
                  <a:t>Perdizes</a:t>
                </a:r>
                <a:endParaRPr lang="pt-BR" sz="1000" dirty="0"/>
              </a:p>
            </p:txBody>
          </p:sp>
          <p:sp>
            <p:nvSpPr>
              <p:cNvPr id="23" name="TextBox 22">
                <a:extLst>
                  <a:ext uri="{FF2B5EF4-FFF2-40B4-BE49-F238E27FC236}">
                    <a16:creationId xmlns:a16="http://schemas.microsoft.com/office/drawing/2014/main" id="{CFC160E9-9C39-6A9A-93EC-470FA68DEF71}"/>
                  </a:ext>
                </a:extLst>
              </p:cNvPr>
              <p:cNvSpPr txBox="1"/>
              <p:nvPr/>
            </p:nvSpPr>
            <p:spPr>
              <a:xfrm rot="18574912">
                <a:off x="298907" y="4603564"/>
                <a:ext cx="1583203" cy="161583"/>
              </a:xfrm>
              <a:prstGeom prst="rect">
                <a:avLst/>
              </a:prstGeom>
              <a:solidFill>
                <a:schemeClr val="bg1"/>
              </a:solidFill>
            </p:spPr>
            <p:txBody>
              <a:bodyPr wrap="square" lIns="0" tIns="0" rIns="0" bIns="0" rtlCol="0" anchor="ctr" anchorCtr="0">
                <a:spAutoFit/>
              </a:bodyPr>
              <a:lstStyle/>
              <a:p>
                <a:pPr algn="ctr"/>
                <a:r>
                  <a:rPr lang="pt-BR" sz="1050" dirty="0"/>
                  <a:t>Sesc Pompeia</a:t>
                </a:r>
                <a:endParaRPr lang="pt-BR" sz="1000" dirty="0"/>
              </a:p>
            </p:txBody>
          </p:sp>
          <p:sp>
            <p:nvSpPr>
              <p:cNvPr id="24" name="TextBox 23">
                <a:extLst>
                  <a:ext uri="{FF2B5EF4-FFF2-40B4-BE49-F238E27FC236}">
                    <a16:creationId xmlns:a16="http://schemas.microsoft.com/office/drawing/2014/main" id="{7944A3CE-5033-8C9A-930B-034254C4F3B4}"/>
                  </a:ext>
                </a:extLst>
              </p:cNvPr>
              <p:cNvSpPr txBox="1"/>
              <p:nvPr/>
            </p:nvSpPr>
            <p:spPr>
              <a:xfrm rot="18705091">
                <a:off x="4209007" y="3765885"/>
                <a:ext cx="1088883" cy="265899"/>
              </a:xfrm>
              <a:prstGeom prst="rect">
                <a:avLst/>
              </a:prstGeom>
              <a:solidFill>
                <a:schemeClr val="bg1"/>
              </a:solidFill>
            </p:spPr>
            <p:txBody>
              <a:bodyPr wrap="square" lIns="0" tIns="0" rIns="0" bIns="0" rtlCol="0" anchor="ctr" anchorCtr="0">
                <a:noAutofit/>
              </a:bodyPr>
              <a:lstStyle/>
              <a:p>
                <a:pPr algn="ctr"/>
                <a:r>
                  <a:rPr lang="pt-BR" sz="1000" dirty="0"/>
                  <a:t>Mackenzie</a:t>
                </a:r>
                <a:endParaRPr lang="pt-BR" sz="900" dirty="0"/>
              </a:p>
            </p:txBody>
          </p:sp>
          <p:sp>
            <p:nvSpPr>
              <p:cNvPr id="25" name="TextBox 24">
                <a:extLst>
                  <a:ext uri="{FF2B5EF4-FFF2-40B4-BE49-F238E27FC236}">
                    <a16:creationId xmlns:a16="http://schemas.microsoft.com/office/drawing/2014/main" id="{262E83EA-C60B-40A2-E283-2107DFE1FF0E}"/>
                  </a:ext>
                </a:extLst>
              </p:cNvPr>
              <p:cNvSpPr txBox="1"/>
              <p:nvPr/>
            </p:nvSpPr>
            <p:spPr>
              <a:xfrm rot="18533120">
                <a:off x="3397647" y="3773992"/>
                <a:ext cx="1240577" cy="288205"/>
              </a:xfrm>
              <a:prstGeom prst="rect">
                <a:avLst/>
              </a:prstGeom>
              <a:solidFill>
                <a:schemeClr val="bg1"/>
              </a:solidFill>
            </p:spPr>
            <p:txBody>
              <a:bodyPr wrap="square" lIns="0" tIns="0" rIns="0" bIns="0" rtlCol="0" anchor="ctr" anchorCtr="0">
                <a:noAutofit/>
              </a:bodyPr>
              <a:lstStyle/>
              <a:p>
                <a:pPr algn="ctr"/>
                <a:r>
                  <a:rPr lang="pt-BR" sz="700" dirty="0"/>
                  <a:t>Angélica </a:t>
                </a:r>
                <a:r>
                  <a:rPr lang="pt-BR" sz="500" dirty="0"/>
                  <a:t>PACAEMBU</a:t>
                </a:r>
                <a:endParaRPr lang="pt-BR" sz="400" dirty="0"/>
              </a:p>
            </p:txBody>
          </p:sp>
        </p:grpSp>
        <p:sp>
          <p:nvSpPr>
            <p:cNvPr id="12" name="TextBox 11">
              <a:extLst>
                <a:ext uri="{FF2B5EF4-FFF2-40B4-BE49-F238E27FC236}">
                  <a16:creationId xmlns:a16="http://schemas.microsoft.com/office/drawing/2014/main" id="{6FDACB02-73FC-D50E-333F-679A177B83BC}"/>
                </a:ext>
              </a:extLst>
            </p:cNvPr>
            <p:cNvSpPr txBox="1"/>
            <p:nvPr/>
          </p:nvSpPr>
          <p:spPr>
            <a:xfrm rot="16200000">
              <a:off x="2162493" y="5315599"/>
              <a:ext cx="800221" cy="276975"/>
            </a:xfrm>
            <a:prstGeom prst="rect">
              <a:avLst/>
            </a:prstGeom>
            <a:solidFill>
              <a:schemeClr val="bg1"/>
            </a:solidFill>
          </p:spPr>
          <p:txBody>
            <a:bodyPr wrap="square" lIns="0" tIns="0" rIns="0" bIns="0" rtlCol="0" anchor="ctr" anchorCtr="0">
              <a:noAutofit/>
            </a:bodyPr>
            <a:lstStyle/>
            <a:p>
              <a:pPr algn="ctr"/>
              <a:endParaRPr lang="pt-BR" sz="400" dirty="0"/>
            </a:p>
          </p:txBody>
        </p:sp>
        <p:sp>
          <p:nvSpPr>
            <p:cNvPr id="13" name="TextBox 12">
              <a:extLst>
                <a:ext uri="{FF2B5EF4-FFF2-40B4-BE49-F238E27FC236}">
                  <a16:creationId xmlns:a16="http://schemas.microsoft.com/office/drawing/2014/main" id="{7FF1073B-B4A3-3051-C630-823801E6877C}"/>
                </a:ext>
              </a:extLst>
            </p:cNvPr>
            <p:cNvSpPr txBox="1"/>
            <p:nvPr/>
          </p:nvSpPr>
          <p:spPr>
            <a:xfrm rot="16200000">
              <a:off x="2372958" y="4997332"/>
              <a:ext cx="129245" cy="210542"/>
            </a:xfrm>
            <a:prstGeom prst="rect">
              <a:avLst/>
            </a:prstGeom>
            <a:solidFill>
              <a:schemeClr val="bg1"/>
            </a:solidFill>
          </p:spPr>
          <p:txBody>
            <a:bodyPr wrap="square" lIns="0" tIns="0" rIns="0" bIns="0" rtlCol="0" anchor="ctr" anchorCtr="0">
              <a:noAutofit/>
            </a:bodyPr>
            <a:lstStyle/>
            <a:p>
              <a:pPr algn="ctr"/>
              <a:endParaRPr lang="pt-BR" sz="400" dirty="0"/>
            </a:p>
          </p:txBody>
        </p:sp>
        <p:sp>
          <p:nvSpPr>
            <p:cNvPr id="14" name="TextBox 13">
              <a:extLst>
                <a:ext uri="{FF2B5EF4-FFF2-40B4-BE49-F238E27FC236}">
                  <a16:creationId xmlns:a16="http://schemas.microsoft.com/office/drawing/2014/main" id="{ABE1D54E-C284-3AD0-DCAF-CD098FCCDC8B}"/>
                </a:ext>
              </a:extLst>
            </p:cNvPr>
            <p:cNvSpPr txBox="1"/>
            <p:nvPr/>
          </p:nvSpPr>
          <p:spPr>
            <a:xfrm rot="18660845">
              <a:off x="1845151" y="5220112"/>
              <a:ext cx="684215" cy="302630"/>
            </a:xfrm>
            <a:prstGeom prst="rect">
              <a:avLst/>
            </a:prstGeom>
            <a:solidFill>
              <a:schemeClr val="bg1"/>
            </a:solidFill>
          </p:spPr>
          <p:txBody>
            <a:bodyPr wrap="square" lIns="0" tIns="0" rIns="0" bIns="0" rtlCol="0" anchor="ctr" anchorCtr="0">
              <a:noAutofit/>
            </a:bodyPr>
            <a:lstStyle/>
            <a:p>
              <a:pPr algn="ctr">
                <a:lnSpc>
                  <a:spcPts val="1300"/>
                </a:lnSpc>
              </a:pPr>
              <a:r>
                <a:rPr lang="pt-BR" sz="900" dirty="0"/>
                <a:t>PUC - Cardozo de almeida</a:t>
              </a:r>
              <a:endParaRPr lang="pt-BR" sz="800" dirty="0"/>
            </a:p>
          </p:txBody>
        </p:sp>
        <p:sp>
          <p:nvSpPr>
            <p:cNvPr id="15" name="TextBox 14">
              <a:extLst>
                <a:ext uri="{FF2B5EF4-FFF2-40B4-BE49-F238E27FC236}">
                  <a16:creationId xmlns:a16="http://schemas.microsoft.com/office/drawing/2014/main" id="{64341AEE-F602-33B3-E1BD-AE3A81D75828}"/>
                </a:ext>
              </a:extLst>
            </p:cNvPr>
            <p:cNvSpPr txBox="1"/>
            <p:nvPr/>
          </p:nvSpPr>
          <p:spPr>
            <a:xfrm>
              <a:off x="3988291" y="6070707"/>
              <a:ext cx="1643493" cy="393090"/>
            </a:xfrm>
            <a:prstGeom prst="rect">
              <a:avLst/>
            </a:prstGeom>
            <a:noFill/>
          </p:spPr>
          <p:txBody>
            <a:bodyPr wrap="none" lIns="0" tIns="0" rIns="0" bIns="0" rtlCol="0" anchor="ctr" anchorCtr="0">
              <a:noAutofit/>
            </a:bodyPr>
            <a:lstStyle/>
            <a:p>
              <a:r>
                <a:rPr lang="en-US" sz="2000" b="1" dirty="0"/>
                <a:t>p</a:t>
              </a:r>
              <a:r>
                <a:rPr lang="en-US" sz="2000" b="1" baseline="-25000" dirty="0"/>
                <a:t>j</a:t>
              </a:r>
              <a:r>
                <a:rPr lang="en-US" sz="2000" b="1" dirty="0"/>
                <a:t> </a:t>
              </a:r>
              <a:endParaRPr lang="en-US" sz="2000" dirty="0"/>
            </a:p>
          </p:txBody>
        </p:sp>
        <p:sp>
          <p:nvSpPr>
            <p:cNvPr id="17" name="TextBox 16">
              <a:extLst>
                <a:ext uri="{FF2B5EF4-FFF2-40B4-BE49-F238E27FC236}">
                  <a16:creationId xmlns:a16="http://schemas.microsoft.com/office/drawing/2014/main" id="{98E36FEC-F882-62EA-C432-4A1ED22198AA}"/>
                </a:ext>
              </a:extLst>
            </p:cNvPr>
            <p:cNvSpPr txBox="1"/>
            <p:nvPr/>
          </p:nvSpPr>
          <p:spPr>
            <a:xfrm>
              <a:off x="6113591" y="6131909"/>
              <a:ext cx="1597531" cy="400110"/>
            </a:xfrm>
            <a:prstGeom prst="rect">
              <a:avLst/>
            </a:prstGeom>
            <a:noFill/>
          </p:spPr>
          <p:txBody>
            <a:bodyPr wrap="square" rtlCol="0">
              <a:spAutoFit/>
            </a:bodyPr>
            <a:lstStyle/>
            <a:p>
              <a:r>
                <a:rPr lang="en-US" sz="2000" b="1" dirty="0"/>
                <a:t>L</a:t>
              </a:r>
              <a:r>
                <a:rPr lang="en-US" sz="2000" b="1" baseline="-25000" dirty="0"/>
                <a:t>k</a:t>
              </a:r>
              <a:endParaRPr lang="en-US" sz="2000" dirty="0"/>
            </a:p>
          </p:txBody>
        </p:sp>
        <p:sp>
          <p:nvSpPr>
            <p:cNvPr id="18" name="Rectangle 17">
              <a:extLst>
                <a:ext uri="{FF2B5EF4-FFF2-40B4-BE49-F238E27FC236}">
                  <a16:creationId xmlns:a16="http://schemas.microsoft.com/office/drawing/2014/main" id="{9C5CEF63-2DC4-2337-A295-54F486077426}"/>
                </a:ext>
              </a:extLst>
            </p:cNvPr>
            <p:cNvSpPr/>
            <p:nvPr/>
          </p:nvSpPr>
          <p:spPr>
            <a:xfrm>
              <a:off x="453498" y="5022786"/>
              <a:ext cx="3412828" cy="1545314"/>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0" name="Straight Arrow Connector 19">
              <a:extLst>
                <a:ext uri="{FF2B5EF4-FFF2-40B4-BE49-F238E27FC236}">
                  <a16:creationId xmlns:a16="http://schemas.microsoft.com/office/drawing/2014/main" id="{B9FBCB40-C377-6912-CF53-8D1A05EEAA11}"/>
                </a:ext>
              </a:extLst>
            </p:cNvPr>
            <p:cNvCxnSpPr>
              <a:cxnSpLocks/>
            </p:cNvCxnSpPr>
            <p:nvPr/>
          </p:nvCxnSpPr>
          <p:spPr>
            <a:xfrm flipV="1">
              <a:off x="11392958" y="5172857"/>
              <a:ext cx="224337" cy="21391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D7F4E0-40E0-04AD-516A-231ACC139346}"/>
                </a:ext>
              </a:extLst>
            </p:cNvPr>
            <p:cNvCxnSpPr>
              <a:cxnSpLocks/>
            </p:cNvCxnSpPr>
            <p:nvPr/>
          </p:nvCxnSpPr>
          <p:spPr>
            <a:xfrm>
              <a:off x="11431610" y="6008318"/>
              <a:ext cx="221688" cy="21391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F5E53533-26F3-C2E9-3FB0-C47760DC54EB}"/>
              </a:ext>
            </a:extLst>
          </p:cNvPr>
          <p:cNvSpPr txBox="1"/>
          <p:nvPr/>
        </p:nvSpPr>
        <p:spPr>
          <a:xfrm>
            <a:off x="4184222" y="339998"/>
            <a:ext cx="1360427" cy="352289"/>
          </a:xfrm>
          <a:prstGeom prst="rect">
            <a:avLst/>
          </a:prstGeom>
          <a:noFill/>
        </p:spPr>
        <p:txBody>
          <a:bodyPr wrap="square" rtlCol="0">
            <a:noAutofit/>
          </a:bodyPr>
          <a:lstStyle/>
          <a:p>
            <a:r>
              <a:rPr lang="en-US" b="1" dirty="0">
                <a:solidFill>
                  <a:srgbClr val="FF0000"/>
                </a:solidFill>
              </a:rPr>
              <a:t>Parameters</a:t>
            </a:r>
          </a:p>
        </p:txBody>
      </p:sp>
      <p:cxnSp>
        <p:nvCxnSpPr>
          <p:cNvPr id="62" name="Straight Connector 61">
            <a:extLst>
              <a:ext uri="{FF2B5EF4-FFF2-40B4-BE49-F238E27FC236}">
                <a16:creationId xmlns:a16="http://schemas.microsoft.com/office/drawing/2014/main" id="{398F51ED-15F4-0928-7349-2C8D08E2AC3F}"/>
              </a:ext>
            </a:extLst>
          </p:cNvPr>
          <p:cNvCxnSpPr>
            <a:cxnSpLocks/>
          </p:cNvCxnSpPr>
          <p:nvPr/>
        </p:nvCxnSpPr>
        <p:spPr>
          <a:xfrm>
            <a:off x="1871663" y="557898"/>
            <a:ext cx="0" cy="870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4442FD0-6202-D3A6-B973-15B1799A0491}"/>
              </a:ext>
            </a:extLst>
          </p:cNvPr>
          <p:cNvCxnSpPr>
            <a:cxnSpLocks/>
          </p:cNvCxnSpPr>
          <p:nvPr/>
        </p:nvCxnSpPr>
        <p:spPr>
          <a:xfrm>
            <a:off x="2459424" y="559151"/>
            <a:ext cx="0" cy="866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6DE571A-2F16-9848-F51E-70701341ACE1}"/>
              </a:ext>
            </a:extLst>
          </p:cNvPr>
          <p:cNvSpPr txBox="1"/>
          <p:nvPr/>
        </p:nvSpPr>
        <p:spPr>
          <a:xfrm>
            <a:off x="3211732" y="2969555"/>
            <a:ext cx="1396137" cy="415498"/>
          </a:xfrm>
          <a:prstGeom prst="rect">
            <a:avLst/>
          </a:prstGeom>
          <a:noFill/>
        </p:spPr>
        <p:txBody>
          <a:bodyPr wrap="square" rtlCol="0">
            <a:spAutoFit/>
          </a:bodyPr>
          <a:lstStyle/>
          <a:p>
            <a:r>
              <a:rPr lang="en-US" sz="1050" b="1" dirty="0"/>
              <a:t>Inverse distances interpolation </a:t>
            </a:r>
          </a:p>
        </p:txBody>
      </p:sp>
    </p:spTree>
    <p:extLst>
      <p:ext uri="{BB962C8B-B14F-4D97-AF65-F5344CB8AC3E}">
        <p14:creationId xmlns:p14="http://schemas.microsoft.com/office/powerpoint/2010/main" val="3953290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9DCFC-7EEF-E384-4F6D-F0830D59F967}"/>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6" name="Picture 5">
            <a:extLst>
              <a:ext uri="{FF2B5EF4-FFF2-40B4-BE49-F238E27FC236}">
                <a16:creationId xmlns:a16="http://schemas.microsoft.com/office/drawing/2014/main" id="{039D95DC-9D80-EEFD-B555-8AA5FE9B2AAD}"/>
              </a:ext>
            </a:extLst>
          </p:cNvPr>
          <p:cNvPicPr>
            <a:picLocks noChangeAspect="1"/>
          </p:cNvPicPr>
          <p:nvPr/>
        </p:nvPicPr>
        <p:blipFill rotWithShape="1">
          <a:blip r:embed="rId3"/>
          <a:srcRect t="11762" r="3909"/>
          <a:stretch/>
        </p:blipFill>
        <p:spPr>
          <a:xfrm>
            <a:off x="8239991" y="515366"/>
            <a:ext cx="3357932" cy="1897332"/>
          </a:xfrm>
          <a:prstGeom prst="rect">
            <a:avLst/>
          </a:prstGeom>
          <a:ln>
            <a:solidFill>
              <a:schemeClr val="tx1"/>
            </a:solidFill>
          </a:ln>
        </p:spPr>
      </p:pic>
      <p:pic>
        <p:nvPicPr>
          <p:cNvPr id="14" name="Picture 13">
            <a:extLst>
              <a:ext uri="{FF2B5EF4-FFF2-40B4-BE49-F238E27FC236}">
                <a16:creationId xmlns:a16="http://schemas.microsoft.com/office/drawing/2014/main" id="{C5A14743-F0B8-3F34-66A3-A3E482EDE6A6}"/>
              </a:ext>
            </a:extLst>
          </p:cNvPr>
          <p:cNvPicPr>
            <a:picLocks noChangeAspect="1"/>
          </p:cNvPicPr>
          <p:nvPr/>
        </p:nvPicPr>
        <p:blipFill>
          <a:blip r:embed="rId4"/>
          <a:stretch>
            <a:fillRect/>
          </a:stretch>
        </p:blipFill>
        <p:spPr>
          <a:xfrm>
            <a:off x="4947213" y="2532916"/>
            <a:ext cx="6650710" cy="3929936"/>
          </a:xfrm>
          <a:prstGeom prst="rect">
            <a:avLst/>
          </a:prstGeom>
          <a:ln>
            <a:solidFill>
              <a:schemeClr val="tx1"/>
            </a:solidFill>
          </a:ln>
        </p:spPr>
      </p:pic>
      <p:sp>
        <p:nvSpPr>
          <p:cNvPr id="16" name="Isosceles Triangle 15">
            <a:extLst>
              <a:ext uri="{FF2B5EF4-FFF2-40B4-BE49-F238E27FC236}">
                <a16:creationId xmlns:a16="http://schemas.microsoft.com/office/drawing/2014/main" id="{42EA494F-1ADD-B427-AB69-A10249755E7D}"/>
              </a:ext>
            </a:extLst>
          </p:cNvPr>
          <p:cNvSpPr/>
          <p:nvPr/>
        </p:nvSpPr>
        <p:spPr>
          <a:xfrm flipH="1" flipV="1">
            <a:off x="4359815" y="2234040"/>
            <a:ext cx="3557988" cy="1288478"/>
          </a:xfrm>
          <a:prstGeom prst="triangle">
            <a:avLst>
              <a:gd name="adj" fmla="val 1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 name="Picture 17">
            <a:extLst>
              <a:ext uri="{FF2B5EF4-FFF2-40B4-BE49-F238E27FC236}">
                <a16:creationId xmlns:a16="http://schemas.microsoft.com/office/drawing/2014/main" id="{ADFE1F6A-AB8C-B4B8-EF5D-C23EF92B48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10872" y="247378"/>
            <a:ext cx="6270544" cy="2529662"/>
          </a:xfrm>
          <a:prstGeom prst="rect">
            <a:avLst/>
          </a:prstGeom>
          <a:ln>
            <a:noFill/>
          </a:ln>
        </p:spPr>
      </p:pic>
      <p:pic>
        <p:nvPicPr>
          <p:cNvPr id="20" name="Picture 19">
            <a:extLst>
              <a:ext uri="{FF2B5EF4-FFF2-40B4-BE49-F238E27FC236}">
                <a16:creationId xmlns:a16="http://schemas.microsoft.com/office/drawing/2014/main" id="{0E8BE285-AD4C-9C29-A388-A0D7269ED05B}"/>
              </a:ext>
            </a:extLst>
          </p:cNvPr>
          <p:cNvPicPr>
            <a:picLocks noChangeAspect="1"/>
          </p:cNvPicPr>
          <p:nvPr/>
        </p:nvPicPr>
        <p:blipFill>
          <a:blip r:embed="rId6"/>
          <a:stretch>
            <a:fillRect/>
          </a:stretch>
        </p:blipFill>
        <p:spPr>
          <a:xfrm>
            <a:off x="4981091" y="5808527"/>
            <a:ext cx="402122" cy="511269"/>
          </a:xfrm>
          <a:prstGeom prst="rect">
            <a:avLst/>
          </a:prstGeom>
        </p:spPr>
      </p:pic>
      <p:pic>
        <p:nvPicPr>
          <p:cNvPr id="93" name="Picture 92">
            <a:extLst>
              <a:ext uri="{FF2B5EF4-FFF2-40B4-BE49-F238E27FC236}">
                <a16:creationId xmlns:a16="http://schemas.microsoft.com/office/drawing/2014/main" id="{A7490DEA-70F8-AF22-CFC2-DD7E5E21D416}"/>
              </a:ext>
            </a:extLst>
          </p:cNvPr>
          <p:cNvPicPr>
            <a:picLocks noChangeAspect="1"/>
          </p:cNvPicPr>
          <p:nvPr/>
        </p:nvPicPr>
        <p:blipFill>
          <a:blip r:embed="rId7"/>
          <a:stretch>
            <a:fillRect/>
          </a:stretch>
        </p:blipFill>
        <p:spPr>
          <a:xfrm>
            <a:off x="665911" y="2794593"/>
            <a:ext cx="3921340" cy="3668260"/>
          </a:xfrm>
          <a:prstGeom prst="rect">
            <a:avLst/>
          </a:prstGeom>
          <a:ln>
            <a:solidFill>
              <a:schemeClr val="tx1"/>
            </a:solidFill>
          </a:ln>
        </p:spPr>
      </p:pic>
      <p:sp>
        <p:nvSpPr>
          <p:cNvPr id="131" name="TextBox 130">
            <a:extLst>
              <a:ext uri="{FF2B5EF4-FFF2-40B4-BE49-F238E27FC236}">
                <a16:creationId xmlns:a16="http://schemas.microsoft.com/office/drawing/2014/main" id="{045D3D9F-45D1-CF90-8CCA-5F4C9DF0865C}"/>
              </a:ext>
            </a:extLst>
          </p:cNvPr>
          <p:cNvSpPr txBox="1"/>
          <p:nvPr/>
        </p:nvSpPr>
        <p:spPr>
          <a:xfrm>
            <a:off x="675020" y="4933802"/>
            <a:ext cx="1385352" cy="923330"/>
          </a:xfrm>
          <a:prstGeom prst="rect">
            <a:avLst/>
          </a:prstGeom>
          <a:noFill/>
        </p:spPr>
        <p:txBody>
          <a:bodyPr wrap="square" rtlCol="0">
            <a:spAutoFit/>
          </a:bodyPr>
          <a:lstStyle/>
          <a:p>
            <a:r>
              <a:rPr lang="en-US" b="1" dirty="0"/>
              <a:t>GHB.2</a:t>
            </a:r>
          </a:p>
          <a:p>
            <a:r>
              <a:rPr lang="en-US" b="1" dirty="0"/>
              <a:t>Manageable H</a:t>
            </a:r>
            <a:r>
              <a:rPr lang="en-US" b="1" baseline="-25000" dirty="0"/>
              <a:t>2</a:t>
            </a:r>
            <a:r>
              <a:rPr lang="en-US" b="1" dirty="0"/>
              <a:t>o income</a:t>
            </a:r>
            <a:endParaRPr lang="en-US" sz="1600" dirty="0"/>
          </a:p>
        </p:txBody>
      </p:sp>
      <p:sp>
        <p:nvSpPr>
          <p:cNvPr id="152" name="TextBox 151">
            <a:extLst>
              <a:ext uri="{FF2B5EF4-FFF2-40B4-BE49-F238E27FC236}">
                <a16:creationId xmlns:a16="http://schemas.microsoft.com/office/drawing/2014/main" id="{489189F8-0826-B42D-0317-2026DD0FC62F}"/>
              </a:ext>
            </a:extLst>
          </p:cNvPr>
          <p:cNvSpPr txBox="1"/>
          <p:nvPr/>
        </p:nvSpPr>
        <p:spPr>
          <a:xfrm>
            <a:off x="558541" y="2239538"/>
            <a:ext cx="2576378" cy="461665"/>
          </a:xfrm>
          <a:prstGeom prst="rect">
            <a:avLst/>
          </a:prstGeom>
          <a:noFill/>
        </p:spPr>
        <p:txBody>
          <a:bodyPr wrap="square" rtlCol="0">
            <a:spAutoFit/>
          </a:bodyPr>
          <a:lstStyle/>
          <a:p>
            <a:r>
              <a:rPr lang="en-US" sz="2400" b="1" dirty="0"/>
              <a:t>Conceptual Model</a:t>
            </a:r>
            <a:endParaRPr lang="en-US" sz="2000" dirty="0"/>
          </a:p>
        </p:txBody>
      </p:sp>
      <p:sp>
        <p:nvSpPr>
          <p:cNvPr id="154" name="TextBox 153">
            <a:extLst>
              <a:ext uri="{FF2B5EF4-FFF2-40B4-BE49-F238E27FC236}">
                <a16:creationId xmlns:a16="http://schemas.microsoft.com/office/drawing/2014/main" id="{99F384CC-1A43-5E93-EC45-9D0EB1568EF2}"/>
              </a:ext>
            </a:extLst>
          </p:cNvPr>
          <p:cNvSpPr txBox="1"/>
          <p:nvPr/>
        </p:nvSpPr>
        <p:spPr>
          <a:xfrm>
            <a:off x="7857005" y="2596896"/>
            <a:ext cx="3109723" cy="400110"/>
          </a:xfrm>
          <a:prstGeom prst="rect">
            <a:avLst/>
          </a:prstGeom>
          <a:noFill/>
        </p:spPr>
        <p:txBody>
          <a:bodyPr wrap="square" rtlCol="0">
            <a:spAutoFit/>
          </a:bodyPr>
          <a:lstStyle/>
          <a:p>
            <a:r>
              <a:rPr lang="en-US" sz="2000" b="1" dirty="0"/>
              <a:t>Theoretical and practical …</a:t>
            </a:r>
            <a:endParaRPr lang="en-US" sz="2000" dirty="0"/>
          </a:p>
        </p:txBody>
      </p:sp>
      <p:sp>
        <p:nvSpPr>
          <p:cNvPr id="157" name="TextBox 156">
            <a:extLst>
              <a:ext uri="{FF2B5EF4-FFF2-40B4-BE49-F238E27FC236}">
                <a16:creationId xmlns:a16="http://schemas.microsoft.com/office/drawing/2014/main" id="{F369311B-02F2-33C9-227B-153C6D58988A}"/>
              </a:ext>
            </a:extLst>
          </p:cNvPr>
          <p:cNvSpPr txBox="1"/>
          <p:nvPr/>
        </p:nvSpPr>
        <p:spPr>
          <a:xfrm>
            <a:off x="11397471" y="2202861"/>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1</a:t>
            </a:r>
          </a:p>
        </p:txBody>
      </p:sp>
      <p:sp>
        <p:nvSpPr>
          <p:cNvPr id="159" name="TextBox 158">
            <a:extLst>
              <a:ext uri="{FF2B5EF4-FFF2-40B4-BE49-F238E27FC236}">
                <a16:creationId xmlns:a16="http://schemas.microsoft.com/office/drawing/2014/main" id="{31F0139E-334F-5E6D-B521-5126AECE0920}"/>
              </a:ext>
            </a:extLst>
          </p:cNvPr>
          <p:cNvSpPr txBox="1"/>
          <p:nvPr/>
        </p:nvSpPr>
        <p:spPr>
          <a:xfrm>
            <a:off x="4379464" y="2822646"/>
            <a:ext cx="182880" cy="182880"/>
          </a:xfrm>
          <a:prstGeom prst="rect">
            <a:avLst/>
          </a:prstGeom>
          <a:solidFill>
            <a:schemeClr val="bg1"/>
          </a:solidFill>
        </p:spPr>
        <p:txBody>
          <a:bodyPr wrap="none" lIns="0" tIns="0" rIns="0" bIns="0" rtlCol="0" anchor="ctr" anchorCtr="0">
            <a:noAutofit/>
          </a:bodyPr>
          <a:lstStyle/>
          <a:p>
            <a:pPr algn="ctr"/>
            <a:r>
              <a:rPr lang="en-US" b="1"/>
              <a:t>3</a:t>
            </a:r>
            <a:endParaRPr lang="en-US" b="1" dirty="0"/>
          </a:p>
        </p:txBody>
      </p:sp>
      <p:sp>
        <p:nvSpPr>
          <p:cNvPr id="160" name="TextBox 159">
            <a:extLst>
              <a:ext uri="{FF2B5EF4-FFF2-40B4-BE49-F238E27FC236}">
                <a16:creationId xmlns:a16="http://schemas.microsoft.com/office/drawing/2014/main" id="{C0C7F25E-92A9-D946-92F5-0831493B7102}"/>
              </a:ext>
            </a:extLst>
          </p:cNvPr>
          <p:cNvSpPr txBox="1"/>
          <p:nvPr/>
        </p:nvSpPr>
        <p:spPr>
          <a:xfrm>
            <a:off x="11390545" y="2570078"/>
            <a:ext cx="182880" cy="182880"/>
          </a:xfrm>
          <a:prstGeom prst="rect">
            <a:avLst/>
          </a:prstGeom>
          <a:solidFill>
            <a:schemeClr val="bg1">
              <a:lumMod val="85000"/>
            </a:schemeClr>
          </a:solidFill>
        </p:spPr>
        <p:txBody>
          <a:bodyPr wrap="none" lIns="0" tIns="0" rIns="0" bIns="0" rtlCol="0" anchor="ctr" anchorCtr="0">
            <a:noAutofit/>
          </a:bodyPr>
          <a:lstStyle/>
          <a:p>
            <a:pPr algn="ctr"/>
            <a:r>
              <a:rPr lang="en-US" b="1" dirty="0"/>
              <a:t>2</a:t>
            </a:r>
          </a:p>
        </p:txBody>
      </p:sp>
      <p:sp>
        <p:nvSpPr>
          <p:cNvPr id="230" name="TextBox 229">
            <a:extLst>
              <a:ext uri="{FF2B5EF4-FFF2-40B4-BE49-F238E27FC236}">
                <a16:creationId xmlns:a16="http://schemas.microsoft.com/office/drawing/2014/main" id="{F0B59300-02C1-206D-9B0B-83B7F6098DF7}"/>
              </a:ext>
            </a:extLst>
          </p:cNvPr>
          <p:cNvSpPr txBox="1"/>
          <p:nvPr/>
        </p:nvSpPr>
        <p:spPr>
          <a:xfrm>
            <a:off x="3053787" y="2822025"/>
            <a:ext cx="1444858" cy="400110"/>
          </a:xfrm>
          <a:prstGeom prst="rect">
            <a:avLst/>
          </a:prstGeom>
          <a:noFill/>
        </p:spPr>
        <p:txBody>
          <a:bodyPr wrap="square" rtlCol="0">
            <a:spAutoFit/>
          </a:bodyPr>
          <a:lstStyle/>
          <a:p>
            <a:r>
              <a:rPr lang="en-US" sz="2000" b="1" dirty="0"/>
              <a:t>… findings: </a:t>
            </a:r>
            <a:endParaRPr lang="en-US" sz="2000" dirty="0"/>
          </a:p>
        </p:txBody>
      </p:sp>
      <p:sp>
        <p:nvSpPr>
          <p:cNvPr id="231" name="TextBox 230">
            <a:extLst>
              <a:ext uri="{FF2B5EF4-FFF2-40B4-BE49-F238E27FC236}">
                <a16:creationId xmlns:a16="http://schemas.microsoft.com/office/drawing/2014/main" id="{5947A54E-652D-6DBB-441B-EF2D1120D276}"/>
              </a:ext>
            </a:extLst>
          </p:cNvPr>
          <p:cNvSpPr txBox="1"/>
          <p:nvPr/>
        </p:nvSpPr>
        <p:spPr>
          <a:xfrm>
            <a:off x="5974767" y="1584531"/>
            <a:ext cx="2174945" cy="922304"/>
          </a:xfrm>
          <a:prstGeom prst="rect">
            <a:avLst/>
          </a:prstGeom>
          <a:noFill/>
        </p:spPr>
        <p:txBody>
          <a:bodyPr wrap="square" rtlCol="0">
            <a:spAutoFit/>
          </a:bodyPr>
          <a:lstStyle/>
          <a:p>
            <a:pPr algn="r">
              <a:lnSpc>
                <a:spcPts val="2200"/>
              </a:lnSpc>
            </a:pPr>
            <a:r>
              <a:rPr lang="en-US" sz="1600" dirty="0"/>
              <a:t>Upper</a:t>
            </a:r>
          </a:p>
          <a:p>
            <a:pPr algn="r">
              <a:lnSpc>
                <a:spcPts val="2200"/>
              </a:lnSpc>
            </a:pPr>
            <a:r>
              <a:rPr lang="en-US" sz="1600" dirty="0"/>
              <a:t>Mid</a:t>
            </a:r>
          </a:p>
          <a:p>
            <a:pPr algn="r">
              <a:lnSpc>
                <a:spcPts val="2200"/>
              </a:lnSpc>
            </a:pPr>
            <a:r>
              <a:rPr lang="en-US" sz="1600" dirty="0"/>
              <a:t>Bottom surfaces</a:t>
            </a:r>
          </a:p>
        </p:txBody>
      </p:sp>
      <p:cxnSp>
        <p:nvCxnSpPr>
          <p:cNvPr id="233" name="Straight Arrow Connector 232">
            <a:extLst>
              <a:ext uri="{FF2B5EF4-FFF2-40B4-BE49-F238E27FC236}">
                <a16:creationId xmlns:a16="http://schemas.microsoft.com/office/drawing/2014/main" id="{123C8F97-46E0-5926-3B7C-5D7E8C410329}"/>
              </a:ext>
            </a:extLst>
          </p:cNvPr>
          <p:cNvCxnSpPr>
            <a:cxnSpLocks/>
          </p:cNvCxnSpPr>
          <p:nvPr/>
        </p:nvCxnSpPr>
        <p:spPr>
          <a:xfrm flipV="1">
            <a:off x="6938043" y="1770611"/>
            <a:ext cx="421058" cy="6056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4223867-BF62-4A8C-FC1A-8D919C88128A}"/>
              </a:ext>
            </a:extLst>
          </p:cNvPr>
          <p:cNvCxnSpPr>
            <a:cxnSpLocks/>
          </p:cNvCxnSpPr>
          <p:nvPr/>
        </p:nvCxnSpPr>
        <p:spPr>
          <a:xfrm>
            <a:off x="6938043" y="1961119"/>
            <a:ext cx="421058" cy="84058"/>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2551BAF2-CE33-D3E1-B57E-DAE5938EB2DF}"/>
              </a:ext>
            </a:extLst>
          </p:cNvPr>
          <p:cNvCxnSpPr>
            <a:cxnSpLocks/>
          </p:cNvCxnSpPr>
          <p:nvPr/>
        </p:nvCxnSpPr>
        <p:spPr>
          <a:xfrm>
            <a:off x="6938043" y="2103354"/>
            <a:ext cx="212133" cy="76617"/>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0385642C-D7DC-025F-1CE5-2F3DCD7EE250}"/>
              </a:ext>
            </a:extLst>
          </p:cNvPr>
          <p:cNvCxnSpPr>
            <a:cxnSpLocks/>
          </p:cNvCxnSpPr>
          <p:nvPr/>
        </p:nvCxnSpPr>
        <p:spPr>
          <a:xfrm>
            <a:off x="4126095" y="463220"/>
            <a:ext cx="1360305" cy="254991"/>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7CAAC8EF-CC5B-0C7F-7CB5-7A98AD2D1772}"/>
              </a:ext>
            </a:extLst>
          </p:cNvPr>
          <p:cNvCxnSpPr>
            <a:cxnSpLocks/>
          </p:cNvCxnSpPr>
          <p:nvPr/>
        </p:nvCxnSpPr>
        <p:spPr>
          <a:xfrm>
            <a:off x="4144952" y="687303"/>
            <a:ext cx="1556975" cy="38833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FC7E54BB-337F-213A-29A6-4C272F43A2DC}"/>
              </a:ext>
            </a:extLst>
          </p:cNvPr>
          <p:cNvSpPr txBox="1"/>
          <p:nvPr/>
        </p:nvSpPr>
        <p:spPr>
          <a:xfrm>
            <a:off x="5877729" y="638714"/>
            <a:ext cx="2271983" cy="830997"/>
          </a:xfrm>
          <a:prstGeom prst="rect">
            <a:avLst/>
          </a:prstGeom>
          <a:noFill/>
        </p:spPr>
        <p:txBody>
          <a:bodyPr wrap="square" rtlCol="0">
            <a:spAutoFit/>
          </a:bodyPr>
          <a:lstStyle/>
          <a:p>
            <a:r>
              <a:rPr lang="en-US" sz="1600" dirty="0"/>
              <a:t>Upper and</a:t>
            </a:r>
          </a:p>
          <a:p>
            <a:r>
              <a:rPr lang="en-US" sz="1600" dirty="0"/>
              <a:t>Bottom surfaces</a:t>
            </a:r>
          </a:p>
          <a:p>
            <a:r>
              <a:rPr lang="en-US" sz="1600" dirty="0"/>
              <a:t>no Mid surface upstream  </a:t>
            </a:r>
          </a:p>
        </p:txBody>
      </p:sp>
      <p:sp>
        <p:nvSpPr>
          <p:cNvPr id="251" name="TextBox 250">
            <a:extLst>
              <a:ext uri="{FF2B5EF4-FFF2-40B4-BE49-F238E27FC236}">
                <a16:creationId xmlns:a16="http://schemas.microsoft.com/office/drawing/2014/main" id="{6A7B647C-DF4A-351C-8871-72B0005E3E60}"/>
              </a:ext>
            </a:extLst>
          </p:cNvPr>
          <p:cNvSpPr txBox="1"/>
          <p:nvPr/>
        </p:nvSpPr>
        <p:spPr>
          <a:xfrm>
            <a:off x="7395160" y="1695427"/>
            <a:ext cx="102548" cy="182880"/>
          </a:xfrm>
          <a:prstGeom prst="rect">
            <a:avLst/>
          </a:prstGeom>
          <a:solidFill>
            <a:schemeClr val="bg1"/>
          </a:solidFill>
        </p:spPr>
        <p:txBody>
          <a:bodyPr wrap="none" lIns="0" tIns="0" rIns="0" bIns="0" rtlCol="0" anchor="ctr" anchorCtr="0">
            <a:noAutofit/>
          </a:bodyPr>
          <a:lstStyle/>
          <a:p>
            <a:pPr algn="ctr"/>
            <a:r>
              <a:rPr lang="en-US" sz="1100" dirty="0"/>
              <a:t>1</a:t>
            </a:r>
          </a:p>
        </p:txBody>
      </p:sp>
      <p:sp>
        <p:nvSpPr>
          <p:cNvPr id="254" name="TextBox 253">
            <a:extLst>
              <a:ext uri="{FF2B5EF4-FFF2-40B4-BE49-F238E27FC236}">
                <a16:creationId xmlns:a16="http://schemas.microsoft.com/office/drawing/2014/main" id="{2DA6DD44-255C-3F83-B015-14FF4825FB9A}"/>
              </a:ext>
            </a:extLst>
          </p:cNvPr>
          <p:cNvSpPr txBox="1"/>
          <p:nvPr/>
        </p:nvSpPr>
        <p:spPr>
          <a:xfrm>
            <a:off x="7409922" y="1956729"/>
            <a:ext cx="102548" cy="182880"/>
          </a:xfrm>
          <a:prstGeom prst="rect">
            <a:avLst/>
          </a:prstGeom>
          <a:solidFill>
            <a:schemeClr val="bg1"/>
          </a:solidFill>
        </p:spPr>
        <p:txBody>
          <a:bodyPr wrap="none" lIns="0" tIns="0" rIns="0" bIns="0" rtlCol="0" anchor="ctr" anchorCtr="0">
            <a:noAutofit/>
          </a:bodyPr>
          <a:lstStyle/>
          <a:p>
            <a:pPr algn="ctr"/>
            <a:r>
              <a:rPr lang="en-US" sz="1100" dirty="0"/>
              <a:t>2</a:t>
            </a:r>
          </a:p>
        </p:txBody>
      </p:sp>
      <p:sp>
        <p:nvSpPr>
          <p:cNvPr id="255" name="TextBox 254">
            <a:extLst>
              <a:ext uri="{FF2B5EF4-FFF2-40B4-BE49-F238E27FC236}">
                <a16:creationId xmlns:a16="http://schemas.microsoft.com/office/drawing/2014/main" id="{80EEB49F-D809-41B8-7D3C-F499EFE248F6}"/>
              </a:ext>
            </a:extLst>
          </p:cNvPr>
          <p:cNvSpPr txBox="1"/>
          <p:nvPr/>
        </p:nvSpPr>
        <p:spPr>
          <a:xfrm>
            <a:off x="7171190" y="2099937"/>
            <a:ext cx="102548" cy="182880"/>
          </a:xfrm>
          <a:prstGeom prst="rect">
            <a:avLst/>
          </a:prstGeom>
          <a:solidFill>
            <a:schemeClr val="bg1"/>
          </a:solidFill>
        </p:spPr>
        <p:txBody>
          <a:bodyPr wrap="none" lIns="0" tIns="0" rIns="0" bIns="0" rtlCol="0" anchor="ctr" anchorCtr="0">
            <a:noAutofit/>
          </a:bodyPr>
          <a:lstStyle/>
          <a:p>
            <a:pPr algn="ctr"/>
            <a:r>
              <a:rPr lang="en-US" sz="1100" dirty="0"/>
              <a:t>3</a:t>
            </a:r>
          </a:p>
        </p:txBody>
      </p:sp>
      <p:sp>
        <p:nvSpPr>
          <p:cNvPr id="258" name="TextBox 257">
            <a:extLst>
              <a:ext uri="{FF2B5EF4-FFF2-40B4-BE49-F238E27FC236}">
                <a16:creationId xmlns:a16="http://schemas.microsoft.com/office/drawing/2014/main" id="{6857E510-ADBB-9AB4-A946-1188E95DF28F}"/>
              </a:ext>
            </a:extLst>
          </p:cNvPr>
          <p:cNvSpPr txBox="1"/>
          <p:nvPr/>
        </p:nvSpPr>
        <p:spPr>
          <a:xfrm>
            <a:off x="5599379" y="662751"/>
            <a:ext cx="102548" cy="182880"/>
          </a:xfrm>
          <a:prstGeom prst="rect">
            <a:avLst/>
          </a:prstGeom>
          <a:solidFill>
            <a:schemeClr val="bg1"/>
          </a:solidFill>
        </p:spPr>
        <p:txBody>
          <a:bodyPr wrap="none" lIns="0" tIns="0" rIns="0" bIns="0" rtlCol="0" anchor="ctr" anchorCtr="0">
            <a:noAutofit/>
          </a:bodyPr>
          <a:lstStyle/>
          <a:p>
            <a:pPr algn="ctr"/>
            <a:r>
              <a:rPr lang="en-US" sz="1100" b="1" dirty="0"/>
              <a:t>1</a:t>
            </a:r>
          </a:p>
        </p:txBody>
      </p:sp>
      <p:sp>
        <p:nvSpPr>
          <p:cNvPr id="259" name="TextBox 258">
            <a:extLst>
              <a:ext uri="{FF2B5EF4-FFF2-40B4-BE49-F238E27FC236}">
                <a16:creationId xmlns:a16="http://schemas.microsoft.com/office/drawing/2014/main" id="{DD52232A-9581-EC6D-4DDC-F1A82E5E8439}"/>
              </a:ext>
            </a:extLst>
          </p:cNvPr>
          <p:cNvSpPr txBox="1"/>
          <p:nvPr/>
        </p:nvSpPr>
        <p:spPr>
          <a:xfrm>
            <a:off x="5787739" y="984197"/>
            <a:ext cx="102548" cy="182880"/>
          </a:xfrm>
          <a:prstGeom prst="rect">
            <a:avLst/>
          </a:prstGeom>
          <a:solidFill>
            <a:schemeClr val="bg1"/>
          </a:solidFill>
        </p:spPr>
        <p:txBody>
          <a:bodyPr wrap="none" lIns="0" tIns="0" rIns="0" bIns="0" rtlCol="0" anchor="ctr" anchorCtr="0">
            <a:noAutofit/>
          </a:bodyPr>
          <a:lstStyle/>
          <a:p>
            <a:pPr algn="ctr"/>
            <a:r>
              <a:rPr lang="en-US" sz="1100" b="1" dirty="0"/>
              <a:t>3</a:t>
            </a:r>
          </a:p>
        </p:txBody>
      </p:sp>
      <p:grpSp>
        <p:nvGrpSpPr>
          <p:cNvPr id="266" name="Group 265">
            <a:extLst>
              <a:ext uri="{FF2B5EF4-FFF2-40B4-BE49-F238E27FC236}">
                <a16:creationId xmlns:a16="http://schemas.microsoft.com/office/drawing/2014/main" id="{2A2480C8-35CB-7188-A0CF-372034F94316}"/>
              </a:ext>
            </a:extLst>
          </p:cNvPr>
          <p:cNvGrpSpPr/>
          <p:nvPr/>
        </p:nvGrpSpPr>
        <p:grpSpPr>
          <a:xfrm>
            <a:off x="765732" y="2878279"/>
            <a:ext cx="3511427" cy="3185883"/>
            <a:chOff x="939903" y="2878279"/>
            <a:chExt cx="3511427" cy="3185883"/>
          </a:xfrm>
        </p:grpSpPr>
        <p:sp>
          <p:nvSpPr>
            <p:cNvPr id="192" name="Arrow: Right 191">
              <a:extLst>
                <a:ext uri="{FF2B5EF4-FFF2-40B4-BE49-F238E27FC236}">
                  <a16:creationId xmlns:a16="http://schemas.microsoft.com/office/drawing/2014/main" id="{6791D7DC-AAC3-1837-08B6-39A618AF0A21}"/>
                </a:ext>
              </a:extLst>
            </p:cNvPr>
            <p:cNvSpPr/>
            <p:nvPr/>
          </p:nvSpPr>
          <p:spPr>
            <a:xfrm>
              <a:off x="1753852" y="4944824"/>
              <a:ext cx="378303" cy="25682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3" name="Arrow: Right 192">
              <a:extLst>
                <a:ext uri="{FF2B5EF4-FFF2-40B4-BE49-F238E27FC236}">
                  <a16:creationId xmlns:a16="http://schemas.microsoft.com/office/drawing/2014/main" id="{3873FDD4-4AD5-C5B0-23A2-868B83B7AC2C}"/>
                </a:ext>
              </a:extLst>
            </p:cNvPr>
            <p:cNvSpPr/>
            <p:nvPr/>
          </p:nvSpPr>
          <p:spPr>
            <a:xfrm>
              <a:off x="957682" y="3876770"/>
              <a:ext cx="396630" cy="256823"/>
            </a:xfrm>
            <a:prstGeom prst="rightArrow">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94" name="Group 193">
              <a:extLst>
                <a:ext uri="{FF2B5EF4-FFF2-40B4-BE49-F238E27FC236}">
                  <a16:creationId xmlns:a16="http://schemas.microsoft.com/office/drawing/2014/main" id="{E07E5A3E-511D-AEA5-D6C7-701C76150F61}"/>
                </a:ext>
              </a:extLst>
            </p:cNvPr>
            <p:cNvGrpSpPr/>
            <p:nvPr/>
          </p:nvGrpSpPr>
          <p:grpSpPr>
            <a:xfrm>
              <a:off x="2175503" y="2966715"/>
              <a:ext cx="302128" cy="463341"/>
              <a:chOff x="4547547" y="5150732"/>
              <a:chExt cx="302128" cy="463341"/>
            </a:xfrm>
          </p:grpSpPr>
          <p:cxnSp>
            <p:nvCxnSpPr>
              <p:cNvPr id="195" name="Straight Connector 194">
                <a:extLst>
                  <a:ext uri="{FF2B5EF4-FFF2-40B4-BE49-F238E27FC236}">
                    <a16:creationId xmlns:a16="http://schemas.microsoft.com/office/drawing/2014/main" id="{078527E3-2150-3005-9E88-F75075CA2202}"/>
                  </a:ext>
                </a:extLst>
              </p:cNvPr>
              <p:cNvCxnSpPr>
                <a:cxnSpLocks/>
                <a:stCxn id="197" idx="0"/>
                <a:endCxn id="196" idx="2"/>
              </p:cNvCxnSpPr>
              <p:nvPr/>
            </p:nvCxnSpPr>
            <p:spPr>
              <a:xfrm>
                <a:off x="4698611" y="5280058"/>
                <a:ext cx="471" cy="334015"/>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CEB9406B-7EB2-2970-6D53-33F363C0AF13}"/>
                  </a:ext>
                </a:extLst>
              </p:cNvPr>
              <p:cNvSpPr/>
              <p:nvPr/>
            </p:nvSpPr>
            <p:spPr>
              <a:xfrm>
                <a:off x="4595933" y="5522633"/>
                <a:ext cx="206297" cy="91440"/>
              </a:xfrm>
              <a:prstGeom prst="re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7" name="Flowchart: Extract 196">
                <a:extLst>
                  <a:ext uri="{FF2B5EF4-FFF2-40B4-BE49-F238E27FC236}">
                    <a16:creationId xmlns:a16="http://schemas.microsoft.com/office/drawing/2014/main" id="{356AA02A-B1C7-8911-F36F-0432CBA24331}"/>
                  </a:ext>
                </a:extLst>
              </p:cNvPr>
              <p:cNvSpPr>
                <a:spLocks noChangeAspect="1"/>
              </p:cNvSpPr>
              <p:nvPr/>
            </p:nvSpPr>
            <p:spPr>
              <a:xfrm flipV="1">
                <a:off x="4547547" y="5150732"/>
                <a:ext cx="302128" cy="129326"/>
              </a:xfrm>
              <a:prstGeom prst="flowChartExtra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nvGrpSpPr>
            <p:cNvPr id="198" name="Group 197">
              <a:extLst>
                <a:ext uri="{FF2B5EF4-FFF2-40B4-BE49-F238E27FC236}">
                  <a16:creationId xmlns:a16="http://schemas.microsoft.com/office/drawing/2014/main" id="{F2FCF72B-0034-79A1-E9F9-510FA940E263}"/>
                </a:ext>
              </a:extLst>
            </p:cNvPr>
            <p:cNvGrpSpPr/>
            <p:nvPr/>
          </p:nvGrpSpPr>
          <p:grpSpPr>
            <a:xfrm>
              <a:off x="3040807" y="3388603"/>
              <a:ext cx="302128" cy="2675559"/>
              <a:chOff x="2529957" y="3506584"/>
              <a:chExt cx="302128" cy="2675559"/>
            </a:xfrm>
          </p:grpSpPr>
          <p:grpSp>
            <p:nvGrpSpPr>
              <p:cNvPr id="199" name="Group 198">
                <a:extLst>
                  <a:ext uri="{FF2B5EF4-FFF2-40B4-BE49-F238E27FC236}">
                    <a16:creationId xmlns:a16="http://schemas.microsoft.com/office/drawing/2014/main" id="{9AA626CB-914A-E9D0-334E-098F0699A999}"/>
                  </a:ext>
                </a:extLst>
              </p:cNvPr>
              <p:cNvGrpSpPr/>
              <p:nvPr/>
            </p:nvGrpSpPr>
            <p:grpSpPr>
              <a:xfrm>
                <a:off x="2579587" y="3506584"/>
                <a:ext cx="206297" cy="2675559"/>
                <a:chOff x="2732784" y="3467273"/>
                <a:chExt cx="206297" cy="2675559"/>
              </a:xfrm>
            </p:grpSpPr>
            <p:cxnSp>
              <p:nvCxnSpPr>
                <p:cNvPr id="201" name="Straight Connector 200">
                  <a:extLst>
                    <a:ext uri="{FF2B5EF4-FFF2-40B4-BE49-F238E27FC236}">
                      <a16:creationId xmlns:a16="http://schemas.microsoft.com/office/drawing/2014/main" id="{65A09FE7-6E9E-77CF-242E-CF84685317D9}"/>
                    </a:ext>
                  </a:extLst>
                </p:cNvPr>
                <p:cNvCxnSpPr>
                  <a:cxnSpLocks/>
                  <a:stCxn id="200" idx="2"/>
                </p:cNvCxnSpPr>
                <p:nvPr/>
              </p:nvCxnSpPr>
              <p:spPr>
                <a:xfrm>
                  <a:off x="2834218" y="3467273"/>
                  <a:ext cx="3" cy="2560320"/>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EBF8E5BA-637D-2EAF-3BDC-40248D1E3AB9}"/>
                    </a:ext>
                  </a:extLst>
                </p:cNvPr>
                <p:cNvSpPr/>
                <p:nvPr/>
              </p:nvSpPr>
              <p:spPr>
                <a:xfrm>
                  <a:off x="2732784" y="6051392"/>
                  <a:ext cx="206297" cy="91440"/>
                </a:xfrm>
                <a:prstGeom prst="rect">
                  <a:avLst/>
                </a:prstGeom>
                <a:solidFill>
                  <a:srgbClr val="FFFF00"/>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200" name="Flowchart: Extract 199">
                <a:extLst>
                  <a:ext uri="{FF2B5EF4-FFF2-40B4-BE49-F238E27FC236}">
                    <a16:creationId xmlns:a16="http://schemas.microsoft.com/office/drawing/2014/main" id="{830739FC-306F-8B1F-4DE2-DA02847DAB61}"/>
                  </a:ext>
                </a:extLst>
              </p:cNvPr>
              <p:cNvSpPr>
                <a:spLocks noChangeAspect="1"/>
              </p:cNvSpPr>
              <p:nvPr/>
            </p:nvSpPr>
            <p:spPr>
              <a:xfrm flipV="1">
                <a:off x="2529957" y="3506584"/>
                <a:ext cx="302128" cy="129324"/>
              </a:xfrm>
              <a:prstGeom prst="flowChartExtract">
                <a:avLst/>
              </a:prstGeom>
              <a:solidFill>
                <a:srgbClr val="FFFF00"/>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nvGrpSpPr>
            <p:cNvPr id="203" name="Group 202">
              <a:extLst>
                <a:ext uri="{FF2B5EF4-FFF2-40B4-BE49-F238E27FC236}">
                  <a16:creationId xmlns:a16="http://schemas.microsoft.com/office/drawing/2014/main" id="{F68477F0-F6EE-B886-7242-149D6B6E7E18}"/>
                </a:ext>
              </a:extLst>
            </p:cNvPr>
            <p:cNvGrpSpPr/>
            <p:nvPr/>
          </p:nvGrpSpPr>
          <p:grpSpPr>
            <a:xfrm>
              <a:off x="3244271" y="3708646"/>
              <a:ext cx="302128" cy="1567708"/>
              <a:chOff x="8068412" y="3855299"/>
              <a:chExt cx="191571" cy="820753"/>
            </a:xfrm>
          </p:grpSpPr>
          <p:grpSp>
            <p:nvGrpSpPr>
              <p:cNvPr id="204" name="Group 203">
                <a:extLst>
                  <a:ext uri="{FF2B5EF4-FFF2-40B4-BE49-F238E27FC236}">
                    <a16:creationId xmlns:a16="http://schemas.microsoft.com/office/drawing/2014/main" id="{500F4DBA-E263-4133-1A8F-B8EBC1095EF6}"/>
                  </a:ext>
                </a:extLst>
              </p:cNvPr>
              <p:cNvGrpSpPr/>
              <p:nvPr/>
            </p:nvGrpSpPr>
            <p:grpSpPr>
              <a:xfrm>
                <a:off x="8068412" y="3855299"/>
                <a:ext cx="191571" cy="775944"/>
                <a:chOff x="7970403" y="2766819"/>
                <a:chExt cx="191571" cy="1243455"/>
              </a:xfrm>
            </p:grpSpPr>
            <p:cxnSp>
              <p:nvCxnSpPr>
                <p:cNvPr id="206" name="Straight Connector 205">
                  <a:extLst>
                    <a:ext uri="{FF2B5EF4-FFF2-40B4-BE49-F238E27FC236}">
                      <a16:creationId xmlns:a16="http://schemas.microsoft.com/office/drawing/2014/main" id="{E46B98CD-5DF6-6061-109B-F1E5B07FC3BE}"/>
                    </a:ext>
                  </a:extLst>
                </p:cNvPr>
                <p:cNvCxnSpPr>
                  <a:cxnSpLocks/>
                  <a:stCxn id="207" idx="0"/>
                </p:cNvCxnSpPr>
                <p:nvPr/>
              </p:nvCxnSpPr>
              <p:spPr>
                <a:xfrm flipH="1">
                  <a:off x="8066188" y="2875318"/>
                  <a:ext cx="1" cy="1134956"/>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sp>
              <p:nvSpPr>
                <p:cNvPr id="207" name="Flowchart: Extract 206">
                  <a:extLst>
                    <a:ext uri="{FF2B5EF4-FFF2-40B4-BE49-F238E27FC236}">
                      <a16:creationId xmlns:a16="http://schemas.microsoft.com/office/drawing/2014/main" id="{CE42A991-F392-5865-29AB-29E19EB8B982}"/>
                    </a:ext>
                  </a:extLst>
                </p:cNvPr>
                <p:cNvSpPr>
                  <a:spLocks noChangeAspect="1"/>
                </p:cNvSpPr>
                <p:nvPr/>
              </p:nvSpPr>
              <p:spPr>
                <a:xfrm flipV="1">
                  <a:off x="7970403" y="2766819"/>
                  <a:ext cx="191571" cy="108499"/>
                </a:xfrm>
                <a:prstGeom prst="flowChartExtract">
                  <a:avLst/>
                </a:prstGeom>
                <a:solidFill>
                  <a:srgbClr val="FFFF00"/>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
            <p:nvSpPr>
              <p:cNvPr id="205" name="Rectangle 204">
                <a:extLst>
                  <a:ext uri="{FF2B5EF4-FFF2-40B4-BE49-F238E27FC236}">
                    <a16:creationId xmlns:a16="http://schemas.microsoft.com/office/drawing/2014/main" id="{020C79E0-8A72-E045-D45B-C401A0A24D0A}"/>
                  </a:ext>
                </a:extLst>
              </p:cNvPr>
              <p:cNvSpPr/>
              <p:nvPr/>
            </p:nvSpPr>
            <p:spPr>
              <a:xfrm>
                <a:off x="8109512" y="4628180"/>
                <a:ext cx="130807" cy="47872"/>
              </a:xfrm>
              <a:prstGeom prst="rect">
                <a:avLst/>
              </a:prstGeom>
              <a:solidFill>
                <a:srgbClr val="FFFF00"/>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08" name="Group 207">
              <a:extLst>
                <a:ext uri="{FF2B5EF4-FFF2-40B4-BE49-F238E27FC236}">
                  <a16:creationId xmlns:a16="http://schemas.microsoft.com/office/drawing/2014/main" id="{9A1E4418-AD80-0FF9-9D66-591B8E88777B}"/>
                </a:ext>
              </a:extLst>
            </p:cNvPr>
            <p:cNvGrpSpPr/>
            <p:nvPr/>
          </p:nvGrpSpPr>
          <p:grpSpPr>
            <a:xfrm>
              <a:off x="2798523" y="3944608"/>
              <a:ext cx="302128" cy="644718"/>
              <a:chOff x="8077481" y="4270688"/>
              <a:chExt cx="191571" cy="337533"/>
            </a:xfrm>
          </p:grpSpPr>
          <p:grpSp>
            <p:nvGrpSpPr>
              <p:cNvPr id="209" name="Group 208">
                <a:extLst>
                  <a:ext uri="{FF2B5EF4-FFF2-40B4-BE49-F238E27FC236}">
                    <a16:creationId xmlns:a16="http://schemas.microsoft.com/office/drawing/2014/main" id="{F87391A8-4398-0A05-A2B4-267F460A8937}"/>
                  </a:ext>
                </a:extLst>
              </p:cNvPr>
              <p:cNvGrpSpPr/>
              <p:nvPr/>
            </p:nvGrpSpPr>
            <p:grpSpPr>
              <a:xfrm>
                <a:off x="8077481" y="4270688"/>
                <a:ext cx="191571" cy="307066"/>
                <a:chOff x="7979472" y="3432507"/>
                <a:chExt cx="191571" cy="492078"/>
              </a:xfrm>
            </p:grpSpPr>
            <p:cxnSp>
              <p:nvCxnSpPr>
                <p:cNvPr id="211" name="Straight Connector 210">
                  <a:extLst>
                    <a:ext uri="{FF2B5EF4-FFF2-40B4-BE49-F238E27FC236}">
                      <a16:creationId xmlns:a16="http://schemas.microsoft.com/office/drawing/2014/main" id="{066984FA-4440-B16B-C5C5-3466C62C6CA2}"/>
                    </a:ext>
                  </a:extLst>
                </p:cNvPr>
                <p:cNvCxnSpPr>
                  <a:cxnSpLocks/>
                  <a:stCxn id="212" idx="0"/>
                </p:cNvCxnSpPr>
                <p:nvPr/>
              </p:nvCxnSpPr>
              <p:spPr>
                <a:xfrm flipH="1">
                  <a:off x="8074508" y="3541006"/>
                  <a:ext cx="749" cy="38357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12" name="Flowchart: Extract 211">
                  <a:extLst>
                    <a:ext uri="{FF2B5EF4-FFF2-40B4-BE49-F238E27FC236}">
                      <a16:creationId xmlns:a16="http://schemas.microsoft.com/office/drawing/2014/main" id="{24CE3917-A804-C718-B5E0-5A4484004214}"/>
                    </a:ext>
                  </a:extLst>
                </p:cNvPr>
                <p:cNvSpPr>
                  <a:spLocks noChangeAspect="1"/>
                </p:cNvSpPr>
                <p:nvPr/>
              </p:nvSpPr>
              <p:spPr>
                <a:xfrm flipV="1">
                  <a:off x="7979472" y="3432507"/>
                  <a:ext cx="191571" cy="108499"/>
                </a:xfrm>
                <a:prstGeom prst="flowChartExtra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
            <p:nvSpPr>
              <p:cNvPr id="210" name="Rectangle 209">
                <a:extLst>
                  <a:ext uri="{FF2B5EF4-FFF2-40B4-BE49-F238E27FC236}">
                    <a16:creationId xmlns:a16="http://schemas.microsoft.com/office/drawing/2014/main" id="{D453CE9D-4575-14ED-A4D7-6B67A38B76CA}"/>
                  </a:ext>
                </a:extLst>
              </p:cNvPr>
              <p:cNvSpPr/>
              <p:nvPr/>
            </p:nvSpPr>
            <p:spPr>
              <a:xfrm>
                <a:off x="8108392" y="4560349"/>
                <a:ext cx="130807" cy="47872"/>
              </a:xfrm>
              <a:prstGeom prst="re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nvGrpSpPr>
            <p:cNvPr id="213" name="Group 212">
              <a:extLst>
                <a:ext uri="{FF2B5EF4-FFF2-40B4-BE49-F238E27FC236}">
                  <a16:creationId xmlns:a16="http://schemas.microsoft.com/office/drawing/2014/main" id="{6FB90A63-3581-8123-95AE-3C28F27C16B7}"/>
                </a:ext>
              </a:extLst>
            </p:cNvPr>
            <p:cNvGrpSpPr/>
            <p:nvPr/>
          </p:nvGrpSpPr>
          <p:grpSpPr>
            <a:xfrm>
              <a:off x="4149202" y="5162232"/>
              <a:ext cx="302128" cy="790339"/>
              <a:chOff x="4503238" y="4735654"/>
              <a:chExt cx="302128" cy="790339"/>
            </a:xfrm>
          </p:grpSpPr>
          <p:cxnSp>
            <p:nvCxnSpPr>
              <p:cNvPr id="214" name="Straight Connector 213">
                <a:extLst>
                  <a:ext uri="{FF2B5EF4-FFF2-40B4-BE49-F238E27FC236}">
                    <a16:creationId xmlns:a16="http://schemas.microsoft.com/office/drawing/2014/main" id="{619A1B17-3E58-ED82-CE75-EEAA7C4FFDB9}"/>
                  </a:ext>
                </a:extLst>
              </p:cNvPr>
              <p:cNvCxnSpPr>
                <a:cxnSpLocks/>
                <a:stCxn id="216" idx="0"/>
              </p:cNvCxnSpPr>
              <p:nvPr/>
            </p:nvCxnSpPr>
            <p:spPr>
              <a:xfrm>
                <a:off x="4654302" y="4864980"/>
                <a:ext cx="0" cy="66101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D6D07716-5CD0-D0C3-D09E-CE1DCCD997FE}"/>
                  </a:ext>
                </a:extLst>
              </p:cNvPr>
              <p:cNvSpPr/>
              <p:nvPr/>
            </p:nvSpPr>
            <p:spPr>
              <a:xfrm>
                <a:off x="4551305" y="5434553"/>
                <a:ext cx="206297" cy="91440"/>
              </a:xfrm>
              <a:prstGeom prst="re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6" name="Flowchart: Extract 215">
                <a:extLst>
                  <a:ext uri="{FF2B5EF4-FFF2-40B4-BE49-F238E27FC236}">
                    <a16:creationId xmlns:a16="http://schemas.microsoft.com/office/drawing/2014/main" id="{DD071BC0-8761-2973-BBE3-EFC9B0A01A0D}"/>
                  </a:ext>
                </a:extLst>
              </p:cNvPr>
              <p:cNvSpPr>
                <a:spLocks noChangeAspect="1"/>
              </p:cNvSpPr>
              <p:nvPr/>
            </p:nvSpPr>
            <p:spPr>
              <a:xfrm flipV="1">
                <a:off x="4503238" y="4735654"/>
                <a:ext cx="302128" cy="129326"/>
              </a:xfrm>
              <a:prstGeom prst="flowChartExtra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nvGrpSpPr>
            <p:cNvPr id="221" name="Group 220">
              <a:extLst>
                <a:ext uri="{FF2B5EF4-FFF2-40B4-BE49-F238E27FC236}">
                  <a16:creationId xmlns:a16="http://schemas.microsoft.com/office/drawing/2014/main" id="{E4563C85-DF2A-1E8B-89DE-6404A8DEB35E}"/>
                </a:ext>
              </a:extLst>
            </p:cNvPr>
            <p:cNvGrpSpPr/>
            <p:nvPr/>
          </p:nvGrpSpPr>
          <p:grpSpPr>
            <a:xfrm>
              <a:off x="939903" y="2878279"/>
              <a:ext cx="302128" cy="463341"/>
              <a:chOff x="4547547" y="5150732"/>
              <a:chExt cx="302128" cy="463341"/>
            </a:xfrm>
          </p:grpSpPr>
          <p:cxnSp>
            <p:nvCxnSpPr>
              <p:cNvPr id="222" name="Straight Connector 221">
                <a:extLst>
                  <a:ext uri="{FF2B5EF4-FFF2-40B4-BE49-F238E27FC236}">
                    <a16:creationId xmlns:a16="http://schemas.microsoft.com/office/drawing/2014/main" id="{33C0D6C7-E38C-9F83-A6D6-7E72DD258553}"/>
                  </a:ext>
                </a:extLst>
              </p:cNvPr>
              <p:cNvCxnSpPr>
                <a:cxnSpLocks/>
                <a:stCxn id="224" idx="0"/>
                <a:endCxn id="223" idx="2"/>
              </p:cNvCxnSpPr>
              <p:nvPr/>
            </p:nvCxnSpPr>
            <p:spPr>
              <a:xfrm>
                <a:off x="4698611" y="5280058"/>
                <a:ext cx="471" cy="334015"/>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5A59486E-9A48-A70A-3F9B-107553E704F6}"/>
                  </a:ext>
                </a:extLst>
              </p:cNvPr>
              <p:cNvSpPr/>
              <p:nvPr/>
            </p:nvSpPr>
            <p:spPr>
              <a:xfrm>
                <a:off x="4595933" y="5522633"/>
                <a:ext cx="206297" cy="91440"/>
              </a:xfrm>
              <a:prstGeom prst="re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4" name="Flowchart: Extract 223">
                <a:extLst>
                  <a:ext uri="{FF2B5EF4-FFF2-40B4-BE49-F238E27FC236}">
                    <a16:creationId xmlns:a16="http://schemas.microsoft.com/office/drawing/2014/main" id="{15EF95D7-51A3-ADEE-D0A0-39FECCE69DB9}"/>
                  </a:ext>
                </a:extLst>
              </p:cNvPr>
              <p:cNvSpPr>
                <a:spLocks noChangeAspect="1"/>
              </p:cNvSpPr>
              <p:nvPr/>
            </p:nvSpPr>
            <p:spPr>
              <a:xfrm flipV="1">
                <a:off x="4547547" y="5150732"/>
                <a:ext cx="302128" cy="129326"/>
              </a:xfrm>
              <a:prstGeom prst="flowChartExtra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
          <p:nvSpPr>
            <p:cNvPr id="134" name="Rectangle: Rounded Corners 133">
              <a:extLst>
                <a:ext uri="{FF2B5EF4-FFF2-40B4-BE49-F238E27FC236}">
                  <a16:creationId xmlns:a16="http://schemas.microsoft.com/office/drawing/2014/main" id="{A65BECAD-5F41-BD4C-43FB-6A6CAAC643D1}"/>
                </a:ext>
              </a:extLst>
            </p:cNvPr>
            <p:cNvSpPr/>
            <p:nvPr/>
          </p:nvSpPr>
          <p:spPr>
            <a:xfrm>
              <a:off x="2379663" y="4641650"/>
              <a:ext cx="1939456" cy="279014"/>
            </a:xfrm>
            <a:prstGeom prst="roundRect">
              <a:avLst/>
            </a:prstGeom>
            <a:solidFill>
              <a:srgbClr val="7030A0">
                <a:alpha val="30196"/>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  Aquitard</a:t>
              </a:r>
            </a:p>
          </p:txBody>
        </p:sp>
        <p:grpSp>
          <p:nvGrpSpPr>
            <p:cNvPr id="265" name="Group 264">
              <a:extLst>
                <a:ext uri="{FF2B5EF4-FFF2-40B4-BE49-F238E27FC236}">
                  <a16:creationId xmlns:a16="http://schemas.microsoft.com/office/drawing/2014/main" id="{21559303-D8E4-C907-DC76-67EFA4442574}"/>
                </a:ext>
              </a:extLst>
            </p:cNvPr>
            <p:cNvGrpSpPr/>
            <p:nvPr/>
          </p:nvGrpSpPr>
          <p:grpSpPr>
            <a:xfrm>
              <a:off x="3908935" y="3836364"/>
              <a:ext cx="302128" cy="238791"/>
              <a:chOff x="3908935" y="3836364"/>
              <a:chExt cx="302128" cy="238791"/>
            </a:xfrm>
          </p:grpSpPr>
          <p:grpSp>
            <p:nvGrpSpPr>
              <p:cNvPr id="217" name="Group 216">
                <a:extLst>
                  <a:ext uri="{FF2B5EF4-FFF2-40B4-BE49-F238E27FC236}">
                    <a16:creationId xmlns:a16="http://schemas.microsoft.com/office/drawing/2014/main" id="{86DB21F5-A839-8B8B-171E-18002FBC5445}"/>
                  </a:ext>
                </a:extLst>
              </p:cNvPr>
              <p:cNvGrpSpPr/>
              <p:nvPr/>
            </p:nvGrpSpPr>
            <p:grpSpPr>
              <a:xfrm>
                <a:off x="3908935" y="3836364"/>
                <a:ext cx="302128" cy="220766"/>
                <a:chOff x="4547547" y="5117398"/>
                <a:chExt cx="302128" cy="220766"/>
              </a:xfrm>
            </p:grpSpPr>
            <p:cxnSp>
              <p:nvCxnSpPr>
                <p:cNvPr id="218" name="Straight Connector 217">
                  <a:extLst>
                    <a:ext uri="{FF2B5EF4-FFF2-40B4-BE49-F238E27FC236}">
                      <a16:creationId xmlns:a16="http://schemas.microsoft.com/office/drawing/2014/main" id="{80FD96F9-75AB-D2D6-A40E-27A9FC819AE7}"/>
                    </a:ext>
                  </a:extLst>
                </p:cNvPr>
                <p:cNvCxnSpPr>
                  <a:cxnSpLocks/>
                  <a:stCxn id="220" idx="0"/>
                </p:cNvCxnSpPr>
                <p:nvPr/>
              </p:nvCxnSpPr>
              <p:spPr>
                <a:xfrm>
                  <a:off x="4698611" y="5246724"/>
                  <a:ext cx="1" cy="9144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220" name="Flowchart: Extract 219">
                  <a:extLst>
                    <a:ext uri="{FF2B5EF4-FFF2-40B4-BE49-F238E27FC236}">
                      <a16:creationId xmlns:a16="http://schemas.microsoft.com/office/drawing/2014/main" id="{4A46D4DE-2062-09E0-3A6A-561A765A0C84}"/>
                    </a:ext>
                  </a:extLst>
                </p:cNvPr>
                <p:cNvSpPr>
                  <a:spLocks noChangeAspect="1"/>
                </p:cNvSpPr>
                <p:nvPr/>
              </p:nvSpPr>
              <p:spPr>
                <a:xfrm flipV="1">
                  <a:off x="4547547" y="5117398"/>
                  <a:ext cx="302128" cy="129326"/>
                </a:xfrm>
                <a:prstGeom prst="flowChartExtra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
            <p:nvSpPr>
              <p:cNvPr id="264" name="Rectangle 263">
                <a:extLst>
                  <a:ext uri="{FF2B5EF4-FFF2-40B4-BE49-F238E27FC236}">
                    <a16:creationId xmlns:a16="http://schemas.microsoft.com/office/drawing/2014/main" id="{68810B11-4BF7-9750-B4EE-9AE203D3A860}"/>
                  </a:ext>
                </a:extLst>
              </p:cNvPr>
              <p:cNvSpPr/>
              <p:nvPr/>
            </p:nvSpPr>
            <p:spPr>
              <a:xfrm>
                <a:off x="3956850" y="3983715"/>
                <a:ext cx="206297" cy="91440"/>
              </a:xfrm>
              <a:prstGeom prst="rect">
                <a:avLst/>
              </a:prstGeom>
              <a:solidFill>
                <a:srgbClr val="4FD1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2" name="TextBox 1">
            <a:extLst>
              <a:ext uri="{FF2B5EF4-FFF2-40B4-BE49-F238E27FC236}">
                <a16:creationId xmlns:a16="http://schemas.microsoft.com/office/drawing/2014/main" id="{3957C413-46D7-75E5-440E-39E42F244917}"/>
              </a:ext>
            </a:extLst>
          </p:cNvPr>
          <p:cNvSpPr txBox="1"/>
          <p:nvPr/>
        </p:nvSpPr>
        <p:spPr>
          <a:xfrm>
            <a:off x="1150294" y="3595874"/>
            <a:ext cx="1519306" cy="369332"/>
          </a:xfrm>
          <a:prstGeom prst="rect">
            <a:avLst/>
          </a:prstGeom>
          <a:noFill/>
        </p:spPr>
        <p:txBody>
          <a:bodyPr wrap="square" rtlCol="0">
            <a:spAutoFit/>
          </a:bodyPr>
          <a:lstStyle/>
          <a:p>
            <a:r>
              <a:rPr lang="en-US" b="1" dirty="0"/>
              <a:t>GHB.1</a:t>
            </a:r>
            <a:endParaRPr lang="en-US" sz="1600" dirty="0"/>
          </a:p>
        </p:txBody>
      </p:sp>
      <p:grpSp>
        <p:nvGrpSpPr>
          <p:cNvPr id="3" name="Group 2">
            <a:extLst>
              <a:ext uri="{FF2B5EF4-FFF2-40B4-BE49-F238E27FC236}">
                <a16:creationId xmlns:a16="http://schemas.microsoft.com/office/drawing/2014/main" id="{2841294D-5194-C3A8-573A-3AE318A9AF18}"/>
              </a:ext>
            </a:extLst>
          </p:cNvPr>
          <p:cNvGrpSpPr>
            <a:grpSpLocks noChangeAspect="1"/>
          </p:cNvGrpSpPr>
          <p:nvPr/>
        </p:nvGrpSpPr>
        <p:grpSpPr>
          <a:xfrm>
            <a:off x="11321983" y="6559953"/>
            <a:ext cx="870018" cy="298048"/>
            <a:chOff x="11191013" y="6559953"/>
            <a:chExt cx="870018" cy="298048"/>
          </a:xfrm>
        </p:grpSpPr>
        <p:sp>
          <p:nvSpPr>
            <p:cNvPr id="4" name="Rectangle 3">
              <a:extLst>
                <a:ext uri="{FF2B5EF4-FFF2-40B4-BE49-F238E27FC236}">
                  <a16:creationId xmlns:a16="http://schemas.microsoft.com/office/drawing/2014/main" id="{64E81419-1FE8-CE33-67FD-D508415C24D9}"/>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5" name="Object 4">
                  <a:extLst>
                    <a:ext uri="{63B3BB69-23CF-44E3-9099-C40C66FF867C}">
                      <a14:compatExt spid="_x0000_s1028"/>
                    </a:ext>
                    <a:ext uri="{FF2B5EF4-FFF2-40B4-BE49-F238E27FC236}">
                      <a16:creationId xmlns:a16="http://schemas.microsoft.com/office/drawing/2014/main" id="{32F57E7D-1565-5CAB-222F-417128C01AFF}"/>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5" name="Object 4">
                  <a:extLst>
                    <a:ext uri="{63B3BB69-23CF-44E3-9099-C40C66FF867C}">
                      <a14:compatExt xmlns:a14="http://schemas.microsoft.com/office/drawing/2010/main" spid="_x0000_s1028"/>
                    </a:ext>
                    <a:ext uri="{FF2B5EF4-FFF2-40B4-BE49-F238E27FC236}">
                      <a16:creationId xmlns:a16="http://schemas.microsoft.com/office/drawing/2014/main" id="{32F57E7D-1565-5CAB-222F-417128C01AFF}"/>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8"/>
                  <a:stretch>
                    <a:fillRect b="-11364"/>
                  </a:stretch>
                </a:blipFill>
              </p:spPr>
              <p:txBody>
                <a:bodyPr/>
                <a:lstStyle/>
                <a:p>
                  <a:r>
                    <a:rPr lang="LID4096">
                      <a:noFill/>
                    </a:rPr>
                    <a:t> </a:t>
                  </a:r>
                </a:p>
              </p:txBody>
            </p:sp>
          </mc:Fallback>
        </mc:AlternateContent>
      </p:grpSp>
      <p:sp>
        <p:nvSpPr>
          <p:cNvPr id="10" name="TextBox 9">
            <a:extLst>
              <a:ext uri="{FF2B5EF4-FFF2-40B4-BE49-F238E27FC236}">
                <a16:creationId xmlns:a16="http://schemas.microsoft.com/office/drawing/2014/main" id="{31F9F0A7-8E7E-2095-F7DA-C4D7BAE00A83}"/>
              </a:ext>
            </a:extLst>
          </p:cNvPr>
          <p:cNvSpPr txBox="1"/>
          <p:nvPr/>
        </p:nvSpPr>
        <p:spPr>
          <a:xfrm>
            <a:off x="605387" y="341392"/>
            <a:ext cx="3129379" cy="393090"/>
          </a:xfrm>
          <a:prstGeom prst="rect">
            <a:avLst/>
          </a:prstGeom>
          <a:noFill/>
        </p:spPr>
        <p:txBody>
          <a:bodyPr wrap="none" lIns="0" tIns="0" rIns="0" bIns="0" rtlCol="0" anchor="ctr" anchorCtr="0">
            <a:noAutofit/>
          </a:bodyPr>
          <a:lstStyle/>
          <a:p>
            <a:r>
              <a:rPr lang="en-US" sz="2400" b="1" dirty="0"/>
              <a:t>Hydrogeological</a:t>
            </a:r>
            <a:endParaRPr lang="en-US" sz="2400" dirty="0"/>
          </a:p>
        </p:txBody>
      </p:sp>
    </p:spTree>
    <p:extLst>
      <p:ext uri="{BB962C8B-B14F-4D97-AF65-F5344CB8AC3E}">
        <p14:creationId xmlns:p14="http://schemas.microsoft.com/office/powerpoint/2010/main" val="2542041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4667F0-6468-F092-E27E-6B1FACAAE4CB}"/>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7" name="Picture 36">
            <a:extLst>
              <a:ext uri="{FF2B5EF4-FFF2-40B4-BE49-F238E27FC236}">
                <a16:creationId xmlns:a16="http://schemas.microsoft.com/office/drawing/2014/main" id="{2F4D8999-A8A2-6637-8EE8-32F3707FA02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6058" y="349695"/>
            <a:ext cx="7339504" cy="3627828"/>
          </a:xfrm>
          <a:prstGeom prst="rect">
            <a:avLst/>
          </a:prstGeom>
        </p:spPr>
      </p:pic>
      <p:pic>
        <p:nvPicPr>
          <p:cNvPr id="127" name="Picture 126">
            <a:extLst>
              <a:ext uri="{FF2B5EF4-FFF2-40B4-BE49-F238E27FC236}">
                <a16:creationId xmlns:a16="http://schemas.microsoft.com/office/drawing/2014/main" id="{EE3F82F1-6E06-EDF8-6EC1-9CE40718004C}"/>
              </a:ext>
            </a:extLst>
          </p:cNvPr>
          <p:cNvPicPr>
            <a:picLocks noChangeAspect="1"/>
          </p:cNvPicPr>
          <p:nvPr/>
        </p:nvPicPr>
        <p:blipFill rotWithShape="1">
          <a:blip r:embed="rId4"/>
          <a:srcRect t="6916" b="12721"/>
          <a:stretch/>
        </p:blipFill>
        <p:spPr>
          <a:xfrm>
            <a:off x="8159619" y="483433"/>
            <a:ext cx="3532691" cy="4403987"/>
          </a:xfrm>
          <a:prstGeom prst="rect">
            <a:avLst/>
          </a:prstGeom>
        </p:spPr>
      </p:pic>
      <p:sp>
        <p:nvSpPr>
          <p:cNvPr id="138" name="TextBox 137">
            <a:extLst>
              <a:ext uri="{FF2B5EF4-FFF2-40B4-BE49-F238E27FC236}">
                <a16:creationId xmlns:a16="http://schemas.microsoft.com/office/drawing/2014/main" id="{ECB66655-3724-23DE-F2FC-9FAA7EA66A81}"/>
              </a:ext>
            </a:extLst>
          </p:cNvPr>
          <p:cNvSpPr txBox="1"/>
          <p:nvPr/>
        </p:nvSpPr>
        <p:spPr>
          <a:xfrm>
            <a:off x="889083" y="1505231"/>
            <a:ext cx="1643493" cy="393090"/>
          </a:xfrm>
          <a:prstGeom prst="rect">
            <a:avLst/>
          </a:prstGeom>
          <a:noFill/>
        </p:spPr>
        <p:txBody>
          <a:bodyPr wrap="none" lIns="0" tIns="0" rIns="0" bIns="0" rtlCol="0" anchor="ctr" anchorCtr="0">
            <a:noAutofit/>
          </a:bodyPr>
          <a:lstStyle/>
          <a:p>
            <a:pPr algn="ctr"/>
            <a:r>
              <a:rPr lang="en-US" sz="1600" dirty="0"/>
              <a:t>DRNs</a:t>
            </a:r>
          </a:p>
        </p:txBody>
      </p:sp>
      <p:sp>
        <p:nvSpPr>
          <p:cNvPr id="142" name="TextBox 141">
            <a:extLst>
              <a:ext uri="{FF2B5EF4-FFF2-40B4-BE49-F238E27FC236}">
                <a16:creationId xmlns:a16="http://schemas.microsoft.com/office/drawing/2014/main" id="{D9994B11-5671-A1AC-5A21-BD4FDF14F605}"/>
              </a:ext>
            </a:extLst>
          </p:cNvPr>
          <p:cNvSpPr txBox="1"/>
          <p:nvPr/>
        </p:nvSpPr>
        <p:spPr>
          <a:xfrm>
            <a:off x="1147305" y="3960203"/>
            <a:ext cx="3083274" cy="393090"/>
          </a:xfrm>
          <a:prstGeom prst="rect">
            <a:avLst/>
          </a:prstGeom>
          <a:noFill/>
        </p:spPr>
        <p:txBody>
          <a:bodyPr wrap="none" lIns="0" tIns="0" rIns="0" bIns="0" rtlCol="0" anchor="ctr" anchorCtr="0">
            <a:noAutofit/>
          </a:bodyPr>
          <a:lstStyle/>
          <a:p>
            <a:r>
              <a:rPr lang="en-US" sz="1600" b="1" dirty="0"/>
              <a:t>GHB boundaries elevations, positions</a:t>
            </a:r>
            <a:endParaRPr lang="en-US" sz="1600" dirty="0"/>
          </a:p>
        </p:txBody>
      </p:sp>
      <p:sp>
        <p:nvSpPr>
          <p:cNvPr id="150" name="Rectangle 149">
            <a:extLst>
              <a:ext uri="{FF2B5EF4-FFF2-40B4-BE49-F238E27FC236}">
                <a16:creationId xmlns:a16="http://schemas.microsoft.com/office/drawing/2014/main" id="{586723DE-AFDD-A093-C207-2847E897EE6D}"/>
              </a:ext>
            </a:extLst>
          </p:cNvPr>
          <p:cNvSpPr/>
          <p:nvPr/>
        </p:nvSpPr>
        <p:spPr>
          <a:xfrm>
            <a:off x="651773" y="324401"/>
            <a:ext cx="7388466" cy="36278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51" name="Picture 150">
            <a:extLst>
              <a:ext uri="{FF2B5EF4-FFF2-40B4-BE49-F238E27FC236}">
                <a16:creationId xmlns:a16="http://schemas.microsoft.com/office/drawing/2014/main" id="{C25E0B88-0F4D-2D9C-5A0C-78655197DFC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4765" y="332223"/>
            <a:ext cx="7301935" cy="3479278"/>
          </a:xfrm>
          <a:prstGeom prst="rect">
            <a:avLst/>
          </a:prstGeom>
        </p:spPr>
      </p:pic>
      <p:sp>
        <p:nvSpPr>
          <p:cNvPr id="152" name="TextBox 151">
            <a:extLst>
              <a:ext uri="{FF2B5EF4-FFF2-40B4-BE49-F238E27FC236}">
                <a16:creationId xmlns:a16="http://schemas.microsoft.com/office/drawing/2014/main" id="{BB0F220C-3146-3194-529E-1B97BEF4E50F}"/>
              </a:ext>
            </a:extLst>
          </p:cNvPr>
          <p:cNvSpPr txBox="1"/>
          <p:nvPr/>
        </p:nvSpPr>
        <p:spPr>
          <a:xfrm>
            <a:off x="3645151" y="3012862"/>
            <a:ext cx="798712" cy="393090"/>
          </a:xfrm>
          <a:prstGeom prst="rect">
            <a:avLst/>
          </a:prstGeom>
          <a:noFill/>
        </p:spPr>
        <p:txBody>
          <a:bodyPr wrap="none" lIns="0" tIns="0" rIns="0" bIns="0" rtlCol="0" anchor="ctr" anchorCtr="0">
            <a:noAutofit/>
          </a:bodyPr>
          <a:lstStyle/>
          <a:p>
            <a:r>
              <a:rPr lang="en-US" sz="2000" b="1" dirty="0">
                <a:solidFill>
                  <a:srgbClr val="0000FF"/>
                </a:solidFill>
              </a:rPr>
              <a:t>Drains</a:t>
            </a:r>
            <a:endParaRPr lang="en-US" sz="2000" dirty="0">
              <a:solidFill>
                <a:srgbClr val="0000FF"/>
              </a:solidFill>
            </a:endParaRPr>
          </a:p>
        </p:txBody>
      </p:sp>
      <p:sp>
        <p:nvSpPr>
          <p:cNvPr id="154" name="TextBox 153">
            <a:extLst>
              <a:ext uri="{FF2B5EF4-FFF2-40B4-BE49-F238E27FC236}">
                <a16:creationId xmlns:a16="http://schemas.microsoft.com/office/drawing/2014/main" id="{7FA88EA9-D58B-A5EA-3769-5642D98E7EF5}"/>
              </a:ext>
            </a:extLst>
          </p:cNvPr>
          <p:cNvSpPr txBox="1"/>
          <p:nvPr/>
        </p:nvSpPr>
        <p:spPr>
          <a:xfrm>
            <a:off x="6338566" y="2152403"/>
            <a:ext cx="699474" cy="393090"/>
          </a:xfrm>
          <a:prstGeom prst="rect">
            <a:avLst/>
          </a:prstGeom>
          <a:noFill/>
        </p:spPr>
        <p:txBody>
          <a:bodyPr wrap="none" lIns="0" tIns="0" rIns="0" bIns="0" rtlCol="0" anchor="ctr" anchorCtr="0">
            <a:noAutofit/>
          </a:bodyPr>
          <a:lstStyle/>
          <a:p>
            <a:r>
              <a:rPr lang="en-US" sz="1600" b="1" dirty="0">
                <a:solidFill>
                  <a:srgbClr val="00B050"/>
                </a:solidFill>
              </a:rPr>
              <a:t>GHB_2</a:t>
            </a:r>
            <a:endParaRPr lang="en-US" sz="1600" dirty="0">
              <a:solidFill>
                <a:srgbClr val="00B050"/>
              </a:solidFill>
            </a:endParaRPr>
          </a:p>
        </p:txBody>
      </p:sp>
      <p:sp>
        <p:nvSpPr>
          <p:cNvPr id="155" name="TextBox 154">
            <a:extLst>
              <a:ext uri="{FF2B5EF4-FFF2-40B4-BE49-F238E27FC236}">
                <a16:creationId xmlns:a16="http://schemas.microsoft.com/office/drawing/2014/main" id="{00376887-6C9D-5165-5BA2-6CA6642F17CA}"/>
              </a:ext>
            </a:extLst>
          </p:cNvPr>
          <p:cNvSpPr txBox="1"/>
          <p:nvPr/>
        </p:nvSpPr>
        <p:spPr>
          <a:xfrm>
            <a:off x="7100320" y="2816317"/>
            <a:ext cx="1643493" cy="393090"/>
          </a:xfrm>
          <a:prstGeom prst="rect">
            <a:avLst/>
          </a:prstGeom>
          <a:noFill/>
        </p:spPr>
        <p:txBody>
          <a:bodyPr wrap="none" lIns="0" tIns="0" rIns="0" bIns="0" rtlCol="0" anchor="ctr" anchorCtr="0">
            <a:noAutofit/>
          </a:bodyPr>
          <a:lstStyle/>
          <a:p>
            <a:r>
              <a:rPr lang="en-US" sz="2000" b="1" dirty="0">
                <a:solidFill>
                  <a:srgbClr val="FF0000"/>
                </a:solidFill>
              </a:rPr>
              <a:t>CHD</a:t>
            </a:r>
            <a:endParaRPr lang="en-US" sz="2000" dirty="0">
              <a:solidFill>
                <a:srgbClr val="FF0000"/>
              </a:solidFill>
            </a:endParaRPr>
          </a:p>
        </p:txBody>
      </p:sp>
      <p:pic>
        <p:nvPicPr>
          <p:cNvPr id="159" name="Picture 158">
            <a:extLst>
              <a:ext uri="{FF2B5EF4-FFF2-40B4-BE49-F238E27FC236}">
                <a16:creationId xmlns:a16="http://schemas.microsoft.com/office/drawing/2014/main" id="{34F22D39-F6EF-6917-ECB5-B2C3AD9B7549}"/>
              </a:ext>
            </a:extLst>
          </p:cNvPr>
          <p:cNvPicPr>
            <a:picLocks noChangeAspect="1"/>
          </p:cNvPicPr>
          <p:nvPr/>
        </p:nvPicPr>
        <p:blipFill rotWithShape="1">
          <a:blip r:embed="rId6">
            <a:clrChange>
              <a:clrFrom>
                <a:srgbClr val="FFFFFF"/>
              </a:clrFrom>
              <a:clrTo>
                <a:srgbClr val="FFFFFF">
                  <a:alpha val="0"/>
                </a:srgbClr>
              </a:clrTo>
            </a:clrChange>
          </a:blip>
          <a:srcRect b="5686"/>
          <a:stretch/>
        </p:blipFill>
        <p:spPr>
          <a:xfrm>
            <a:off x="501038" y="1923421"/>
            <a:ext cx="747915" cy="1893407"/>
          </a:xfrm>
          <a:prstGeom prst="rect">
            <a:avLst/>
          </a:prstGeom>
        </p:spPr>
      </p:pic>
      <p:sp>
        <p:nvSpPr>
          <p:cNvPr id="163" name="TextBox 162">
            <a:extLst>
              <a:ext uri="{FF2B5EF4-FFF2-40B4-BE49-F238E27FC236}">
                <a16:creationId xmlns:a16="http://schemas.microsoft.com/office/drawing/2014/main" id="{04461C0C-3F29-85BF-F196-96CF48AE4347}"/>
              </a:ext>
            </a:extLst>
          </p:cNvPr>
          <p:cNvSpPr txBox="1"/>
          <p:nvPr/>
        </p:nvSpPr>
        <p:spPr>
          <a:xfrm>
            <a:off x="558597" y="1620988"/>
            <a:ext cx="751995" cy="393090"/>
          </a:xfrm>
          <a:prstGeom prst="rect">
            <a:avLst/>
          </a:prstGeom>
          <a:noFill/>
        </p:spPr>
        <p:txBody>
          <a:bodyPr wrap="none" lIns="0" tIns="0" rIns="0" bIns="0" rtlCol="0" anchor="ctr" anchorCtr="0">
            <a:noAutofit/>
          </a:bodyPr>
          <a:lstStyle/>
          <a:p>
            <a:r>
              <a:rPr lang="en-US" sz="1500" b="1" dirty="0"/>
              <a:t>Heads</a:t>
            </a:r>
            <a:endParaRPr lang="en-US" sz="1500" dirty="0"/>
          </a:p>
        </p:txBody>
      </p:sp>
      <p:sp>
        <p:nvSpPr>
          <p:cNvPr id="166" name="TextBox 165">
            <a:extLst>
              <a:ext uri="{FF2B5EF4-FFF2-40B4-BE49-F238E27FC236}">
                <a16:creationId xmlns:a16="http://schemas.microsoft.com/office/drawing/2014/main" id="{493B83B4-0B04-1194-78B6-50BE9BB807A9}"/>
              </a:ext>
            </a:extLst>
          </p:cNvPr>
          <p:cNvSpPr txBox="1"/>
          <p:nvPr/>
        </p:nvSpPr>
        <p:spPr>
          <a:xfrm>
            <a:off x="7917367" y="4991927"/>
            <a:ext cx="3742052" cy="653435"/>
          </a:xfrm>
          <a:prstGeom prst="rect">
            <a:avLst/>
          </a:prstGeom>
          <a:noFill/>
        </p:spPr>
        <p:txBody>
          <a:bodyPr wrap="square" lIns="0" tIns="0" rIns="0" bIns="0" rtlCol="0" anchor="t" anchorCtr="0">
            <a:noAutofit/>
          </a:bodyPr>
          <a:lstStyle>
            <a:defPPr>
              <a:defRPr lang="LID4096"/>
            </a:defPPr>
            <a:lvl1pPr>
              <a:lnSpc>
                <a:spcPts val="2800"/>
              </a:lnSpc>
              <a:defRPr sz="2000" b="1"/>
            </a:lvl1pPr>
          </a:lstStyle>
          <a:p>
            <a:r>
              <a:rPr lang="en-GB" sz="2100" dirty="0">
                <a:solidFill>
                  <a:srgbClr val="0000FF"/>
                </a:solidFill>
              </a:rPr>
              <a:t>The flux model won't be suitable for predictions until calibrated. </a:t>
            </a:r>
            <a:endParaRPr lang="en-US" sz="2100" dirty="0">
              <a:solidFill>
                <a:srgbClr val="0000FF"/>
              </a:solidFill>
            </a:endParaRPr>
          </a:p>
        </p:txBody>
      </p:sp>
      <p:pic>
        <p:nvPicPr>
          <p:cNvPr id="168" name="Picture 167">
            <a:extLst>
              <a:ext uri="{FF2B5EF4-FFF2-40B4-BE49-F238E27FC236}">
                <a16:creationId xmlns:a16="http://schemas.microsoft.com/office/drawing/2014/main" id="{D4883E24-96E8-236D-0E5D-F410930A0B76}"/>
              </a:ext>
            </a:extLst>
          </p:cNvPr>
          <p:cNvPicPr>
            <a:picLocks noChangeAspect="1"/>
          </p:cNvPicPr>
          <p:nvPr/>
        </p:nvPicPr>
        <p:blipFill>
          <a:blip r:embed="rId7"/>
          <a:stretch>
            <a:fillRect/>
          </a:stretch>
        </p:blipFill>
        <p:spPr>
          <a:xfrm>
            <a:off x="1374087" y="3207660"/>
            <a:ext cx="555956" cy="721005"/>
          </a:xfrm>
          <a:prstGeom prst="rect">
            <a:avLst/>
          </a:prstGeom>
        </p:spPr>
      </p:pic>
      <p:sp>
        <p:nvSpPr>
          <p:cNvPr id="171" name="TextBox 170">
            <a:extLst>
              <a:ext uri="{FF2B5EF4-FFF2-40B4-BE49-F238E27FC236}">
                <a16:creationId xmlns:a16="http://schemas.microsoft.com/office/drawing/2014/main" id="{434354EF-4E7C-56DE-6A32-1FFFA4205BF3}"/>
              </a:ext>
            </a:extLst>
          </p:cNvPr>
          <p:cNvSpPr txBox="1"/>
          <p:nvPr/>
        </p:nvSpPr>
        <p:spPr>
          <a:xfrm>
            <a:off x="6726552" y="5742437"/>
            <a:ext cx="4931977" cy="863957"/>
          </a:xfrm>
          <a:prstGeom prst="rect">
            <a:avLst/>
          </a:prstGeom>
          <a:noFill/>
        </p:spPr>
        <p:txBody>
          <a:bodyPr wrap="square" lIns="0" tIns="0" rIns="0" bIns="0" rtlCol="0" anchor="t" anchorCtr="0">
            <a:noAutofit/>
          </a:bodyPr>
          <a:lstStyle/>
          <a:p>
            <a:pPr algn="r">
              <a:lnSpc>
                <a:spcPts val="2800"/>
              </a:lnSpc>
            </a:pPr>
            <a:r>
              <a:rPr lang="en-GB" sz="2200" b="1" dirty="0"/>
              <a:t>So then, transport: pumping tests, </a:t>
            </a:r>
          </a:p>
          <a:p>
            <a:pPr algn="r">
              <a:lnSpc>
                <a:spcPts val="2800"/>
              </a:lnSpc>
            </a:pPr>
            <a:r>
              <a:rPr lang="en-GB" sz="2200" b="1" dirty="0"/>
              <a:t>transient scenarios, MT3D, PHREEQC, ... </a:t>
            </a:r>
            <a:endParaRPr lang="en-US" sz="2200" dirty="0"/>
          </a:p>
        </p:txBody>
      </p:sp>
      <p:sp>
        <p:nvSpPr>
          <p:cNvPr id="172" name="TextBox 171">
            <a:extLst>
              <a:ext uri="{FF2B5EF4-FFF2-40B4-BE49-F238E27FC236}">
                <a16:creationId xmlns:a16="http://schemas.microsoft.com/office/drawing/2014/main" id="{DDBD2163-3A9E-18B2-3F7B-442FA310E292}"/>
              </a:ext>
            </a:extLst>
          </p:cNvPr>
          <p:cNvSpPr txBox="1"/>
          <p:nvPr/>
        </p:nvSpPr>
        <p:spPr>
          <a:xfrm>
            <a:off x="5047647" y="1041601"/>
            <a:ext cx="1643493" cy="393090"/>
          </a:xfrm>
          <a:prstGeom prst="rect">
            <a:avLst/>
          </a:prstGeom>
          <a:noFill/>
        </p:spPr>
        <p:txBody>
          <a:bodyPr wrap="none" lIns="0" tIns="0" rIns="0" bIns="0" rtlCol="0" anchor="ctr" anchorCtr="0">
            <a:noAutofit/>
          </a:bodyPr>
          <a:lstStyle/>
          <a:p>
            <a:r>
              <a:rPr lang="en-US" sz="1500" b="1" dirty="0">
                <a:solidFill>
                  <a:srgbClr val="00B050"/>
                </a:solidFill>
              </a:rPr>
              <a:t>GHB_1</a:t>
            </a:r>
            <a:endParaRPr lang="en-US" sz="1500" dirty="0">
              <a:solidFill>
                <a:srgbClr val="00B050"/>
              </a:solidFill>
            </a:endParaRPr>
          </a:p>
        </p:txBody>
      </p:sp>
      <p:sp>
        <p:nvSpPr>
          <p:cNvPr id="173" name="Parallelogram 172">
            <a:extLst>
              <a:ext uri="{FF2B5EF4-FFF2-40B4-BE49-F238E27FC236}">
                <a16:creationId xmlns:a16="http://schemas.microsoft.com/office/drawing/2014/main" id="{84C0FDF9-AFF7-05C7-6EFC-B7EEDA4FD8B0}"/>
              </a:ext>
            </a:extLst>
          </p:cNvPr>
          <p:cNvSpPr/>
          <p:nvPr/>
        </p:nvSpPr>
        <p:spPr>
          <a:xfrm rot="21186661">
            <a:off x="6223710" y="2134713"/>
            <a:ext cx="859835" cy="423197"/>
          </a:xfrm>
          <a:prstGeom prst="parallelogram">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4" name="Arrow: Circular 173">
            <a:extLst>
              <a:ext uri="{FF2B5EF4-FFF2-40B4-BE49-F238E27FC236}">
                <a16:creationId xmlns:a16="http://schemas.microsoft.com/office/drawing/2014/main" id="{441162CB-9DE2-F541-FE92-BC47B1CCB2F4}"/>
              </a:ext>
            </a:extLst>
          </p:cNvPr>
          <p:cNvSpPr>
            <a:spLocks noChangeAspect="1"/>
          </p:cNvSpPr>
          <p:nvPr/>
        </p:nvSpPr>
        <p:spPr>
          <a:xfrm rot="21393224">
            <a:off x="4325727" y="875304"/>
            <a:ext cx="2498875" cy="2754086"/>
          </a:xfrm>
          <a:prstGeom prst="circularArrow">
            <a:avLst>
              <a:gd name="adj1" fmla="val 5905"/>
              <a:gd name="adj2" fmla="val 1142319"/>
              <a:gd name="adj3" fmla="val 20196471"/>
              <a:gd name="adj4" fmla="val 18956157"/>
              <a:gd name="adj5" fmla="val 8815"/>
            </a:avLst>
          </a:prstGeom>
          <a:solidFill>
            <a:srgbClr val="00B050">
              <a:alpha val="30196"/>
            </a:srgbClr>
          </a:solid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solidFill>
            </a:endParaRPr>
          </a:p>
        </p:txBody>
      </p:sp>
      <p:grpSp>
        <p:nvGrpSpPr>
          <p:cNvPr id="60" name="Group 59">
            <a:extLst>
              <a:ext uri="{FF2B5EF4-FFF2-40B4-BE49-F238E27FC236}">
                <a16:creationId xmlns:a16="http://schemas.microsoft.com/office/drawing/2014/main" id="{2A9A5E51-0E89-D607-0199-C4D77155F84C}"/>
              </a:ext>
            </a:extLst>
          </p:cNvPr>
          <p:cNvGrpSpPr/>
          <p:nvPr/>
        </p:nvGrpSpPr>
        <p:grpSpPr>
          <a:xfrm>
            <a:off x="10102849" y="515280"/>
            <a:ext cx="2212065" cy="1744051"/>
            <a:chOff x="10321188" y="680175"/>
            <a:chExt cx="1931475" cy="1544213"/>
          </a:xfrm>
          <a:effectLst>
            <a:outerShdw blurRad="50800" dist="38100" dir="8100000" algn="tr" rotWithShape="0">
              <a:prstClr val="black">
                <a:alpha val="40000"/>
              </a:prstClr>
            </a:outerShdw>
          </a:effectLst>
        </p:grpSpPr>
        <p:sp>
          <p:nvSpPr>
            <p:cNvPr id="41" name="Rectangle 40">
              <a:extLst>
                <a:ext uri="{FF2B5EF4-FFF2-40B4-BE49-F238E27FC236}">
                  <a16:creationId xmlns:a16="http://schemas.microsoft.com/office/drawing/2014/main" id="{B20FB0C3-5B3B-B88A-2030-519CA2560479}"/>
                </a:ext>
              </a:extLst>
            </p:cNvPr>
            <p:cNvSpPr/>
            <p:nvPr/>
          </p:nvSpPr>
          <p:spPr>
            <a:xfrm>
              <a:off x="10477219" y="680175"/>
              <a:ext cx="1207395" cy="14608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42" name="Group 41">
              <a:extLst>
                <a:ext uri="{FF2B5EF4-FFF2-40B4-BE49-F238E27FC236}">
                  <a16:creationId xmlns:a16="http://schemas.microsoft.com/office/drawing/2014/main" id="{541CC161-BAD0-081B-648F-028BCC1CDEFC}"/>
                </a:ext>
              </a:extLst>
            </p:cNvPr>
            <p:cNvGrpSpPr/>
            <p:nvPr/>
          </p:nvGrpSpPr>
          <p:grpSpPr>
            <a:xfrm>
              <a:off x="10321188" y="896622"/>
              <a:ext cx="1931475" cy="1327766"/>
              <a:chOff x="6965023" y="3793725"/>
              <a:chExt cx="2375010" cy="1546131"/>
            </a:xfrm>
          </p:grpSpPr>
          <p:sp>
            <p:nvSpPr>
              <p:cNvPr id="43" name="Parallelogram 42">
                <a:extLst>
                  <a:ext uri="{FF2B5EF4-FFF2-40B4-BE49-F238E27FC236}">
                    <a16:creationId xmlns:a16="http://schemas.microsoft.com/office/drawing/2014/main" id="{E2832E99-1FC5-3263-2799-11050432D9D0}"/>
                  </a:ext>
                </a:extLst>
              </p:cNvPr>
              <p:cNvSpPr/>
              <p:nvPr/>
            </p:nvSpPr>
            <p:spPr>
              <a:xfrm flipH="1">
                <a:off x="7221675" y="4932583"/>
                <a:ext cx="1371082" cy="251579"/>
              </a:xfrm>
              <a:prstGeom prst="parallelogram">
                <a:avLst>
                  <a:gd name="adj" fmla="val 96513"/>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44" name="Group 43">
                <a:extLst>
                  <a:ext uri="{FF2B5EF4-FFF2-40B4-BE49-F238E27FC236}">
                    <a16:creationId xmlns:a16="http://schemas.microsoft.com/office/drawing/2014/main" id="{A72B4007-250E-0CD4-3075-068C61A7A7DC}"/>
                  </a:ext>
                </a:extLst>
              </p:cNvPr>
              <p:cNvGrpSpPr/>
              <p:nvPr/>
            </p:nvGrpSpPr>
            <p:grpSpPr>
              <a:xfrm>
                <a:off x="8077535" y="4272585"/>
                <a:ext cx="191571" cy="789268"/>
                <a:chOff x="7979526" y="3435516"/>
                <a:chExt cx="191571" cy="1264804"/>
              </a:xfrm>
            </p:grpSpPr>
            <p:cxnSp>
              <p:nvCxnSpPr>
                <p:cNvPr id="58" name="Straight Connector 57">
                  <a:extLst>
                    <a:ext uri="{FF2B5EF4-FFF2-40B4-BE49-F238E27FC236}">
                      <a16:creationId xmlns:a16="http://schemas.microsoft.com/office/drawing/2014/main" id="{CE4C9FA3-FE83-FF42-36A4-A7084CD6FA3D}"/>
                    </a:ext>
                  </a:extLst>
                </p:cNvPr>
                <p:cNvCxnSpPr>
                  <a:cxnSpLocks/>
                </p:cNvCxnSpPr>
                <p:nvPr/>
              </p:nvCxnSpPr>
              <p:spPr>
                <a:xfrm>
                  <a:off x="8074508" y="3549981"/>
                  <a:ext cx="5903" cy="1150339"/>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59" name="Flowchart: Extract 58">
                  <a:extLst>
                    <a:ext uri="{FF2B5EF4-FFF2-40B4-BE49-F238E27FC236}">
                      <a16:creationId xmlns:a16="http://schemas.microsoft.com/office/drawing/2014/main" id="{CC869794-FC52-B6C0-02F6-BC04FA5450FF}"/>
                    </a:ext>
                  </a:extLst>
                </p:cNvPr>
                <p:cNvSpPr>
                  <a:spLocks noChangeAspect="1"/>
                </p:cNvSpPr>
                <p:nvPr/>
              </p:nvSpPr>
              <p:spPr>
                <a:xfrm flipV="1">
                  <a:off x="7979526" y="3435516"/>
                  <a:ext cx="191571" cy="108499"/>
                </a:xfrm>
                <a:prstGeom prst="flowChartExtract">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nvGrpSpPr>
              <p:cNvPr id="45" name="Group 44">
                <a:extLst>
                  <a:ext uri="{FF2B5EF4-FFF2-40B4-BE49-F238E27FC236}">
                    <a16:creationId xmlns:a16="http://schemas.microsoft.com/office/drawing/2014/main" id="{A72B916A-971B-E9A3-B7D7-82BA0BA8895E}"/>
                  </a:ext>
                </a:extLst>
              </p:cNvPr>
              <p:cNvGrpSpPr/>
              <p:nvPr/>
            </p:nvGrpSpPr>
            <p:grpSpPr>
              <a:xfrm>
                <a:off x="7661438" y="3996458"/>
                <a:ext cx="130807" cy="1065395"/>
                <a:chOff x="8213551" y="3825878"/>
                <a:chExt cx="130807" cy="1232804"/>
              </a:xfrm>
            </p:grpSpPr>
            <p:cxnSp>
              <p:nvCxnSpPr>
                <p:cNvPr id="56" name="Straight Connector 55">
                  <a:extLst>
                    <a:ext uri="{FF2B5EF4-FFF2-40B4-BE49-F238E27FC236}">
                      <a16:creationId xmlns:a16="http://schemas.microsoft.com/office/drawing/2014/main" id="{8089E453-5ABF-9011-DBF0-C5C42E7C3685}"/>
                    </a:ext>
                  </a:extLst>
                </p:cNvPr>
                <p:cNvCxnSpPr>
                  <a:cxnSpLocks/>
                </p:cNvCxnSpPr>
                <p:nvPr/>
              </p:nvCxnSpPr>
              <p:spPr>
                <a:xfrm>
                  <a:off x="8278955" y="3825878"/>
                  <a:ext cx="2398" cy="1232804"/>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49C5A0C-D57D-490E-2B25-A1BF237A8D0B}"/>
                    </a:ext>
                  </a:extLst>
                </p:cNvPr>
                <p:cNvSpPr/>
                <p:nvPr/>
              </p:nvSpPr>
              <p:spPr>
                <a:xfrm>
                  <a:off x="8213551" y="4844480"/>
                  <a:ext cx="130807" cy="28530"/>
                </a:xfrm>
                <a:prstGeom prst="rect">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46" name="Rectangle 45">
                <a:extLst>
                  <a:ext uri="{FF2B5EF4-FFF2-40B4-BE49-F238E27FC236}">
                    <a16:creationId xmlns:a16="http://schemas.microsoft.com/office/drawing/2014/main" id="{3656AAC0-BCF8-D56E-023C-8F05804C5343}"/>
                  </a:ext>
                </a:extLst>
              </p:cNvPr>
              <p:cNvSpPr/>
              <p:nvPr/>
            </p:nvSpPr>
            <p:spPr>
              <a:xfrm>
                <a:off x="8109512" y="4408765"/>
                <a:ext cx="130807" cy="28530"/>
              </a:xfrm>
              <a:prstGeom prst="rect">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7" name="Arrow: Circular 46">
                <a:extLst>
                  <a:ext uri="{FF2B5EF4-FFF2-40B4-BE49-F238E27FC236}">
                    <a16:creationId xmlns:a16="http://schemas.microsoft.com/office/drawing/2014/main" id="{FD560A94-11EA-4E6C-EB86-CB6D1A699C69}"/>
                  </a:ext>
                </a:extLst>
              </p:cNvPr>
              <p:cNvSpPr/>
              <p:nvPr/>
            </p:nvSpPr>
            <p:spPr>
              <a:xfrm rot="15573789">
                <a:off x="7720239" y="4257340"/>
                <a:ext cx="988383" cy="1176650"/>
              </a:xfrm>
              <a:prstGeom prst="circularArrow">
                <a:avLst>
                  <a:gd name="adj1" fmla="val 8690"/>
                  <a:gd name="adj2" fmla="val 1142319"/>
                  <a:gd name="adj3" fmla="val 19934753"/>
                  <a:gd name="adj4" fmla="val 16825653"/>
                  <a:gd name="adj5" fmla="val 8872"/>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grpSp>
            <p:nvGrpSpPr>
              <p:cNvPr id="48" name="Group 47">
                <a:extLst>
                  <a:ext uri="{FF2B5EF4-FFF2-40B4-BE49-F238E27FC236}">
                    <a16:creationId xmlns:a16="http://schemas.microsoft.com/office/drawing/2014/main" id="{0B88505D-18FF-79C7-91F4-DDC82610FEC7}"/>
                  </a:ext>
                </a:extLst>
              </p:cNvPr>
              <p:cNvGrpSpPr/>
              <p:nvPr/>
            </p:nvGrpSpPr>
            <p:grpSpPr>
              <a:xfrm>
                <a:off x="6965023" y="3793725"/>
                <a:ext cx="2375010" cy="1263134"/>
                <a:chOff x="6795899" y="3788573"/>
                <a:chExt cx="2375010" cy="1263134"/>
              </a:xfrm>
            </p:grpSpPr>
            <p:grpSp>
              <p:nvGrpSpPr>
                <p:cNvPr id="50" name="Group 49">
                  <a:extLst>
                    <a:ext uri="{FF2B5EF4-FFF2-40B4-BE49-F238E27FC236}">
                      <a16:creationId xmlns:a16="http://schemas.microsoft.com/office/drawing/2014/main" id="{910B9497-6CFB-8DBB-37A6-D95F1B435FDE}"/>
                    </a:ext>
                  </a:extLst>
                </p:cNvPr>
                <p:cNvGrpSpPr/>
                <p:nvPr/>
              </p:nvGrpSpPr>
              <p:grpSpPr>
                <a:xfrm>
                  <a:off x="7196350" y="3883797"/>
                  <a:ext cx="191571" cy="1167910"/>
                  <a:chOff x="7196350" y="3883797"/>
                  <a:chExt cx="191571" cy="1167910"/>
                </a:xfrm>
              </p:grpSpPr>
              <p:grpSp>
                <p:nvGrpSpPr>
                  <p:cNvPr id="52" name="Group 51">
                    <a:extLst>
                      <a:ext uri="{FF2B5EF4-FFF2-40B4-BE49-F238E27FC236}">
                        <a16:creationId xmlns:a16="http://schemas.microsoft.com/office/drawing/2014/main" id="{8044F795-AAED-D066-9A58-296D7D998821}"/>
                      </a:ext>
                    </a:extLst>
                  </p:cNvPr>
                  <p:cNvGrpSpPr/>
                  <p:nvPr/>
                </p:nvGrpSpPr>
                <p:grpSpPr>
                  <a:xfrm>
                    <a:off x="7196350" y="3883797"/>
                    <a:ext cx="191571" cy="1167910"/>
                    <a:chOff x="2296092" y="4430632"/>
                    <a:chExt cx="191571" cy="1871584"/>
                  </a:xfrm>
                </p:grpSpPr>
                <p:cxnSp>
                  <p:nvCxnSpPr>
                    <p:cNvPr id="54" name="Straight Connector 53">
                      <a:extLst>
                        <a:ext uri="{FF2B5EF4-FFF2-40B4-BE49-F238E27FC236}">
                          <a16:creationId xmlns:a16="http://schemas.microsoft.com/office/drawing/2014/main" id="{F5399183-4174-7810-7396-E48C0B127D60}"/>
                        </a:ext>
                      </a:extLst>
                    </p:cNvPr>
                    <p:cNvCxnSpPr>
                      <a:cxnSpLocks/>
                    </p:cNvCxnSpPr>
                    <p:nvPr/>
                  </p:nvCxnSpPr>
                  <p:spPr>
                    <a:xfrm flipH="1">
                      <a:off x="2389843" y="4462597"/>
                      <a:ext cx="2035" cy="1839619"/>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55" name="Flowchart: Extract 54">
                      <a:extLst>
                        <a:ext uri="{FF2B5EF4-FFF2-40B4-BE49-F238E27FC236}">
                          <a16:creationId xmlns:a16="http://schemas.microsoft.com/office/drawing/2014/main" id="{3CD26BB6-51DC-665F-3337-298E74A6DA5D}"/>
                        </a:ext>
                      </a:extLst>
                    </p:cNvPr>
                    <p:cNvSpPr>
                      <a:spLocks noChangeAspect="1"/>
                    </p:cNvSpPr>
                    <p:nvPr/>
                  </p:nvSpPr>
                  <p:spPr>
                    <a:xfrm flipV="1">
                      <a:off x="2296092" y="4430632"/>
                      <a:ext cx="191571" cy="108499"/>
                    </a:xfrm>
                    <a:prstGeom prst="flowChartExtract">
                      <a:avLst/>
                    </a:prstGeom>
                    <a:solidFill>
                      <a:schemeClr val="accent1"/>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53" name="Rectangle 52">
                    <a:extLst>
                      <a:ext uri="{FF2B5EF4-FFF2-40B4-BE49-F238E27FC236}">
                        <a16:creationId xmlns:a16="http://schemas.microsoft.com/office/drawing/2014/main" id="{BD80A34B-1320-B6B2-75C3-15780892AA83}"/>
                      </a:ext>
                    </a:extLst>
                  </p:cNvPr>
                  <p:cNvSpPr/>
                  <p:nvPr/>
                </p:nvSpPr>
                <p:spPr>
                  <a:xfrm>
                    <a:off x="7229158" y="4070243"/>
                    <a:ext cx="130807" cy="28530"/>
                  </a:xfrm>
                  <a:prstGeom prst="rect">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51" name="Arrow: Circular 50">
                  <a:extLst>
                    <a:ext uri="{FF2B5EF4-FFF2-40B4-BE49-F238E27FC236}">
                      <a16:creationId xmlns:a16="http://schemas.microsoft.com/office/drawing/2014/main" id="{3BDA24F1-BA2E-952E-88DC-9E17A2A0BF66}"/>
                    </a:ext>
                  </a:extLst>
                </p:cNvPr>
                <p:cNvSpPr>
                  <a:spLocks noChangeAspect="1"/>
                </p:cNvSpPr>
                <p:nvPr/>
              </p:nvSpPr>
              <p:spPr>
                <a:xfrm rot="17499395" flipH="1">
                  <a:off x="7632869" y="2951603"/>
                  <a:ext cx="701069" cy="2375010"/>
                </a:xfrm>
                <a:prstGeom prst="circularArrow">
                  <a:avLst>
                    <a:gd name="adj1" fmla="val 10376"/>
                    <a:gd name="adj2" fmla="val 1142319"/>
                    <a:gd name="adj3" fmla="val 20336191"/>
                    <a:gd name="adj4" fmla="val 17489965"/>
                    <a:gd name="adj5" fmla="val 13106"/>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tx1"/>
                    </a:solidFill>
                  </a:endParaRPr>
                </a:p>
              </p:txBody>
            </p:sp>
          </p:grpSp>
          <p:sp>
            <p:nvSpPr>
              <p:cNvPr id="49" name="Flowchart: Extract 48">
                <a:extLst>
                  <a:ext uri="{FF2B5EF4-FFF2-40B4-BE49-F238E27FC236}">
                    <a16:creationId xmlns:a16="http://schemas.microsoft.com/office/drawing/2014/main" id="{5AC16B7D-F3CE-9106-B4FA-2B9D5BA029B2}"/>
                  </a:ext>
                </a:extLst>
              </p:cNvPr>
              <p:cNvSpPr>
                <a:spLocks noChangeAspect="1"/>
              </p:cNvSpPr>
              <p:nvPr/>
            </p:nvSpPr>
            <p:spPr>
              <a:xfrm flipV="1">
                <a:off x="7631044" y="3954277"/>
                <a:ext cx="191571" cy="67707"/>
              </a:xfrm>
              <a:prstGeom prst="flowChartExtract">
                <a:avLst/>
              </a:prstGeom>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grpSp>
      <p:sp>
        <p:nvSpPr>
          <p:cNvPr id="61" name="TextBox 60">
            <a:extLst>
              <a:ext uri="{FF2B5EF4-FFF2-40B4-BE49-F238E27FC236}">
                <a16:creationId xmlns:a16="http://schemas.microsoft.com/office/drawing/2014/main" id="{936FB0D8-DE78-7421-E7C2-EDD74DB9E62A}"/>
              </a:ext>
            </a:extLst>
          </p:cNvPr>
          <p:cNvSpPr txBox="1"/>
          <p:nvPr/>
        </p:nvSpPr>
        <p:spPr>
          <a:xfrm>
            <a:off x="10122802" y="500039"/>
            <a:ext cx="1494456" cy="863957"/>
          </a:xfrm>
          <a:prstGeom prst="rect">
            <a:avLst/>
          </a:prstGeom>
          <a:noFill/>
        </p:spPr>
        <p:txBody>
          <a:bodyPr wrap="square" lIns="0" tIns="0" rIns="0" bIns="0" rtlCol="0" anchor="t" anchorCtr="0">
            <a:noAutofit/>
          </a:bodyPr>
          <a:lstStyle/>
          <a:p>
            <a:pPr algn="r">
              <a:lnSpc>
                <a:spcPts val="2800"/>
              </a:lnSpc>
            </a:pPr>
            <a:r>
              <a:rPr lang="en-GB" sz="2200" b="1" dirty="0"/>
              <a:t>Remember </a:t>
            </a:r>
          </a:p>
          <a:p>
            <a:pPr algn="r">
              <a:lnSpc>
                <a:spcPts val="2800"/>
              </a:lnSpc>
            </a:pPr>
            <a:r>
              <a:rPr lang="en-GB" sz="2200" b="1" dirty="0"/>
              <a:t>that?</a:t>
            </a:r>
            <a:endParaRPr lang="en-US" sz="2200" dirty="0"/>
          </a:p>
        </p:txBody>
      </p:sp>
      <p:sp>
        <p:nvSpPr>
          <p:cNvPr id="63" name="Rectangle 62">
            <a:extLst>
              <a:ext uri="{FF2B5EF4-FFF2-40B4-BE49-F238E27FC236}">
                <a16:creationId xmlns:a16="http://schemas.microsoft.com/office/drawing/2014/main" id="{82166F6B-0E89-63F8-2D66-FE347913A9E8}"/>
              </a:ext>
            </a:extLst>
          </p:cNvPr>
          <p:cNvSpPr/>
          <p:nvPr/>
        </p:nvSpPr>
        <p:spPr>
          <a:xfrm>
            <a:off x="490138" y="3928666"/>
            <a:ext cx="3938872" cy="25498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aphicFrame>
        <p:nvGraphicFramePr>
          <p:cNvPr id="64" name="Chart 63">
            <a:extLst>
              <a:ext uri="{FF2B5EF4-FFF2-40B4-BE49-F238E27FC236}">
                <a16:creationId xmlns:a16="http://schemas.microsoft.com/office/drawing/2014/main" id="{7216B515-D10A-449B-B4C5-661FDB3AC296}"/>
              </a:ext>
            </a:extLst>
          </p:cNvPr>
          <p:cNvGraphicFramePr>
            <a:graphicFrameLocks/>
          </p:cNvGraphicFramePr>
          <p:nvPr>
            <p:extLst>
              <p:ext uri="{D42A27DB-BD31-4B8C-83A1-F6EECF244321}">
                <p14:modId xmlns:p14="http://schemas.microsoft.com/office/powerpoint/2010/main" val="2393605629"/>
              </p:ext>
            </p:extLst>
          </p:nvPr>
        </p:nvGraphicFramePr>
        <p:xfrm>
          <a:off x="563615" y="4150437"/>
          <a:ext cx="3978550" cy="2230009"/>
        </p:xfrm>
        <a:graphic>
          <a:graphicData uri="http://schemas.openxmlformats.org/drawingml/2006/chart">
            <c:chart xmlns:c="http://schemas.openxmlformats.org/drawingml/2006/chart" xmlns:r="http://schemas.openxmlformats.org/officeDocument/2006/relationships" r:id="rId8"/>
          </a:graphicData>
        </a:graphic>
      </p:graphicFrame>
      <p:grpSp>
        <p:nvGrpSpPr>
          <p:cNvPr id="2" name="Group 1">
            <a:extLst>
              <a:ext uri="{FF2B5EF4-FFF2-40B4-BE49-F238E27FC236}">
                <a16:creationId xmlns:a16="http://schemas.microsoft.com/office/drawing/2014/main" id="{F73CF082-C94F-7C84-F26F-A92494A26EC5}"/>
              </a:ext>
            </a:extLst>
          </p:cNvPr>
          <p:cNvGrpSpPr>
            <a:grpSpLocks noChangeAspect="1"/>
          </p:cNvGrpSpPr>
          <p:nvPr/>
        </p:nvGrpSpPr>
        <p:grpSpPr>
          <a:xfrm>
            <a:off x="11321983" y="6559953"/>
            <a:ext cx="870018" cy="298048"/>
            <a:chOff x="11191013" y="6559953"/>
            <a:chExt cx="870018" cy="298048"/>
          </a:xfrm>
        </p:grpSpPr>
        <p:sp>
          <p:nvSpPr>
            <p:cNvPr id="3" name="Rectangle 2">
              <a:extLst>
                <a:ext uri="{FF2B5EF4-FFF2-40B4-BE49-F238E27FC236}">
                  <a16:creationId xmlns:a16="http://schemas.microsoft.com/office/drawing/2014/main" id="{E77B90D9-739C-8DFA-D2CD-4FB40A0119D7}"/>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4" name="Object 4">
                  <a:extLst>
                    <a:ext uri="{63B3BB69-23CF-44E3-9099-C40C66FF867C}">
                      <a14:compatExt spid="_x0000_s1028"/>
                    </a:ext>
                    <a:ext uri="{FF2B5EF4-FFF2-40B4-BE49-F238E27FC236}">
                      <a16:creationId xmlns:a16="http://schemas.microsoft.com/office/drawing/2014/main" id="{343ED44C-4C47-837C-90D8-DFC592B1685C}"/>
                    </a:ext>
                  </a:extLst>
                </p:cNvPr>
                <p:cNvSpPr txBox="1"/>
                <p:nvPr/>
              </p:nvSpPr>
              <p:spPr>
                <a:xfrm>
                  <a:off x="11191013" y="6559953"/>
                  <a:ext cx="870018" cy="270560"/>
                </a:xfrm>
                <a:prstGeom prst="rect">
                  <a:avLst/>
                </a:prstGeom>
                <a:solidFill>
                  <a:schemeClr val="accent5">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4" name="Object 4">
                  <a:extLst>
                    <a:ext uri="{63B3BB69-23CF-44E3-9099-C40C66FF867C}">
                      <a14:compatExt xmlns:a14="http://schemas.microsoft.com/office/drawing/2010/main" spid="_x0000_s1028"/>
                    </a:ext>
                    <a:ext uri="{FF2B5EF4-FFF2-40B4-BE49-F238E27FC236}">
                      <a16:creationId xmlns:a16="http://schemas.microsoft.com/office/drawing/2014/main" id="{343ED44C-4C47-837C-90D8-DFC592B1685C}"/>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9"/>
                  <a:stretch>
                    <a:fillRect b="-11364"/>
                  </a:stretch>
                </a:blipFill>
              </p:spPr>
              <p:txBody>
                <a:bodyPr/>
                <a:lstStyle/>
                <a:p>
                  <a:r>
                    <a:rPr lang="LID4096">
                      <a:noFill/>
                    </a:rPr>
                    <a:t> </a:t>
                  </a:r>
                </a:p>
              </p:txBody>
            </p:sp>
          </mc:Fallback>
        </mc:AlternateContent>
      </p:grpSp>
      <p:sp>
        <p:nvSpPr>
          <p:cNvPr id="9" name="TextBox 8">
            <a:extLst>
              <a:ext uri="{FF2B5EF4-FFF2-40B4-BE49-F238E27FC236}">
                <a16:creationId xmlns:a16="http://schemas.microsoft.com/office/drawing/2014/main" id="{469FFC61-7312-69EA-AE12-8E709492B39A}"/>
              </a:ext>
            </a:extLst>
          </p:cNvPr>
          <p:cNvSpPr txBox="1"/>
          <p:nvPr/>
        </p:nvSpPr>
        <p:spPr>
          <a:xfrm>
            <a:off x="8312793" y="3255504"/>
            <a:ext cx="3129379" cy="393090"/>
          </a:xfrm>
          <a:prstGeom prst="rect">
            <a:avLst/>
          </a:prstGeom>
          <a:noFill/>
        </p:spPr>
        <p:txBody>
          <a:bodyPr wrap="none" lIns="0" tIns="0" rIns="0" bIns="0" rtlCol="0" anchor="ctr" anchorCtr="0">
            <a:noAutofit/>
          </a:bodyPr>
          <a:lstStyle/>
          <a:p>
            <a:r>
              <a:rPr lang="en-US" sz="2400" b="1" dirty="0">
                <a:solidFill>
                  <a:srgbClr val="0000FF"/>
                </a:solidFill>
              </a:rPr>
              <a:t>Results:</a:t>
            </a:r>
            <a:endParaRPr lang="en-US" sz="2400" dirty="0">
              <a:solidFill>
                <a:srgbClr val="0000FF"/>
              </a:solidFill>
            </a:endParaRPr>
          </a:p>
        </p:txBody>
      </p:sp>
      <p:sp>
        <p:nvSpPr>
          <p:cNvPr id="10" name="TextBox 9">
            <a:extLst>
              <a:ext uri="{FF2B5EF4-FFF2-40B4-BE49-F238E27FC236}">
                <a16:creationId xmlns:a16="http://schemas.microsoft.com/office/drawing/2014/main" id="{5769FEA8-060F-11AA-1D5A-8FB07041480C}"/>
              </a:ext>
            </a:extLst>
          </p:cNvPr>
          <p:cNvSpPr txBox="1"/>
          <p:nvPr/>
        </p:nvSpPr>
        <p:spPr>
          <a:xfrm>
            <a:off x="1614185" y="1174426"/>
            <a:ext cx="1643493" cy="393090"/>
          </a:xfrm>
          <a:prstGeom prst="rect">
            <a:avLst/>
          </a:prstGeom>
          <a:noFill/>
        </p:spPr>
        <p:txBody>
          <a:bodyPr wrap="none" lIns="0" tIns="0" rIns="0" bIns="0" rtlCol="0" anchor="ctr" anchorCtr="0">
            <a:noAutofit/>
          </a:bodyPr>
          <a:lstStyle/>
          <a:p>
            <a:r>
              <a:rPr lang="en-US" sz="1500" b="1" dirty="0">
                <a:solidFill>
                  <a:srgbClr val="00B050"/>
                </a:solidFill>
              </a:rPr>
              <a:t>GHB_1</a:t>
            </a:r>
            <a:endParaRPr lang="en-US" sz="1500" dirty="0">
              <a:solidFill>
                <a:srgbClr val="00B050"/>
              </a:solidFill>
            </a:endParaRPr>
          </a:p>
        </p:txBody>
      </p:sp>
      <p:pic>
        <p:nvPicPr>
          <p:cNvPr id="12" name="Picture 11">
            <a:extLst>
              <a:ext uri="{FF2B5EF4-FFF2-40B4-BE49-F238E27FC236}">
                <a16:creationId xmlns:a16="http://schemas.microsoft.com/office/drawing/2014/main" id="{CC1F9ECF-A765-7F16-CBF4-D1F6CB48DE72}"/>
              </a:ext>
            </a:extLst>
          </p:cNvPr>
          <p:cNvPicPr>
            <a:picLocks noChangeAspect="1"/>
          </p:cNvPicPr>
          <p:nvPr/>
        </p:nvPicPr>
        <p:blipFill rotWithShape="1">
          <a:blip r:embed="rId10">
            <a:clrChange>
              <a:clrFrom>
                <a:srgbClr val="FFFFFF"/>
              </a:clrFrom>
              <a:clrTo>
                <a:srgbClr val="FFFFFF">
                  <a:alpha val="0"/>
                </a:srgbClr>
              </a:clrTo>
            </a:clrChange>
          </a:blip>
          <a:srcRect t="15791"/>
          <a:stretch/>
        </p:blipFill>
        <p:spPr>
          <a:xfrm>
            <a:off x="4505989" y="3507298"/>
            <a:ext cx="3607727" cy="3013513"/>
          </a:xfrm>
          <a:prstGeom prst="rect">
            <a:avLst/>
          </a:prstGeom>
        </p:spPr>
      </p:pic>
      <p:pic>
        <p:nvPicPr>
          <p:cNvPr id="13" name="Picture 12">
            <a:extLst>
              <a:ext uri="{FF2B5EF4-FFF2-40B4-BE49-F238E27FC236}">
                <a16:creationId xmlns:a16="http://schemas.microsoft.com/office/drawing/2014/main" id="{54014930-11CE-3E83-7A47-CB7DC054919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625179" y="5756442"/>
            <a:ext cx="733425" cy="762000"/>
          </a:xfrm>
          <a:prstGeom prst="rect">
            <a:avLst/>
          </a:prstGeom>
        </p:spPr>
      </p:pic>
      <p:sp>
        <p:nvSpPr>
          <p:cNvPr id="14" name="Parallelogram 13">
            <a:extLst>
              <a:ext uri="{FF2B5EF4-FFF2-40B4-BE49-F238E27FC236}">
                <a16:creationId xmlns:a16="http://schemas.microsoft.com/office/drawing/2014/main" id="{76D0DCF1-60E8-4843-9986-198212C85A2B}"/>
              </a:ext>
            </a:extLst>
          </p:cNvPr>
          <p:cNvSpPr/>
          <p:nvPr/>
        </p:nvSpPr>
        <p:spPr>
          <a:xfrm rot="20107051">
            <a:off x="2583686" y="2916666"/>
            <a:ext cx="537025" cy="272119"/>
          </a:xfrm>
          <a:prstGeom prst="parallelogram">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8" name="Group 17">
            <a:extLst>
              <a:ext uri="{FF2B5EF4-FFF2-40B4-BE49-F238E27FC236}">
                <a16:creationId xmlns:a16="http://schemas.microsoft.com/office/drawing/2014/main" id="{20E51BF6-75FA-44F6-1A3A-DFF9E365C444}"/>
              </a:ext>
            </a:extLst>
          </p:cNvPr>
          <p:cNvGrpSpPr>
            <a:grpSpLocks noChangeAspect="1"/>
          </p:cNvGrpSpPr>
          <p:nvPr/>
        </p:nvGrpSpPr>
        <p:grpSpPr>
          <a:xfrm>
            <a:off x="7021677" y="455763"/>
            <a:ext cx="1526373" cy="980743"/>
            <a:chOff x="9119904" y="1280932"/>
            <a:chExt cx="1526373" cy="980743"/>
          </a:xfrm>
        </p:grpSpPr>
        <p:pic>
          <p:nvPicPr>
            <p:cNvPr id="15" name="Picture 14">
              <a:extLst>
                <a:ext uri="{FF2B5EF4-FFF2-40B4-BE49-F238E27FC236}">
                  <a16:creationId xmlns:a16="http://schemas.microsoft.com/office/drawing/2014/main" id="{3F015637-76A3-DC16-080C-5C69860F09B4}"/>
                </a:ext>
              </a:extLst>
            </p:cNvPr>
            <p:cNvPicPr>
              <a:picLocks noChangeAspect="1"/>
            </p:cNvPicPr>
            <p:nvPr/>
          </p:nvPicPr>
          <p:blipFill rotWithShape="1">
            <a:blip r:embed="rId12"/>
            <a:srcRect l="19552" r="13340"/>
            <a:stretch/>
          </p:blipFill>
          <p:spPr>
            <a:xfrm>
              <a:off x="9651607" y="1593775"/>
              <a:ext cx="450204" cy="595391"/>
            </a:xfrm>
            <a:prstGeom prst="rect">
              <a:avLst/>
            </a:prstGeom>
          </p:spPr>
        </p:pic>
        <p:sp>
          <p:nvSpPr>
            <p:cNvPr id="16" name="TextBox 15">
              <a:extLst>
                <a:ext uri="{FF2B5EF4-FFF2-40B4-BE49-F238E27FC236}">
                  <a16:creationId xmlns:a16="http://schemas.microsoft.com/office/drawing/2014/main" id="{C32B5904-98B2-D116-2698-B739AC2206BB}"/>
                </a:ext>
              </a:extLst>
            </p:cNvPr>
            <p:cNvSpPr txBox="1"/>
            <p:nvPr/>
          </p:nvSpPr>
          <p:spPr>
            <a:xfrm>
              <a:off x="9131103" y="1473639"/>
              <a:ext cx="743045" cy="788036"/>
            </a:xfrm>
            <a:prstGeom prst="rect">
              <a:avLst/>
            </a:prstGeom>
            <a:noFill/>
          </p:spPr>
          <p:txBody>
            <a:bodyPr wrap="square" rtlCol="0">
              <a:spAutoFit/>
            </a:bodyPr>
            <a:lstStyle/>
            <a:p>
              <a:pPr>
                <a:lnSpc>
                  <a:spcPts val="1800"/>
                </a:lnSpc>
              </a:pPr>
              <a:r>
                <a:rPr lang="en-US" sz="1400" b="1" dirty="0"/>
                <a:t>DRN GHB CHD</a:t>
              </a:r>
            </a:p>
          </p:txBody>
        </p:sp>
        <p:sp>
          <p:nvSpPr>
            <p:cNvPr id="17" name="TextBox 16">
              <a:extLst>
                <a:ext uri="{FF2B5EF4-FFF2-40B4-BE49-F238E27FC236}">
                  <a16:creationId xmlns:a16="http://schemas.microsoft.com/office/drawing/2014/main" id="{8D95AA21-D22B-C6C2-6577-2200B38042A4}"/>
                </a:ext>
              </a:extLst>
            </p:cNvPr>
            <p:cNvSpPr txBox="1"/>
            <p:nvPr/>
          </p:nvSpPr>
          <p:spPr>
            <a:xfrm>
              <a:off x="9119904" y="1280932"/>
              <a:ext cx="1526373" cy="312843"/>
            </a:xfrm>
            <a:prstGeom prst="rect">
              <a:avLst/>
            </a:prstGeom>
            <a:noFill/>
          </p:spPr>
          <p:txBody>
            <a:bodyPr wrap="square" rtlCol="0">
              <a:spAutoFit/>
            </a:bodyPr>
            <a:lstStyle/>
            <a:p>
              <a:pPr>
                <a:lnSpc>
                  <a:spcPts val="1800"/>
                </a:lnSpc>
              </a:pPr>
              <a:r>
                <a:rPr lang="en-US" sz="1400" b="1" dirty="0"/>
                <a:t>Boundaries:</a:t>
              </a:r>
            </a:p>
          </p:txBody>
        </p:sp>
      </p:grpSp>
    </p:spTree>
    <p:extLst>
      <p:ext uri="{BB962C8B-B14F-4D97-AF65-F5344CB8AC3E}">
        <p14:creationId xmlns:p14="http://schemas.microsoft.com/office/powerpoint/2010/main" val="334795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9BC281D-832C-BE87-9913-AA1739441A18}"/>
              </a:ext>
            </a:extLst>
          </p:cNvPr>
          <p:cNvSpPr/>
          <p:nvPr/>
        </p:nvSpPr>
        <p:spPr>
          <a:xfrm>
            <a:off x="462337" y="318978"/>
            <a:ext cx="11352944" cy="6240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9" name="Group 38">
            <a:extLst>
              <a:ext uri="{FF2B5EF4-FFF2-40B4-BE49-F238E27FC236}">
                <a16:creationId xmlns:a16="http://schemas.microsoft.com/office/drawing/2014/main" id="{F924646B-2B04-3505-5A43-8AC1EDF25793}"/>
              </a:ext>
            </a:extLst>
          </p:cNvPr>
          <p:cNvGrpSpPr/>
          <p:nvPr/>
        </p:nvGrpSpPr>
        <p:grpSpPr>
          <a:xfrm>
            <a:off x="1191659" y="1080513"/>
            <a:ext cx="4289071" cy="3521959"/>
            <a:chOff x="580335" y="811705"/>
            <a:chExt cx="4289071" cy="3521959"/>
          </a:xfrm>
        </p:grpSpPr>
        <p:grpSp>
          <p:nvGrpSpPr>
            <p:cNvPr id="16" name="Group 15">
              <a:extLst>
                <a:ext uri="{FF2B5EF4-FFF2-40B4-BE49-F238E27FC236}">
                  <a16:creationId xmlns:a16="http://schemas.microsoft.com/office/drawing/2014/main" id="{98D59D10-5B00-FC84-735B-87CAB18A3B56}"/>
                </a:ext>
              </a:extLst>
            </p:cNvPr>
            <p:cNvGrpSpPr/>
            <p:nvPr/>
          </p:nvGrpSpPr>
          <p:grpSpPr>
            <a:xfrm>
              <a:off x="580335" y="811705"/>
              <a:ext cx="4289071" cy="3521959"/>
              <a:chOff x="580335" y="811705"/>
              <a:chExt cx="4289071" cy="3521959"/>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B6C9E3-3D95-502C-FA04-22F371F78366}"/>
                      </a:ext>
                    </a:extLst>
                  </p:cNvPr>
                  <p:cNvSpPr txBox="1"/>
                  <p:nvPr/>
                </p:nvSpPr>
                <p:spPr>
                  <a:xfrm>
                    <a:off x="736826" y="2864990"/>
                    <a:ext cx="1178560" cy="3950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LID4096" smtClean="0">
                              <a:solidFill>
                                <a:srgbClr val="0000FF"/>
                              </a:solidFill>
                              <a:latin typeface="Cambria Math" panose="02040503050406030204" pitchFamily="18" charset="0"/>
                            </a:rPr>
                            <m:t>2</m:t>
                          </m:r>
                          <m:sSub>
                            <m:sSubPr>
                              <m:ctrlPr>
                                <a:rPr lang="LID4096" i="1">
                                  <a:solidFill>
                                    <a:srgbClr val="0000FF"/>
                                  </a:solidFill>
                                  <a:latin typeface="Cambria Math" panose="02040503050406030204" pitchFamily="18" charset="0"/>
                                </a:rPr>
                              </m:ctrlPr>
                            </m:sSubPr>
                            <m:e>
                              <m:r>
                                <m:rPr>
                                  <m:sty m:val="p"/>
                                </m:rPr>
                                <a:rPr lang="LID4096" i="0">
                                  <a:solidFill>
                                    <a:srgbClr val="0000FF"/>
                                  </a:solidFill>
                                  <a:latin typeface="Cambria Math" panose="02040503050406030204" pitchFamily="18" charset="0"/>
                                </a:rPr>
                                <m:t>γ</m:t>
                              </m:r>
                            </m:e>
                            <m:sub>
                              <m:r>
                                <m:rPr>
                                  <m:sty m:val="p"/>
                                </m:rPr>
                                <a:rPr lang="LID4096" i="0">
                                  <a:solidFill>
                                    <a:srgbClr val="0000FF"/>
                                  </a:solidFill>
                                  <a:latin typeface="Cambria Math" panose="02040503050406030204" pitchFamily="18" charset="0"/>
                                </a:rPr>
                                <m:t>jk</m:t>
                              </m:r>
                            </m:sub>
                          </m:sSub>
                          <m:d>
                            <m:dPr>
                              <m:ctrlPr>
                                <a:rPr lang="LID4096" i="1">
                                  <a:solidFill>
                                    <a:srgbClr val="0000FF"/>
                                  </a:solidFill>
                                  <a:latin typeface="Cambria Math" panose="02040503050406030204" pitchFamily="18" charset="0"/>
                                </a:rPr>
                              </m:ctrlPr>
                            </m:dPr>
                            <m:e>
                              <m:r>
                                <m:rPr>
                                  <m:sty m:val="p"/>
                                </m:rPr>
                                <a:rPr lang="LID4096" i="0">
                                  <a:solidFill>
                                    <a:srgbClr val="0000FF"/>
                                  </a:solidFill>
                                  <a:latin typeface="Cambria Math" panose="02040503050406030204" pitchFamily="18" charset="0"/>
                                </a:rPr>
                                <m:t>h</m:t>
                              </m:r>
                            </m:e>
                          </m:d>
                          <m:r>
                            <a:rPr lang="LID4096" i="0">
                              <a:solidFill>
                                <a:srgbClr val="0000FF"/>
                              </a:solidFill>
                              <a:latin typeface="Cambria Math" panose="02040503050406030204" pitchFamily="18" charset="0"/>
                            </a:rPr>
                            <m:t>=</m:t>
                          </m:r>
                        </m:oMath>
                      </m:oMathPara>
                    </a14:m>
                    <a:endParaRPr lang="LID4096" dirty="0">
                      <a:solidFill>
                        <a:srgbClr val="0000FF"/>
                      </a:solidFill>
                    </a:endParaRPr>
                  </a:p>
                </p:txBody>
              </p:sp>
            </mc:Choice>
            <mc:Fallback xmlns="">
              <p:sp>
                <p:nvSpPr>
                  <p:cNvPr id="3" name="TextBox 2">
                    <a:extLst>
                      <a:ext uri="{FF2B5EF4-FFF2-40B4-BE49-F238E27FC236}">
                        <a16:creationId xmlns:a16="http://schemas.microsoft.com/office/drawing/2014/main" id="{F2B6C9E3-3D95-502C-FA04-22F371F78366}"/>
                      </a:ext>
                    </a:extLst>
                  </p:cNvPr>
                  <p:cNvSpPr txBox="1">
                    <a:spLocks noRot="1" noChangeAspect="1" noMove="1" noResize="1" noEditPoints="1" noAdjustHandles="1" noChangeArrowheads="1" noChangeShapeType="1" noTextEdit="1"/>
                  </p:cNvSpPr>
                  <p:nvPr/>
                </p:nvSpPr>
                <p:spPr>
                  <a:xfrm>
                    <a:off x="736826" y="2864990"/>
                    <a:ext cx="1178560" cy="395045"/>
                  </a:xfrm>
                  <a:prstGeom prst="rect">
                    <a:avLst/>
                  </a:prstGeom>
                  <a:blipFill>
                    <a:blip r:embed="rId3"/>
                    <a:stretch>
                      <a:fillRect b="-9231"/>
                    </a:stretch>
                  </a:blipFill>
                </p:spPr>
                <p:txBody>
                  <a:bodyPr/>
                  <a:lstStyle/>
                  <a:p>
                    <a:r>
                      <a:rPr lang="LID4096">
                        <a:noFill/>
                      </a:rPr>
                      <a:t> </a:t>
                    </a:r>
                  </a:p>
                </p:txBody>
              </p:sp>
            </mc:Fallback>
          </mc:AlternateContent>
          <p:sp>
            <p:nvSpPr>
              <p:cNvPr id="4" name="TextBox 3">
                <a:extLst>
                  <a:ext uri="{FF2B5EF4-FFF2-40B4-BE49-F238E27FC236}">
                    <a16:creationId xmlns:a16="http://schemas.microsoft.com/office/drawing/2014/main" id="{A06362C6-40B1-2BC9-CE93-38CFC8D29B8F}"/>
                  </a:ext>
                </a:extLst>
              </p:cNvPr>
              <p:cNvSpPr txBox="1"/>
              <p:nvPr/>
            </p:nvSpPr>
            <p:spPr>
              <a:xfrm>
                <a:off x="3136302" y="3894842"/>
                <a:ext cx="1364379" cy="393090"/>
              </a:xfrm>
              <a:prstGeom prst="rect">
                <a:avLst/>
              </a:prstGeom>
              <a:noFill/>
            </p:spPr>
            <p:txBody>
              <a:bodyPr wrap="none" lIns="0" tIns="0" rIns="0" bIns="0" rtlCol="0" anchor="ctr" anchorCtr="0">
                <a:noAutofit/>
              </a:bodyPr>
              <a:lstStyle/>
              <a:p>
                <a:pPr algn="r"/>
                <a:r>
                  <a:rPr lang="en-US" sz="2400" b="1" dirty="0"/>
                  <a:t>Man, stop!</a:t>
                </a: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D5BA80-D54C-86C9-F692-3383E61CEB1D}"/>
                      </a:ext>
                    </a:extLst>
                  </p:cNvPr>
                  <p:cNvSpPr txBox="1"/>
                  <p:nvPr/>
                </p:nvSpPr>
                <p:spPr>
                  <a:xfrm>
                    <a:off x="909395" y="811705"/>
                    <a:ext cx="2590800" cy="404406"/>
                  </a:xfrm>
                  <a:prstGeom prst="rect">
                    <a:avLst/>
                  </a:prstGeom>
                  <a:noFill/>
                </p:spPr>
                <p:txBody>
                  <a:bodyPr wrap="square">
                    <a:spAutoFit/>
                  </a:bodyPr>
                  <a:lstStyle/>
                  <a:p>
                    <a14:m>
                      <m:oMath xmlns:m="http://schemas.openxmlformats.org/officeDocument/2006/math">
                        <m:r>
                          <a:rPr lang="LID4096" sz="2000" b="1" i="0" smtClean="0">
                            <a:solidFill>
                              <a:schemeClr val="tx1"/>
                            </a:solidFill>
                            <a:latin typeface="Cambria Math" panose="02040503050406030204" pitchFamily="18" charset="0"/>
                          </a:rPr>
                          <m:t>𝐓</m:t>
                        </m:r>
                        <m:d>
                          <m:dPr>
                            <m:ctrlPr>
                              <a:rPr lang="LID4096" sz="2000" i="1">
                                <a:solidFill>
                                  <a:schemeClr val="tx1"/>
                                </a:solidFill>
                                <a:latin typeface="Cambria Math" panose="02040503050406030204" pitchFamily="18" charset="0"/>
                              </a:rPr>
                            </m:ctrlPr>
                          </m:dPr>
                          <m:e>
                            <m:sSub>
                              <m:sSubPr>
                                <m:ctrlPr>
                                  <a:rPr lang="LID4096" sz="2000" i="1">
                                    <a:solidFill>
                                      <a:schemeClr val="tx1"/>
                                    </a:solidFill>
                                    <a:latin typeface="Cambria Math" panose="02040503050406030204" pitchFamily="18" charset="0"/>
                                  </a:rPr>
                                </m:ctrlPr>
                              </m:sSubPr>
                              <m:e>
                                <m:r>
                                  <a:rPr lang="pt-BR" sz="2000" b="0" i="1" smtClean="0">
                                    <a:solidFill>
                                      <a:schemeClr val="tx1"/>
                                    </a:solidFill>
                                    <a:latin typeface="Cambria Math" panose="02040503050406030204" pitchFamily="18" charset="0"/>
                                  </a:rPr>
                                  <m:t>h</m:t>
                                </m:r>
                              </m:e>
                              <m:sub>
                                <m:r>
                                  <a:rPr lang="en-US" sz="2000" i="1" smtClean="0">
                                    <a:solidFill>
                                      <a:schemeClr val="tx1"/>
                                    </a:solidFill>
                                    <a:latin typeface="Cambria Math" panose="02040503050406030204" pitchFamily="18" charset="0"/>
                                    <a:ea typeface="Cambria Math" panose="02040503050406030204" pitchFamily="18" charset="0"/>
                                  </a:rPr>
                                  <m:t>∅</m:t>
                                </m:r>
                              </m:sub>
                            </m:sSub>
                          </m:e>
                        </m:d>
                        <m:r>
                          <a:rPr lang="LID4096" sz="2000" i="0">
                            <a:solidFill>
                              <a:schemeClr val="tx1"/>
                            </a:solidFill>
                            <a:latin typeface="Cambria Math" panose="02040503050406030204" pitchFamily="18" charset="0"/>
                          </a:rPr>
                          <m:t>=</m:t>
                        </m:r>
                      </m:oMath>
                    </a14:m>
                    <a:r>
                      <a:rPr lang="LID4096" sz="2000" dirty="0">
                        <a:solidFill>
                          <a:schemeClr val="tx1"/>
                        </a:solidFill>
                      </a:rPr>
                      <a:t> </a:t>
                    </a:r>
                    <a14:m>
                      <m:oMath xmlns:m="http://schemas.openxmlformats.org/officeDocument/2006/math">
                        <m:r>
                          <m:rPr>
                            <m:sty m:val="p"/>
                          </m:rPr>
                          <a:rPr lang="LID4096" sz="2000">
                            <a:solidFill>
                              <a:schemeClr val="tx1"/>
                            </a:solidFill>
                            <a:latin typeface="Cambria Math" panose="02040503050406030204" pitchFamily="18" charset="0"/>
                          </a:rPr>
                          <m:t>exp</m:t>
                        </m:r>
                        <m:r>
                          <a:rPr lang="pt-BR" sz="2000" i="1">
                            <a:solidFill>
                              <a:schemeClr val="tx1"/>
                            </a:solidFill>
                            <a:latin typeface="Cambria Math" panose="02040503050406030204" pitchFamily="18" charset="0"/>
                          </a:rPr>
                          <m:t>⁡(</m:t>
                        </m:r>
                        <m:sSub>
                          <m:sSubPr>
                            <m:ctrlPr>
                              <a:rPr lang="LID4096" sz="2000" i="1">
                                <a:solidFill>
                                  <a:schemeClr val="tx1"/>
                                </a:solidFill>
                                <a:latin typeface="Cambria Math" panose="02040503050406030204" pitchFamily="18" charset="0"/>
                              </a:rPr>
                            </m:ctrlPr>
                          </m:sSubPr>
                          <m:e>
                            <m:sSub>
                              <m:sSubPr>
                                <m:ctrlPr>
                                  <a:rPr lang="LID4096" sz="2000" i="1">
                                    <a:solidFill>
                                      <a:schemeClr val="tx1"/>
                                    </a:solidFill>
                                    <a:latin typeface="Cambria Math" panose="02040503050406030204" pitchFamily="18" charset="0"/>
                                  </a:rPr>
                                </m:ctrlPr>
                              </m:sSubPr>
                              <m:e>
                                <m:r>
                                  <a:rPr lang="pt-BR" sz="2000" b="1" i="0">
                                    <a:solidFill>
                                      <a:schemeClr val="tx1"/>
                                    </a:solidFill>
                                    <a:latin typeface="Cambria Math" panose="02040503050406030204" pitchFamily="18" charset="0"/>
                                  </a:rPr>
                                  <m:t>𝐑</m:t>
                                </m:r>
                              </m:e>
                              <m:sub>
                                <m:r>
                                  <a:rPr lang="en-US" sz="2000" i="1">
                                    <a:solidFill>
                                      <a:schemeClr val="tx1"/>
                                    </a:solidFill>
                                    <a:latin typeface="Cambria Math" panose="02040503050406030204" pitchFamily="18" charset="0"/>
                                    <a:ea typeface="Cambria Math" panose="02040503050406030204" pitchFamily="18" charset="0"/>
                                  </a:rPr>
                                  <m:t>∅</m:t>
                                </m:r>
                              </m:sub>
                            </m:sSub>
                            <m:r>
                              <a:rPr lang="pt-BR" sz="2000" i="1">
                                <a:solidFill>
                                  <a:schemeClr val="tx1"/>
                                </a:solidFill>
                                <a:latin typeface="Cambria Math" panose="02040503050406030204" pitchFamily="18" charset="0"/>
                              </a:rPr>
                              <m:t>h</m:t>
                            </m:r>
                          </m:e>
                          <m:sub>
                            <m:r>
                              <a:rPr lang="en-US" sz="2000" i="1">
                                <a:solidFill>
                                  <a:schemeClr val="tx1"/>
                                </a:solidFill>
                                <a:latin typeface="Cambria Math" panose="02040503050406030204" pitchFamily="18" charset="0"/>
                                <a:ea typeface="Cambria Math" panose="02040503050406030204" pitchFamily="18" charset="0"/>
                              </a:rPr>
                              <m:t>∅</m:t>
                            </m:r>
                          </m:sub>
                        </m:sSub>
                        <m:r>
                          <a:rPr lang="pt-BR" sz="2000" i="1">
                            <a:solidFill>
                              <a:schemeClr val="tx1"/>
                            </a:solidFill>
                            <a:latin typeface="Cambria Math" panose="02040503050406030204" pitchFamily="18" charset="0"/>
                          </a:rPr>
                          <m:t>)</m:t>
                        </m:r>
                      </m:oMath>
                    </a14:m>
                    <a:endParaRPr lang="LID4096" sz="2000" dirty="0">
                      <a:solidFill>
                        <a:schemeClr val="tx1"/>
                      </a:solidFill>
                    </a:endParaRPr>
                  </a:p>
                </p:txBody>
              </p:sp>
            </mc:Choice>
            <mc:Fallback xmlns="">
              <p:sp>
                <p:nvSpPr>
                  <p:cNvPr id="7" name="TextBox 6">
                    <a:extLst>
                      <a:ext uri="{FF2B5EF4-FFF2-40B4-BE49-F238E27FC236}">
                        <a16:creationId xmlns:a16="http://schemas.microsoft.com/office/drawing/2014/main" id="{3ED5BA80-D54C-86C9-F692-3383E61CEB1D}"/>
                      </a:ext>
                    </a:extLst>
                  </p:cNvPr>
                  <p:cNvSpPr txBox="1">
                    <a:spLocks noRot="1" noChangeAspect="1" noMove="1" noResize="1" noEditPoints="1" noAdjustHandles="1" noChangeArrowheads="1" noChangeShapeType="1" noTextEdit="1"/>
                  </p:cNvSpPr>
                  <p:nvPr/>
                </p:nvSpPr>
                <p:spPr>
                  <a:xfrm>
                    <a:off x="909395" y="811705"/>
                    <a:ext cx="2590800" cy="404406"/>
                  </a:xfrm>
                  <a:prstGeom prst="rect">
                    <a:avLst/>
                  </a:prstGeom>
                  <a:blipFill>
                    <a:blip r:embed="rId4"/>
                    <a:stretch>
                      <a:fillRect b="-149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D9AE0C-42DA-1053-7B4C-22F62D6FDBF9}"/>
                      </a:ext>
                    </a:extLst>
                  </p:cNvPr>
                  <p:cNvSpPr txBox="1"/>
                  <p:nvPr/>
                </p:nvSpPr>
                <p:spPr>
                  <a:xfrm>
                    <a:off x="878205" y="1267025"/>
                    <a:ext cx="3299061" cy="65921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LID4096" i="1" smtClean="0">
                              <a:latin typeface="Cambria Math" panose="02040503050406030204" pitchFamily="18" charset="0"/>
                            </a:rPr>
                            <m:t>𝑇𝑒</m:t>
                          </m:r>
                          <m:d>
                            <m:dPr>
                              <m:ctrlPr>
                                <a:rPr lang="LID4096" i="1">
                                  <a:latin typeface="Cambria Math" panose="02040503050406030204" pitchFamily="18" charset="0"/>
                                </a:rPr>
                              </m:ctrlPr>
                            </m:dPr>
                            <m:e>
                              <m:r>
                                <a:rPr lang="LID4096" i="1">
                                  <a:latin typeface="Cambria Math" panose="02040503050406030204" pitchFamily="18" charset="0"/>
                                </a:rPr>
                                <m:t>h</m:t>
                              </m:r>
                            </m:e>
                          </m:d>
                          <m:r>
                            <a:rPr lang="LID4096" i="0">
                              <a:latin typeface="Cambria Math" panose="02040503050406030204" pitchFamily="18" charset="0"/>
                            </a:rPr>
                            <m:t>=</m:t>
                          </m:r>
                          <m:nary>
                            <m:naryPr>
                              <m:chr m:val="∑"/>
                              <m:limLoc m:val="subSup"/>
                              <m:ctrlPr>
                                <a:rPr lang="LID4096" i="1">
                                  <a:latin typeface="Cambria Math" panose="02040503050406030204" pitchFamily="18" charset="0"/>
                                </a:rPr>
                              </m:ctrlPr>
                            </m:naryPr>
                            <m:sub>
                              <m:r>
                                <a:rPr lang="LID4096" i="1">
                                  <a:latin typeface="Cambria Math" panose="02040503050406030204" pitchFamily="18" charset="0"/>
                                </a:rPr>
                                <m:t>𝑘</m:t>
                              </m:r>
                              <m:r>
                                <a:rPr lang="LID4096" i="0">
                                  <a:latin typeface="Cambria Math" panose="02040503050406030204" pitchFamily="18" charset="0"/>
                                </a:rPr>
                                <m:t>=1</m:t>
                              </m:r>
                            </m:sub>
                            <m:sup>
                              <m:r>
                                <a:rPr lang="LID4096" i="1">
                                  <a:latin typeface="Cambria Math" panose="02040503050406030204" pitchFamily="18" charset="0"/>
                                </a:rPr>
                                <m:t>𝐾</m:t>
                              </m:r>
                            </m:sup>
                            <m:e>
                              <m:sSub>
                                <m:sSubPr>
                                  <m:ctrlPr>
                                    <a:rPr lang="LID4096" i="1">
                                      <a:solidFill>
                                        <a:srgbClr val="836967"/>
                                      </a:solidFill>
                                      <a:latin typeface="Cambria Math" panose="02040503050406030204" pitchFamily="18" charset="0"/>
                                    </a:rPr>
                                  </m:ctrlPr>
                                </m:sSubPr>
                                <m:e>
                                  <m:r>
                                    <a:rPr lang="LID4096" i="1">
                                      <a:latin typeface="Cambria Math" panose="02040503050406030204" pitchFamily="18" charset="0"/>
                                    </a:rPr>
                                    <m:t>𝜃</m:t>
                                  </m:r>
                                </m:e>
                                <m:sub>
                                  <m:r>
                                    <a:rPr lang="LID4096" i="1">
                                      <a:latin typeface="Cambria Math" panose="02040503050406030204" pitchFamily="18" charset="0"/>
                                    </a:rPr>
                                    <m:t>𝑘</m:t>
                                  </m:r>
                                </m:sub>
                              </m:sSub>
                              <m:r>
                                <a:rPr lang="pt-BR" b="0" i="1" smtClean="0">
                                  <a:latin typeface="Cambria Math" panose="02040503050406030204" pitchFamily="18" charset="0"/>
                                </a:rPr>
                                <m:t>(</m:t>
                              </m:r>
                              <m:sSup>
                                <m:sSupPr>
                                  <m:ctrlPr>
                                    <a:rPr lang="LID4096" i="1">
                                      <a:solidFill>
                                        <a:srgbClr val="836967"/>
                                      </a:solidFill>
                                      <a:latin typeface="Cambria Math" panose="02040503050406030204" pitchFamily="18" charset="0"/>
                                    </a:rPr>
                                  </m:ctrlPr>
                                </m:sSupPr>
                                <m:e>
                                  <m:d>
                                    <m:dPr>
                                      <m:begChr m:val=""/>
                                      <m:ctrlPr>
                                        <a:rPr lang="LID4096" i="1">
                                          <a:latin typeface="Cambria Math" panose="02040503050406030204" pitchFamily="18" charset="0"/>
                                        </a:rPr>
                                      </m:ctrlPr>
                                    </m:dPr>
                                    <m:e>
                                      <m:r>
                                        <a:rPr lang="LID4096" i="1">
                                          <a:latin typeface="Cambria Math" panose="02040503050406030204" pitchFamily="18" charset="0"/>
                                        </a:rPr>
                                        <m:t>𝛥</m:t>
                                      </m:r>
                                      <m:r>
                                        <a:rPr lang="LID4096" i="1">
                                          <a:latin typeface="Cambria Math" panose="02040503050406030204" pitchFamily="18" charset="0"/>
                                        </a:rPr>
                                        <m:t>h</m:t>
                                      </m:r>
                                    </m:e>
                                  </m:d>
                                </m:e>
                                <m:sup>
                                  <m:f>
                                    <m:fPr>
                                      <m:type m:val="lin"/>
                                      <m:ctrlPr>
                                        <a:rPr lang="LID4096" i="1">
                                          <a:latin typeface="Cambria Math" panose="02040503050406030204" pitchFamily="18" charset="0"/>
                                        </a:rPr>
                                      </m:ctrlPr>
                                    </m:fPr>
                                    <m:num>
                                      <m:r>
                                        <a:rPr lang="LID4096" i="1">
                                          <a:latin typeface="Cambria Math" panose="02040503050406030204" pitchFamily="18" charset="0"/>
                                        </a:rPr>
                                        <m:t>h</m:t>
                                      </m:r>
                                    </m:num>
                                    <m:den>
                                      <m:r>
                                        <a:rPr lang="LID4096" i="1">
                                          <a:latin typeface="Cambria Math" panose="02040503050406030204" pitchFamily="18" charset="0"/>
                                        </a:rPr>
                                        <m:t>𝛥</m:t>
                                      </m:r>
                                    </m:den>
                                  </m:f>
                                  <m:r>
                                    <a:rPr lang="LID4096" i="1">
                                      <a:latin typeface="Cambria Math" panose="02040503050406030204" pitchFamily="18" charset="0"/>
                                    </a:rPr>
                                    <m:t>h</m:t>
                                  </m:r>
                                </m:sup>
                              </m:sSup>
                              <m:r>
                                <a:rPr lang="pt-BR" b="0" i="1" smtClean="0">
                                  <a:latin typeface="Cambria Math" panose="02040503050406030204" pitchFamily="18" charset="0"/>
                                </a:rPr>
                                <m:t>)</m:t>
                              </m:r>
                              <m:sSub>
                                <m:sSubPr>
                                  <m:ctrlPr>
                                    <a:rPr lang="LID4096" i="1">
                                      <a:solidFill>
                                        <a:srgbClr val="836967"/>
                                      </a:solidFill>
                                      <a:latin typeface="Cambria Math" panose="02040503050406030204" pitchFamily="18" charset="0"/>
                                    </a:rPr>
                                  </m:ctrlPr>
                                </m:sSubPr>
                                <m:e>
                                  <m:r>
                                    <a:rPr lang="LID4096" i="1">
                                      <a:latin typeface="Cambria Math" panose="02040503050406030204" pitchFamily="18" charset="0"/>
                                    </a:rPr>
                                    <m:t>𝑍</m:t>
                                  </m:r>
                                </m:e>
                                <m:sub>
                                  <m:r>
                                    <a:rPr lang="LID4096">
                                      <a:latin typeface="Cambria Math" panose="02040503050406030204" pitchFamily="18" charset="0"/>
                                    </a:rPr>
                                    <m:t>1</m:t>
                                  </m:r>
                                </m:sub>
                              </m:sSub>
                            </m:e>
                          </m:nary>
                        </m:oMath>
                      </m:oMathPara>
                    </a14:m>
                    <a:endParaRPr lang="LID4096" dirty="0"/>
                  </a:p>
                </p:txBody>
              </p:sp>
            </mc:Choice>
            <mc:Fallback xmlns="">
              <p:sp>
                <p:nvSpPr>
                  <p:cNvPr id="9" name="TextBox 8">
                    <a:extLst>
                      <a:ext uri="{FF2B5EF4-FFF2-40B4-BE49-F238E27FC236}">
                        <a16:creationId xmlns:a16="http://schemas.microsoft.com/office/drawing/2014/main" id="{69D9AE0C-42DA-1053-7B4C-22F62D6FDBF9}"/>
                      </a:ext>
                    </a:extLst>
                  </p:cNvPr>
                  <p:cNvSpPr txBox="1">
                    <a:spLocks noRot="1" noChangeAspect="1" noMove="1" noResize="1" noEditPoints="1" noAdjustHandles="1" noChangeArrowheads="1" noChangeShapeType="1" noTextEdit="1"/>
                  </p:cNvSpPr>
                  <p:nvPr/>
                </p:nvSpPr>
                <p:spPr>
                  <a:xfrm>
                    <a:off x="878205" y="1267025"/>
                    <a:ext cx="3299061" cy="659219"/>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94FF1C-014F-26A1-FD93-AAA990DBC4E9}"/>
                      </a:ext>
                    </a:extLst>
                  </p:cNvPr>
                  <p:cNvSpPr txBox="1"/>
                  <p:nvPr/>
                </p:nvSpPr>
                <p:spPr>
                  <a:xfrm>
                    <a:off x="630365" y="3326209"/>
                    <a:ext cx="2191349" cy="10074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LID4096" b="1" i="1" smtClean="0">
                              <a:latin typeface="Cambria Math" panose="02040503050406030204" pitchFamily="18" charset="0"/>
                            </a:rPr>
                            <m:t>𝑻</m:t>
                          </m:r>
                          <m:r>
                            <a:rPr lang="LID4096" b="1" i="0">
                              <a:latin typeface="Cambria Math" panose="02040503050406030204" pitchFamily="18" charset="0"/>
                            </a:rPr>
                            <m:t>=</m:t>
                          </m:r>
                          <m:d>
                            <m:dPr>
                              <m:begChr m:val="["/>
                              <m:endChr m:val="]"/>
                              <m:ctrlPr>
                                <a:rPr lang="LID4096" b="1" i="1">
                                  <a:solidFill>
                                    <a:srgbClr val="836967"/>
                                  </a:solidFill>
                                  <a:latin typeface="Cambria Math" panose="02040503050406030204" pitchFamily="18" charset="0"/>
                                </a:rPr>
                              </m:ctrlPr>
                            </m:dPr>
                            <m:e>
                              <m:m>
                                <m:mPr>
                                  <m:mcs>
                                    <m:mc>
                                      <m:mcPr>
                                        <m:count m:val="1"/>
                                        <m:mcJc m:val="center"/>
                                      </m:mcPr>
                                    </m:mc>
                                  </m:mcs>
                                  <m:ctrlPr>
                                    <a:rPr lang="en-US" b="1" i="1" smtClean="0">
                                      <a:solidFill>
                                        <a:srgbClr val="836967"/>
                                      </a:solidFill>
                                      <a:latin typeface="Cambria Math" panose="02040503050406030204" pitchFamily="18" charset="0"/>
                                    </a:rPr>
                                  </m:ctrlPr>
                                </m:mPr>
                                <m:mr>
                                  <m:e>
                                    <m:sSub>
                                      <m:sSubPr>
                                        <m:ctrlPr>
                                          <a:rPr lang="LID4096" b="1" i="1">
                                            <a:solidFill>
                                              <a:srgbClr val="836967"/>
                                            </a:solidFill>
                                            <a:latin typeface="Cambria Math" panose="02040503050406030204" pitchFamily="18" charset="0"/>
                                          </a:rPr>
                                        </m:ctrlPr>
                                      </m:sSubPr>
                                      <m:e>
                                        <m:r>
                                          <a:rPr lang="LID4096" b="1" i="1">
                                            <a:latin typeface="Cambria Math" panose="02040503050406030204" pitchFamily="18" charset="0"/>
                                          </a:rPr>
                                          <m:t>𝒕</m:t>
                                        </m:r>
                                      </m:e>
                                      <m:sub>
                                        <m:eqArr>
                                          <m:eqArrPr>
                                            <m:ctrlPr>
                                              <a:rPr lang="LID4096" b="1" i="1">
                                                <a:latin typeface="Cambria Math" panose="02040503050406030204" pitchFamily="18" charset="0"/>
                                              </a:rPr>
                                            </m:ctrlPr>
                                          </m:eqArrPr>
                                          <m:e>
                                            <m:r>
                                              <a:rPr lang="LID4096" b="1" i="1">
                                                <a:latin typeface="Cambria Math" panose="02040503050406030204" pitchFamily="18" charset="0"/>
                                              </a:rPr>
                                              <m:t>𝑨𝑩</m:t>
                                            </m:r>
                                          </m:e>
                                          <m:e/>
                                        </m:eqArr>
                                      </m:sub>
                                    </m:sSub>
                                  </m:e>
                                </m:mr>
                                <m:mr>
                                  <m:e>
                                    <m:m>
                                      <m:mPr>
                                        <m:mcs>
                                          <m:mc>
                                            <m:mcPr>
                                              <m:count m:val="1"/>
                                              <m:mcJc m:val="center"/>
                                            </m:mcPr>
                                          </m:mc>
                                        </m:mcs>
                                        <m:ctrlPr>
                                          <a:rPr lang="en-US" b="1" i="1">
                                            <a:solidFill>
                                              <a:srgbClr val="836967"/>
                                            </a:solidFill>
                                            <a:latin typeface="Cambria Math" panose="02040503050406030204" pitchFamily="18" charset="0"/>
                                          </a:rPr>
                                        </m:ctrlPr>
                                      </m:mPr>
                                      <m:mr>
                                        <m:e>
                                          <m:r>
                                            <m:rPr>
                                              <m:brk m:alnAt="7"/>
                                            </m:rPr>
                                            <a:rPr lang="en-US" b="1" i="1" smtClean="0">
                                              <a:solidFill>
                                                <a:srgbClr val="836967"/>
                                              </a:solidFill>
                                              <a:latin typeface="Cambria Math" panose="02040503050406030204" pitchFamily="18" charset="0"/>
                                            </a:rPr>
                                            <m:t>⋮</m:t>
                                          </m:r>
                                        </m:e>
                                      </m:mr>
                                      <m:mr>
                                        <m:e>
                                          <m:sSub>
                                            <m:sSubPr>
                                              <m:ctrlPr>
                                                <a:rPr lang="LID4096" b="1" i="1">
                                                  <a:solidFill>
                                                    <a:srgbClr val="836967"/>
                                                  </a:solidFill>
                                                  <a:latin typeface="Cambria Math" panose="02040503050406030204" pitchFamily="18" charset="0"/>
                                                </a:rPr>
                                              </m:ctrlPr>
                                            </m:sSubPr>
                                            <m:e>
                                              <m:r>
                                                <a:rPr lang="LID4096" b="1" i="1">
                                                  <a:latin typeface="Cambria Math" panose="02040503050406030204" pitchFamily="18" charset="0"/>
                                                </a:rPr>
                                                <m:t>𝒕</m:t>
                                              </m:r>
                                            </m:e>
                                            <m:sub>
                                              <m:r>
                                                <a:rPr lang="LID4096" b="1" i="1">
                                                  <a:latin typeface="Cambria Math" panose="02040503050406030204" pitchFamily="18" charset="0"/>
                                                </a:rPr>
                                                <m:t>𝑲𝑨</m:t>
                                              </m:r>
                                            </m:sub>
                                          </m:sSub>
                                        </m:e>
                                      </m:mr>
                                    </m:m>
                                  </m:e>
                                </m:mr>
                              </m:m>
                              <m:r>
                                <a:rPr lang="pt-BR" b="1" i="1" smtClean="0">
                                  <a:solidFill>
                                    <a:srgbClr val="836967"/>
                                  </a:solidFill>
                                  <a:latin typeface="Cambria Math" panose="02040503050406030204" pitchFamily="18" charset="0"/>
                                </a:rPr>
                                <m:t>  </m:t>
                              </m:r>
                              <m:m>
                                <m:mPr>
                                  <m:mcs>
                                    <m:mc>
                                      <m:mcPr>
                                        <m:count m:val="1"/>
                                        <m:mcJc m:val="center"/>
                                      </m:mcPr>
                                    </m:mc>
                                  </m:mcs>
                                  <m:ctrlPr>
                                    <a:rPr lang="en-US" b="1" i="1">
                                      <a:solidFill>
                                        <a:srgbClr val="836967"/>
                                      </a:solidFill>
                                      <a:latin typeface="Cambria Math" panose="02040503050406030204" pitchFamily="18" charset="0"/>
                                    </a:rPr>
                                  </m:ctrlPr>
                                </m:mPr>
                                <m:mr>
                                  <m:e>
                                    <m:r>
                                      <m:rPr>
                                        <m:brk m:alnAt="7"/>
                                      </m:rPr>
                                      <a:rPr lang="en-US" b="1" i="1" smtClean="0">
                                        <a:solidFill>
                                          <a:srgbClr val="836967"/>
                                        </a:solidFill>
                                        <a:latin typeface="Cambria Math" panose="02040503050406030204" pitchFamily="18" charset="0"/>
                                      </a:rPr>
                                      <m:t>⋯</m:t>
                                    </m:r>
                                  </m:e>
                                </m:mr>
                                <m:mr>
                                  <m:e>
                                    <m:m>
                                      <m:mPr>
                                        <m:mcs>
                                          <m:mc>
                                            <m:mcPr>
                                              <m:count m:val="1"/>
                                              <m:mcJc m:val="center"/>
                                            </m:mcPr>
                                          </m:mc>
                                        </m:mcs>
                                        <m:ctrlPr>
                                          <a:rPr lang="en-US" b="1" i="1" smtClean="0">
                                            <a:solidFill>
                                              <a:srgbClr val="836967"/>
                                            </a:solidFill>
                                            <a:latin typeface="Cambria Math" panose="02040503050406030204" pitchFamily="18" charset="0"/>
                                          </a:rPr>
                                        </m:ctrlPr>
                                      </m:mPr>
                                      <m:mr>
                                        <m:e>
                                          <m:r>
                                            <m:rPr>
                                              <m:brk m:alnAt="7"/>
                                            </m:rPr>
                                            <a:rPr lang="en-US" b="1" i="1" smtClean="0">
                                              <a:solidFill>
                                                <a:srgbClr val="836967"/>
                                              </a:solidFill>
                                              <a:latin typeface="Cambria Math" panose="02040503050406030204" pitchFamily="18" charset="0"/>
                                            </a:rPr>
                                            <m:t>⋱</m:t>
                                          </m:r>
                                        </m:e>
                                      </m:mr>
                                      <m:mr>
                                        <m:e>
                                          <m:r>
                                            <m:rPr>
                                              <m:brk m:alnAt="7"/>
                                            </m:rPr>
                                            <a:rPr lang="en-US" b="1" i="1">
                                              <a:solidFill>
                                                <a:srgbClr val="836967"/>
                                              </a:solidFill>
                                              <a:latin typeface="Cambria Math" panose="02040503050406030204" pitchFamily="18" charset="0"/>
                                            </a:rPr>
                                            <m:t>⋯</m:t>
                                          </m:r>
                                        </m:e>
                                      </m:mr>
                                    </m:m>
                                  </m:e>
                                </m:mr>
                              </m:m>
                              <m:r>
                                <a:rPr lang="pt-BR" b="1" i="1" smtClean="0">
                                  <a:solidFill>
                                    <a:srgbClr val="836967"/>
                                  </a:solidFill>
                                  <a:latin typeface="Cambria Math" panose="02040503050406030204" pitchFamily="18" charset="0"/>
                                </a:rPr>
                                <m:t>  </m:t>
                              </m:r>
                              <m:m>
                                <m:mPr>
                                  <m:mcs>
                                    <m:mc>
                                      <m:mcPr>
                                        <m:count m:val="1"/>
                                        <m:mcJc m:val="center"/>
                                      </m:mcPr>
                                    </m:mc>
                                  </m:mcs>
                                  <m:ctrlPr>
                                    <a:rPr lang="en-US" b="1" i="1">
                                      <a:solidFill>
                                        <a:srgbClr val="836967"/>
                                      </a:solidFill>
                                      <a:latin typeface="Cambria Math" panose="02040503050406030204" pitchFamily="18" charset="0"/>
                                    </a:rPr>
                                  </m:ctrlPr>
                                </m:mPr>
                                <m:mr>
                                  <m:e>
                                    <m:sSub>
                                      <m:sSubPr>
                                        <m:ctrlPr>
                                          <a:rPr lang="LID4096" b="1" i="1">
                                            <a:solidFill>
                                              <a:srgbClr val="836967"/>
                                            </a:solidFill>
                                            <a:latin typeface="Cambria Math" panose="02040503050406030204" pitchFamily="18" charset="0"/>
                                          </a:rPr>
                                        </m:ctrlPr>
                                      </m:sSubPr>
                                      <m:e>
                                        <m:r>
                                          <a:rPr lang="LID4096" b="1" i="1">
                                            <a:latin typeface="Cambria Math" panose="02040503050406030204" pitchFamily="18" charset="0"/>
                                          </a:rPr>
                                          <m:t>𝒕</m:t>
                                        </m:r>
                                      </m:e>
                                      <m:sub>
                                        <m:eqArr>
                                          <m:eqArrPr>
                                            <m:ctrlPr>
                                              <a:rPr lang="LID4096" b="1" i="1">
                                                <a:latin typeface="Cambria Math" panose="02040503050406030204" pitchFamily="18" charset="0"/>
                                              </a:rPr>
                                            </m:ctrlPr>
                                          </m:eqArrPr>
                                          <m:e>
                                            <m:r>
                                              <a:rPr lang="LID4096" b="1" i="1">
                                                <a:latin typeface="Cambria Math" panose="02040503050406030204" pitchFamily="18" charset="0"/>
                                              </a:rPr>
                                              <m:t>𝑨𝑲</m:t>
                                            </m:r>
                                          </m:e>
                                          <m:e/>
                                        </m:eqArr>
                                      </m:sub>
                                    </m:sSub>
                                  </m:e>
                                </m:mr>
                                <m:mr>
                                  <m:e>
                                    <m:m>
                                      <m:mPr>
                                        <m:mcs>
                                          <m:mc>
                                            <m:mcPr>
                                              <m:count m:val="1"/>
                                              <m:mcJc m:val="center"/>
                                            </m:mcPr>
                                          </m:mc>
                                        </m:mcs>
                                        <m:ctrlPr>
                                          <a:rPr lang="en-US" b="1" i="1">
                                            <a:solidFill>
                                              <a:srgbClr val="836967"/>
                                            </a:solidFill>
                                            <a:latin typeface="Cambria Math" panose="02040503050406030204" pitchFamily="18" charset="0"/>
                                          </a:rPr>
                                        </m:ctrlPr>
                                      </m:mPr>
                                      <m:mr>
                                        <m:e>
                                          <m:r>
                                            <m:rPr>
                                              <m:brk m:alnAt="7"/>
                                            </m:rPr>
                                            <a:rPr lang="en-US" b="1" i="1" smtClean="0">
                                              <a:solidFill>
                                                <a:srgbClr val="836967"/>
                                              </a:solidFill>
                                              <a:latin typeface="Cambria Math" panose="02040503050406030204" pitchFamily="18" charset="0"/>
                                            </a:rPr>
                                            <m:t>⋮</m:t>
                                          </m:r>
                                        </m:e>
                                      </m:mr>
                                      <m:mr>
                                        <m:e>
                                          <m:sSub>
                                            <m:sSubPr>
                                              <m:ctrlPr>
                                                <a:rPr lang="LID4096" b="1" i="1">
                                                  <a:solidFill>
                                                    <a:srgbClr val="836967"/>
                                                  </a:solidFill>
                                                  <a:latin typeface="Cambria Math" panose="02040503050406030204" pitchFamily="18" charset="0"/>
                                                </a:rPr>
                                              </m:ctrlPr>
                                            </m:sSubPr>
                                            <m:e>
                                              <m:r>
                                                <a:rPr lang="LID4096" b="1" i="1">
                                                  <a:latin typeface="Cambria Math" panose="02040503050406030204" pitchFamily="18" charset="0"/>
                                                </a:rPr>
                                                <m:t>𝒕</m:t>
                                              </m:r>
                                            </m:e>
                                            <m:sub>
                                              <m:r>
                                                <a:rPr lang="LID4096" b="1" i="1">
                                                  <a:latin typeface="Cambria Math" panose="02040503050406030204" pitchFamily="18" charset="0"/>
                                                </a:rPr>
                                                <m:t>𝑲𝑲</m:t>
                                              </m:r>
                                            </m:sub>
                                          </m:sSub>
                                        </m:e>
                                      </m:mr>
                                    </m:m>
                                  </m:e>
                                </m:mr>
                              </m:m>
                              <m:m>
                                <m:mPr>
                                  <m:plcHide m:val="on"/>
                                  <m:mcs>
                                    <m:mc>
                                      <m:mcPr>
                                        <m:count m:val="1"/>
                                        <m:mcJc m:val="center"/>
                                      </m:mcPr>
                                    </m:mc>
                                  </m:mcs>
                                  <m:ctrlPr>
                                    <a:rPr lang="LID4096" b="1" i="1" smtClean="0">
                                      <a:solidFill>
                                        <a:srgbClr val="836967"/>
                                      </a:solidFill>
                                      <a:latin typeface="Cambria Math" panose="02040503050406030204" pitchFamily="18" charset="0"/>
                                    </a:rPr>
                                  </m:ctrlPr>
                                </m:mPr>
                                <m:mr>
                                  <m:e/>
                                </m:mr>
                                <m:mr>
                                  <m:e/>
                                </m:mr>
                              </m:m>
                              <m:m>
                                <m:mPr>
                                  <m:plcHide m:val="on"/>
                                  <m:mcs>
                                    <m:mc>
                                      <m:mcPr>
                                        <m:count m:val="1"/>
                                        <m:mcJc m:val="center"/>
                                      </m:mcPr>
                                    </m:mc>
                                  </m:mcs>
                                  <m:ctrlPr>
                                    <a:rPr lang="LID4096" b="1" i="1">
                                      <a:solidFill>
                                        <a:srgbClr val="836967"/>
                                      </a:solidFill>
                                      <a:latin typeface="Cambria Math" panose="02040503050406030204" pitchFamily="18" charset="0"/>
                                    </a:rPr>
                                  </m:ctrlPr>
                                </m:mPr>
                                <m:mr>
                                  <m:e/>
                                </m:mr>
                                <m:mr>
                                  <m:e/>
                                </m:mr>
                              </m:m>
                            </m:e>
                          </m:d>
                        </m:oMath>
                      </m:oMathPara>
                    </a14:m>
                    <a:endParaRPr lang="LID4096" b="1" dirty="0"/>
                  </a:p>
                </p:txBody>
              </p:sp>
            </mc:Choice>
            <mc:Fallback xmlns="">
              <p:sp>
                <p:nvSpPr>
                  <p:cNvPr id="12" name="TextBox 11">
                    <a:extLst>
                      <a:ext uri="{FF2B5EF4-FFF2-40B4-BE49-F238E27FC236}">
                        <a16:creationId xmlns:a16="http://schemas.microsoft.com/office/drawing/2014/main" id="{A594FF1C-014F-26A1-FD93-AAA990DBC4E9}"/>
                      </a:ext>
                    </a:extLst>
                  </p:cNvPr>
                  <p:cNvSpPr txBox="1">
                    <a:spLocks noRot="1" noChangeAspect="1" noMove="1" noResize="1" noEditPoints="1" noAdjustHandles="1" noChangeArrowheads="1" noChangeShapeType="1" noTextEdit="1"/>
                  </p:cNvSpPr>
                  <p:nvPr/>
                </p:nvSpPr>
                <p:spPr>
                  <a:xfrm>
                    <a:off x="630365" y="3326209"/>
                    <a:ext cx="2191349" cy="1007455"/>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234423D-4996-E132-2405-A97B7C5412C8}"/>
                      </a:ext>
                    </a:extLst>
                  </p:cNvPr>
                  <p:cNvSpPr txBox="1"/>
                  <p:nvPr/>
                </p:nvSpPr>
                <p:spPr>
                  <a:xfrm>
                    <a:off x="580335" y="1976944"/>
                    <a:ext cx="3305611" cy="7228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LID4096" i="1" smtClean="0">
                                  <a:solidFill>
                                    <a:srgbClr val="836967"/>
                                  </a:solidFill>
                                  <a:latin typeface="Cambria Math" panose="02040503050406030204" pitchFamily="18" charset="0"/>
                                </a:rPr>
                              </m:ctrlPr>
                            </m:sSubPr>
                            <m:e>
                              <m:r>
                                <a:rPr lang="LID4096" i="1">
                                  <a:latin typeface="Cambria Math" panose="02040503050406030204" pitchFamily="18" charset="0"/>
                                </a:rPr>
                                <m:t>𝑍</m:t>
                              </m:r>
                            </m:e>
                            <m:sub>
                              <m:sSub>
                                <m:sSubPr>
                                  <m:ctrlPr>
                                    <a:rPr lang="LID4096" i="1">
                                      <a:solidFill>
                                        <a:srgbClr val="836967"/>
                                      </a:solidFill>
                                      <a:latin typeface="Cambria Math" panose="02040503050406030204" pitchFamily="18" charset="0"/>
                                    </a:rPr>
                                  </m:ctrlPr>
                                </m:sSubPr>
                                <m:e>
                                  <m:r>
                                    <a:rPr lang="LID4096" i="0">
                                      <a:latin typeface="Cambria Math" panose="02040503050406030204" pitchFamily="18" charset="0"/>
                                    </a:rPr>
                                    <m:t>1</m:t>
                                  </m:r>
                                </m:e>
                                <m:sub>
                                  <m:d>
                                    <m:dPr>
                                      <m:sepChr m:val=","/>
                                      <m:ctrlPr>
                                        <a:rPr lang="LID4096" i="1">
                                          <a:latin typeface="Cambria Math" panose="02040503050406030204" pitchFamily="18" charset="0"/>
                                        </a:rPr>
                                      </m:ctrlPr>
                                    </m:dPr>
                                    <m:e>
                                      <m:r>
                                        <a:rPr lang="LID4096" i="1">
                                          <a:latin typeface="Cambria Math" panose="02040503050406030204" pitchFamily="18" charset="0"/>
                                        </a:rPr>
                                        <m:t>𝐴</m:t>
                                      </m:r>
                                    </m:e>
                                    <m:e>
                                      <m:r>
                                        <a:rPr lang="LID4096" i="1">
                                          <a:latin typeface="Cambria Math" panose="02040503050406030204" pitchFamily="18" charset="0"/>
                                        </a:rPr>
                                        <m:t>𝐵</m:t>
                                      </m:r>
                                    </m:e>
                                  </m:d>
                                </m:sub>
                              </m:sSub>
                            </m:sub>
                          </m:sSub>
                          <m:r>
                            <a:rPr lang="LID4096" i="0">
                              <a:latin typeface="Cambria Math" panose="02040503050406030204" pitchFamily="18" charset="0"/>
                            </a:rPr>
                            <m:t>=</m:t>
                          </m:r>
                          <m:f>
                            <m:fPr>
                              <m:ctrlPr>
                                <a:rPr lang="LID4096" i="1">
                                  <a:solidFill>
                                    <a:srgbClr val="836967"/>
                                  </a:solidFill>
                                  <a:latin typeface="Cambria Math" panose="02040503050406030204" pitchFamily="18" charset="0"/>
                                </a:rPr>
                              </m:ctrlPr>
                            </m:fPr>
                            <m:num>
                              <m:d>
                                <m:dPr>
                                  <m:begChr m:val=""/>
                                  <m:ctrlPr>
                                    <a:rPr lang="LID4096" i="1">
                                      <a:latin typeface="Cambria Math" panose="02040503050406030204" pitchFamily="18" charset="0"/>
                                    </a:rPr>
                                  </m:ctrlPr>
                                </m:dPr>
                                <m:e>
                                  <m:nary>
                                    <m:naryPr>
                                      <m:chr m:val="∏"/>
                                      <m:limLoc m:val="subSup"/>
                                      <m:supHide m:val="on"/>
                                      <m:ctrlPr>
                                        <a:rPr lang="LID4096" i="1">
                                          <a:latin typeface="Cambria Math" panose="02040503050406030204" pitchFamily="18" charset="0"/>
                                        </a:rPr>
                                      </m:ctrlPr>
                                    </m:naryPr>
                                    <m:sub>
                                      <m:r>
                                        <a:rPr lang="LID4096" i="1">
                                          <a:latin typeface="Cambria Math" panose="02040503050406030204" pitchFamily="18" charset="0"/>
                                        </a:rPr>
                                        <m:t>𝑚</m:t>
                                      </m:r>
                                      <m:r>
                                        <a:rPr lang="LID4096" i="0">
                                          <a:latin typeface="Cambria Math" panose="02040503050406030204" pitchFamily="18" charset="0"/>
                                        </a:rPr>
                                        <m:t>≠</m:t>
                                      </m:r>
                                      <m:r>
                                        <a:rPr lang="LID4096" i="1">
                                          <a:latin typeface="Cambria Math" panose="02040503050406030204" pitchFamily="18" charset="0"/>
                                        </a:rPr>
                                        <m:t>𝑖</m:t>
                                      </m:r>
                                    </m:sub>
                                    <m:sup/>
                                    <m:e>
                                      <m:d>
                                        <m:dPr>
                                          <m:endChr m:val=""/>
                                          <m:ctrlPr>
                                            <a:rPr lang="LID4096" i="1">
                                              <a:latin typeface="Cambria Math" panose="02040503050406030204" pitchFamily="18" charset="0"/>
                                            </a:rPr>
                                          </m:ctrlPr>
                                        </m:dPr>
                                        <m:e>
                                          <m:sSub>
                                            <m:sSubPr>
                                              <m:ctrlPr>
                                                <a:rPr lang="LID4096" i="1">
                                                  <a:solidFill>
                                                    <a:srgbClr val="836967"/>
                                                  </a:solidFill>
                                                  <a:latin typeface="Cambria Math" panose="02040503050406030204" pitchFamily="18" charset="0"/>
                                                </a:rPr>
                                              </m:ctrlPr>
                                            </m:sSubPr>
                                            <m:e>
                                              <m:r>
                                                <a:rPr lang="LID4096" i="1">
                                                  <a:latin typeface="Cambria Math" panose="02040503050406030204" pitchFamily="18" charset="0"/>
                                                </a:rPr>
                                                <m:t>𝜆</m:t>
                                              </m:r>
                                            </m:e>
                                            <m:sub>
                                              <m:r>
                                                <a:rPr lang="LID4096" i="1">
                                                  <a:latin typeface="Cambria Math" panose="02040503050406030204" pitchFamily="18" charset="0"/>
                                                </a:rPr>
                                                <m:t>𝑚</m:t>
                                              </m:r>
                                            </m:sub>
                                          </m:sSub>
                                        </m:e>
                                      </m:d>
                                    </m:e>
                                  </m:nary>
                                  <m:r>
                                    <a:rPr lang="LID4096" i="1">
                                      <a:latin typeface="Cambria Math" panose="02040503050406030204" pitchFamily="18" charset="0"/>
                                    </a:rPr>
                                    <m:t>𝐼</m:t>
                                  </m:r>
                                  <m:r>
                                    <a:rPr lang="LID4096" i="0">
                                      <a:latin typeface="Cambria Math" panose="02040503050406030204" pitchFamily="18" charset="0"/>
                                    </a:rPr>
                                    <m:t>−</m:t>
                                  </m:r>
                                  <m:r>
                                    <a:rPr lang="pt-BR" b="0" i="1" smtClean="0">
                                      <a:latin typeface="Cambria Math" panose="02040503050406030204" pitchFamily="18" charset="0"/>
                                    </a:rPr>
                                    <m:t>𝑅</m:t>
                                  </m:r>
                                </m:e>
                              </m:d>
                            </m:num>
                            <m:den>
                              <m:nary>
                                <m:naryPr>
                                  <m:chr m:val="∏"/>
                                  <m:limLoc m:val="subSup"/>
                                  <m:supHide m:val="on"/>
                                  <m:ctrlPr>
                                    <a:rPr lang="LID4096" i="1">
                                      <a:latin typeface="Cambria Math" panose="02040503050406030204" pitchFamily="18" charset="0"/>
                                    </a:rPr>
                                  </m:ctrlPr>
                                </m:naryPr>
                                <m:sub>
                                  <m:r>
                                    <a:rPr lang="LID4096" i="1">
                                      <a:latin typeface="Cambria Math" panose="02040503050406030204" pitchFamily="18" charset="0"/>
                                    </a:rPr>
                                    <m:t>𝑚</m:t>
                                  </m:r>
                                  <m:r>
                                    <a:rPr lang="LID4096">
                                      <a:latin typeface="Cambria Math" panose="02040503050406030204" pitchFamily="18" charset="0"/>
                                    </a:rPr>
                                    <m:t>≠</m:t>
                                  </m:r>
                                  <m:r>
                                    <a:rPr lang="LID4096" i="1">
                                      <a:latin typeface="Cambria Math" panose="02040503050406030204" pitchFamily="18" charset="0"/>
                                    </a:rPr>
                                    <m:t>𝑖</m:t>
                                  </m:r>
                                </m:sub>
                                <m:sup/>
                                <m:e>
                                  <m:r>
                                    <a:rPr lang="pt-BR" i="1">
                                      <a:latin typeface="Cambria Math" panose="02040503050406030204" pitchFamily="18" charset="0"/>
                                    </a:rPr>
                                    <m:t>(</m:t>
                                  </m:r>
                                  <m:sSub>
                                    <m:sSubPr>
                                      <m:ctrlPr>
                                        <a:rPr lang="LID4096" i="1">
                                          <a:solidFill>
                                            <a:srgbClr val="836967"/>
                                          </a:solidFill>
                                          <a:latin typeface="Cambria Math" panose="02040503050406030204" pitchFamily="18" charset="0"/>
                                        </a:rPr>
                                      </m:ctrlPr>
                                    </m:sSubPr>
                                    <m:e>
                                      <m:r>
                                        <a:rPr lang="LID4096" i="1">
                                          <a:latin typeface="Cambria Math" panose="02040503050406030204" pitchFamily="18" charset="0"/>
                                        </a:rPr>
                                        <m:t>𝜆</m:t>
                                      </m:r>
                                    </m:e>
                                    <m:sub>
                                      <m:r>
                                        <a:rPr lang="LID4096" i="1">
                                          <a:latin typeface="Cambria Math" panose="02040503050406030204" pitchFamily="18" charset="0"/>
                                        </a:rPr>
                                        <m:t>𝑚</m:t>
                                      </m:r>
                                    </m:sub>
                                  </m:sSub>
                                  <m:r>
                                    <a:rPr lang="LID4096">
                                      <a:latin typeface="Cambria Math" panose="02040503050406030204" pitchFamily="18" charset="0"/>
                                    </a:rPr>
                                    <m:t>−</m:t>
                                  </m:r>
                                  <m:sSub>
                                    <m:sSubPr>
                                      <m:ctrlPr>
                                        <a:rPr lang="LID4096" i="1">
                                          <a:solidFill>
                                            <a:srgbClr val="836967"/>
                                          </a:solidFill>
                                          <a:latin typeface="Cambria Math" panose="02040503050406030204" pitchFamily="18" charset="0"/>
                                        </a:rPr>
                                      </m:ctrlPr>
                                    </m:sSubPr>
                                    <m:e>
                                      <m:r>
                                        <a:rPr lang="LID4096" i="1">
                                          <a:latin typeface="Cambria Math" panose="02040503050406030204" pitchFamily="18" charset="0"/>
                                        </a:rPr>
                                        <m:t>𝜆</m:t>
                                      </m:r>
                                    </m:e>
                                    <m:sub>
                                      <m:r>
                                        <a:rPr lang="LID4096" i="1">
                                          <a:latin typeface="Cambria Math" panose="02040503050406030204" pitchFamily="18" charset="0"/>
                                        </a:rPr>
                                        <m:t>𝑖</m:t>
                                      </m:r>
                                    </m:sub>
                                  </m:sSub>
                                  <m:r>
                                    <a:rPr lang="pt-BR" i="1">
                                      <a:latin typeface="Cambria Math" panose="02040503050406030204" pitchFamily="18" charset="0"/>
                                    </a:rPr>
                                    <m:t>)</m:t>
                                  </m:r>
                                </m:e>
                              </m:nary>
                              <m:r>
                                <a:rPr lang="LID4096" i="1" smtClean="0">
                                  <a:latin typeface="Cambria Math" panose="02040503050406030204" pitchFamily="18" charset="0"/>
                                </a:rPr>
                                <m:t> </m:t>
                              </m:r>
                            </m:den>
                          </m:f>
                        </m:oMath>
                      </m:oMathPara>
                    </a14:m>
                    <a:endParaRPr lang="LID4096" dirty="0"/>
                  </a:p>
                </p:txBody>
              </p:sp>
            </mc:Choice>
            <mc:Fallback xmlns="">
              <p:sp>
                <p:nvSpPr>
                  <p:cNvPr id="14" name="TextBox 13">
                    <a:extLst>
                      <a:ext uri="{FF2B5EF4-FFF2-40B4-BE49-F238E27FC236}">
                        <a16:creationId xmlns:a16="http://schemas.microsoft.com/office/drawing/2014/main" id="{8234423D-4996-E132-2405-A97B7C5412C8}"/>
                      </a:ext>
                    </a:extLst>
                  </p:cNvPr>
                  <p:cNvSpPr txBox="1">
                    <a:spLocks noRot="1" noChangeAspect="1" noMove="1" noResize="1" noEditPoints="1" noAdjustHandles="1" noChangeArrowheads="1" noChangeShapeType="1" noTextEdit="1"/>
                  </p:cNvSpPr>
                  <p:nvPr/>
                </p:nvSpPr>
                <p:spPr>
                  <a:xfrm>
                    <a:off x="580335" y="1976944"/>
                    <a:ext cx="3305611" cy="722890"/>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546A1C-DBB5-6FA2-86D4-9DC542EB69B0}"/>
                      </a:ext>
                    </a:extLst>
                  </p:cNvPr>
                  <p:cNvSpPr txBox="1"/>
                  <p:nvPr/>
                </p:nvSpPr>
                <p:spPr>
                  <a:xfrm>
                    <a:off x="1851487" y="2846623"/>
                    <a:ext cx="3017919" cy="37901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LID4096" sz="1600" b="1" i="1">
                                  <a:solidFill>
                                    <a:srgbClr val="836967"/>
                                  </a:solidFill>
                                  <a:latin typeface="Cambria Math" panose="02040503050406030204" pitchFamily="18" charset="0"/>
                                </a:rPr>
                              </m:ctrlPr>
                            </m:sSubPr>
                            <m:e>
                              <m:r>
                                <a:rPr lang="LID4096" sz="1600" b="1" i="0">
                                  <a:latin typeface="Cambria Math" panose="02040503050406030204" pitchFamily="18" charset="0"/>
                                </a:rPr>
                                <m:t>𝐩</m:t>
                              </m:r>
                            </m:e>
                            <m:sub>
                              <m:r>
                                <a:rPr lang="LID4096" sz="1600" b="1" i="0">
                                  <a:latin typeface="Cambria Math" panose="02040503050406030204" pitchFamily="18" charset="0"/>
                                </a:rPr>
                                <m:t>𝐣</m:t>
                              </m:r>
                            </m:sub>
                          </m:sSub>
                          <m:d>
                            <m:dPr>
                              <m:begChr m:val="["/>
                              <m:endChr m:val="]"/>
                              <m:ctrlPr>
                                <a:rPr lang="LID4096" sz="1600" b="1" i="1">
                                  <a:latin typeface="Cambria Math" panose="02040503050406030204" pitchFamily="18" charset="0"/>
                                </a:rPr>
                              </m:ctrlPr>
                            </m:dPr>
                            <m:e>
                              <m:r>
                                <a:rPr lang="LID4096" sz="1600" b="1" i="0">
                                  <a:latin typeface="Cambria Math" panose="02040503050406030204" pitchFamily="18" charset="0"/>
                                </a:rPr>
                                <m:t> </m:t>
                              </m:r>
                              <m:r>
                                <a:rPr lang="LID4096" sz="1600" b="1" i="0">
                                  <a:latin typeface="Cambria Math" panose="02040503050406030204" pitchFamily="18" charset="0"/>
                                </a:rPr>
                                <m:t>𝟐</m:t>
                              </m:r>
                              <m:sSub>
                                <m:sSubPr>
                                  <m:ctrlPr>
                                    <a:rPr lang="LID4096" sz="1600" b="1" i="1">
                                      <a:solidFill>
                                        <a:srgbClr val="836967"/>
                                      </a:solidFill>
                                      <a:latin typeface="Cambria Math" panose="02040503050406030204" pitchFamily="18" charset="0"/>
                                    </a:rPr>
                                  </m:ctrlPr>
                                </m:sSubPr>
                                <m:e>
                                  <m:r>
                                    <a:rPr lang="LID4096" sz="1600" b="1" i="0">
                                      <a:latin typeface="Cambria Math" panose="02040503050406030204" pitchFamily="18" charset="0"/>
                                    </a:rPr>
                                    <m:t>𝐭</m:t>
                                  </m:r>
                                </m:e>
                                <m:sub>
                                  <m:r>
                                    <a:rPr lang="LID4096" sz="1600" b="1" i="0">
                                      <a:latin typeface="Cambria Math" panose="02040503050406030204" pitchFamily="18" charset="0"/>
                                    </a:rPr>
                                    <m:t>𝐣𝐤</m:t>
                                  </m:r>
                                </m:sub>
                              </m:sSub>
                              <m:d>
                                <m:dPr>
                                  <m:ctrlPr>
                                    <a:rPr lang="LID4096" sz="1600" b="1" i="1">
                                      <a:latin typeface="Cambria Math" panose="02040503050406030204" pitchFamily="18" charset="0"/>
                                    </a:rPr>
                                  </m:ctrlPr>
                                </m:dPr>
                                <m:e>
                                  <m:r>
                                    <a:rPr lang="LID4096" sz="1600" b="1" i="0">
                                      <a:latin typeface="Cambria Math" panose="02040503050406030204" pitchFamily="18" charset="0"/>
                                    </a:rPr>
                                    <m:t>𝟎</m:t>
                                  </m:r>
                                </m:e>
                              </m:d>
                              <m:r>
                                <a:rPr lang="LID4096" sz="1600" b="1" i="0">
                                  <a:latin typeface="Cambria Math" panose="02040503050406030204" pitchFamily="18" charset="0"/>
                                </a:rPr>
                                <m:t>−</m:t>
                              </m:r>
                              <m:sSub>
                                <m:sSubPr>
                                  <m:ctrlPr>
                                    <a:rPr lang="LID4096" sz="1600" b="1" i="1">
                                      <a:solidFill>
                                        <a:srgbClr val="836967"/>
                                      </a:solidFill>
                                      <a:latin typeface="Cambria Math" panose="02040503050406030204" pitchFamily="18" charset="0"/>
                                    </a:rPr>
                                  </m:ctrlPr>
                                </m:sSubPr>
                                <m:e>
                                  <m:r>
                                    <a:rPr lang="LID4096" sz="1600" b="1" i="0">
                                      <a:latin typeface="Cambria Math" panose="02040503050406030204" pitchFamily="18" charset="0"/>
                                    </a:rPr>
                                    <m:t>𝐭</m:t>
                                  </m:r>
                                </m:e>
                                <m:sub>
                                  <m:r>
                                    <a:rPr lang="LID4096" sz="1600" b="1" i="0">
                                      <a:latin typeface="Cambria Math" panose="02040503050406030204" pitchFamily="18" charset="0"/>
                                    </a:rPr>
                                    <m:t>𝐣𝐤</m:t>
                                  </m:r>
                                </m:sub>
                              </m:sSub>
                              <m:d>
                                <m:dPr>
                                  <m:ctrlPr>
                                    <a:rPr lang="LID4096" sz="1600" b="1" i="1">
                                      <a:latin typeface="Cambria Math" panose="02040503050406030204" pitchFamily="18" charset="0"/>
                                    </a:rPr>
                                  </m:ctrlPr>
                                </m:dPr>
                                <m:e>
                                  <m:r>
                                    <a:rPr lang="LID4096" sz="1600" b="1" i="0">
                                      <a:latin typeface="Cambria Math" panose="02040503050406030204" pitchFamily="18" charset="0"/>
                                    </a:rPr>
                                    <m:t>𝐡</m:t>
                                  </m:r>
                                </m:e>
                              </m:d>
                              <m:r>
                                <a:rPr lang="LID4096" sz="1600" b="1" i="0">
                                  <a:latin typeface="Cambria Math" panose="02040503050406030204" pitchFamily="18" charset="0"/>
                                </a:rPr>
                                <m:t>−</m:t>
                              </m:r>
                              <m:sSub>
                                <m:sSubPr>
                                  <m:ctrlPr>
                                    <a:rPr lang="LID4096" sz="1600" b="1" i="1">
                                      <a:solidFill>
                                        <a:srgbClr val="836967"/>
                                      </a:solidFill>
                                      <a:latin typeface="Cambria Math" panose="02040503050406030204" pitchFamily="18" charset="0"/>
                                    </a:rPr>
                                  </m:ctrlPr>
                                </m:sSubPr>
                                <m:e>
                                  <m:r>
                                    <a:rPr lang="LID4096" sz="1600" b="1" i="0">
                                      <a:latin typeface="Cambria Math" panose="02040503050406030204" pitchFamily="18" charset="0"/>
                                    </a:rPr>
                                    <m:t>𝐭</m:t>
                                  </m:r>
                                </m:e>
                                <m:sub>
                                  <m:r>
                                    <a:rPr lang="LID4096" sz="1600" b="1" i="0">
                                      <a:latin typeface="Cambria Math" panose="02040503050406030204" pitchFamily="18" charset="0"/>
                                    </a:rPr>
                                    <m:t>𝐣𝐤</m:t>
                                  </m:r>
                                </m:sub>
                              </m:sSub>
                              <m:d>
                                <m:dPr>
                                  <m:ctrlPr>
                                    <a:rPr lang="LID4096" sz="1600" b="1" i="1">
                                      <a:latin typeface="Cambria Math" panose="02040503050406030204" pitchFamily="18" charset="0"/>
                                    </a:rPr>
                                  </m:ctrlPr>
                                </m:dPr>
                                <m:e>
                                  <m:r>
                                    <a:rPr lang="LID4096" sz="1600" b="1" i="0">
                                      <a:latin typeface="Cambria Math" panose="02040503050406030204" pitchFamily="18" charset="0"/>
                                    </a:rPr>
                                    <m:t>−</m:t>
                                  </m:r>
                                  <m:r>
                                    <a:rPr lang="LID4096" sz="1600" b="1" i="0">
                                      <a:latin typeface="Cambria Math" panose="02040503050406030204" pitchFamily="18" charset="0"/>
                                    </a:rPr>
                                    <m:t>𝐡</m:t>
                                  </m:r>
                                </m:e>
                              </m:d>
                              <m:r>
                                <a:rPr lang="LID4096" sz="1600" b="1" i="0">
                                  <a:latin typeface="Cambria Math" panose="02040503050406030204" pitchFamily="18" charset="0"/>
                                </a:rPr>
                                <m:t> </m:t>
                              </m:r>
                            </m:e>
                          </m:d>
                        </m:oMath>
                      </m:oMathPara>
                    </a14:m>
                    <a:endParaRPr lang="LID4096" sz="1600" b="1" dirty="0"/>
                  </a:p>
                </p:txBody>
              </p:sp>
            </mc:Choice>
            <mc:Fallback xmlns="">
              <p:sp>
                <p:nvSpPr>
                  <p:cNvPr id="15" name="TextBox 14">
                    <a:extLst>
                      <a:ext uri="{FF2B5EF4-FFF2-40B4-BE49-F238E27FC236}">
                        <a16:creationId xmlns:a16="http://schemas.microsoft.com/office/drawing/2014/main" id="{45546A1C-DBB5-6FA2-86D4-9DC542EB69B0}"/>
                      </a:ext>
                    </a:extLst>
                  </p:cNvPr>
                  <p:cNvSpPr txBox="1">
                    <a:spLocks noRot="1" noChangeAspect="1" noMove="1" noResize="1" noEditPoints="1" noAdjustHandles="1" noChangeArrowheads="1" noChangeShapeType="1" noTextEdit="1"/>
                  </p:cNvSpPr>
                  <p:nvPr/>
                </p:nvSpPr>
                <p:spPr>
                  <a:xfrm>
                    <a:off x="1851487" y="2846623"/>
                    <a:ext cx="3017919" cy="379015"/>
                  </a:xfrm>
                  <a:prstGeom prst="rect">
                    <a:avLst/>
                  </a:prstGeom>
                  <a:blipFill>
                    <a:blip r:embed="rId8"/>
                    <a:stretch>
                      <a:fillRect b="-8065"/>
                    </a:stretch>
                  </a:blipFill>
                </p:spPr>
                <p:txBody>
                  <a:bodyPr/>
                  <a:lstStyle/>
                  <a:p>
                    <a:r>
                      <a:rPr lang="LID4096">
                        <a:noFill/>
                      </a:rPr>
                      <a:t> </a:t>
                    </a:r>
                  </a:p>
                </p:txBody>
              </p:sp>
            </mc:Fallback>
          </mc:AlternateContent>
        </p:grpSp>
        <p:sp>
          <p:nvSpPr>
            <p:cNvPr id="17" name="TextBox 16">
              <a:extLst>
                <a:ext uri="{FF2B5EF4-FFF2-40B4-BE49-F238E27FC236}">
                  <a16:creationId xmlns:a16="http://schemas.microsoft.com/office/drawing/2014/main" id="{6B711737-A436-23C9-7384-5AC379391B8A}"/>
                </a:ext>
              </a:extLst>
            </p:cNvPr>
            <p:cNvSpPr txBox="1"/>
            <p:nvPr/>
          </p:nvSpPr>
          <p:spPr>
            <a:xfrm>
              <a:off x="3337853" y="3252846"/>
              <a:ext cx="1401751" cy="627422"/>
            </a:xfrm>
            <a:prstGeom prst="rect">
              <a:avLst/>
            </a:prstGeom>
            <a:noFill/>
          </p:spPr>
          <p:txBody>
            <a:bodyPr wrap="none" lIns="0" tIns="0" rIns="0" bIns="0" rtlCol="0" anchor="ctr" anchorCtr="0">
              <a:noAutofit/>
            </a:bodyPr>
            <a:lstStyle/>
            <a:p>
              <a:pPr algn="r"/>
              <a:r>
                <a:rPr lang="en-US" sz="1600" dirty="0">
                  <a:solidFill>
                    <a:srgbClr val="0000FF"/>
                  </a:solidFill>
                </a:rPr>
                <a:t>Variogram = </a:t>
              </a:r>
              <a:r>
                <a:rPr lang="en-US" sz="1600" dirty="0"/>
                <a:t>Transiogram</a:t>
              </a:r>
            </a:p>
          </p:txBody>
        </p:sp>
      </p:grpSp>
      <p:graphicFrame>
        <p:nvGraphicFramePr>
          <p:cNvPr id="2" name="Table 1">
            <a:extLst>
              <a:ext uri="{FF2B5EF4-FFF2-40B4-BE49-F238E27FC236}">
                <a16:creationId xmlns:a16="http://schemas.microsoft.com/office/drawing/2014/main" id="{64673D7B-D2B3-011D-12C0-42C789CA5452}"/>
              </a:ext>
            </a:extLst>
          </p:cNvPr>
          <p:cNvGraphicFramePr>
            <a:graphicFrameLocks noGrp="1"/>
          </p:cNvGraphicFramePr>
          <p:nvPr/>
        </p:nvGraphicFramePr>
        <p:xfrm>
          <a:off x="663776" y="4935287"/>
          <a:ext cx="2769262" cy="1479857"/>
        </p:xfrm>
        <a:graphic>
          <a:graphicData uri="http://schemas.openxmlformats.org/drawingml/2006/table">
            <a:tbl>
              <a:tblPr firstRow="1" firstCol="1" bandRow="1"/>
              <a:tblGrid>
                <a:gridCol w="465695">
                  <a:extLst>
                    <a:ext uri="{9D8B030D-6E8A-4147-A177-3AD203B41FA5}">
                      <a16:colId xmlns:a16="http://schemas.microsoft.com/office/drawing/2014/main" val="707153419"/>
                    </a:ext>
                  </a:extLst>
                </a:gridCol>
                <a:gridCol w="514321">
                  <a:extLst>
                    <a:ext uri="{9D8B030D-6E8A-4147-A177-3AD203B41FA5}">
                      <a16:colId xmlns:a16="http://schemas.microsoft.com/office/drawing/2014/main" val="2929948205"/>
                    </a:ext>
                  </a:extLst>
                </a:gridCol>
                <a:gridCol w="514321">
                  <a:extLst>
                    <a:ext uri="{9D8B030D-6E8A-4147-A177-3AD203B41FA5}">
                      <a16:colId xmlns:a16="http://schemas.microsoft.com/office/drawing/2014/main" val="3552389237"/>
                    </a:ext>
                  </a:extLst>
                </a:gridCol>
                <a:gridCol w="514321">
                  <a:extLst>
                    <a:ext uri="{9D8B030D-6E8A-4147-A177-3AD203B41FA5}">
                      <a16:colId xmlns:a16="http://schemas.microsoft.com/office/drawing/2014/main" val="1088046709"/>
                    </a:ext>
                  </a:extLst>
                </a:gridCol>
                <a:gridCol w="168666">
                  <a:extLst>
                    <a:ext uri="{9D8B030D-6E8A-4147-A177-3AD203B41FA5}">
                      <a16:colId xmlns:a16="http://schemas.microsoft.com/office/drawing/2014/main" val="3870453749"/>
                    </a:ext>
                  </a:extLst>
                </a:gridCol>
                <a:gridCol w="591938">
                  <a:extLst>
                    <a:ext uri="{9D8B030D-6E8A-4147-A177-3AD203B41FA5}">
                      <a16:colId xmlns:a16="http://schemas.microsoft.com/office/drawing/2014/main" val="36484283"/>
                    </a:ext>
                  </a:extLst>
                </a:gridCol>
              </a:tblGrid>
              <a:tr h="377135">
                <a:tc>
                  <a:txBody>
                    <a:bodyPr/>
                    <a:lstStyle/>
                    <a:p>
                      <a:pPr marL="0" marR="0" algn="ctr">
                        <a:lnSpc>
                          <a:spcPct val="100000"/>
                        </a:lnSpc>
                        <a:spcBef>
                          <a:spcPts val="0"/>
                        </a:spcBef>
                        <a:spcAft>
                          <a:spcPts val="0"/>
                        </a:spcAft>
                      </a:pPr>
                      <a:r>
                        <a:rPr lang="pt-BR" sz="1400">
                          <a:solidFill>
                            <a:srgbClr val="000000"/>
                          </a:solidFill>
                          <a:effectLst/>
                          <a:latin typeface="Calibri Light" panose="020F0302020204030204" pitchFamily="34" charset="0"/>
                          <a:ea typeface="Times New Roman" panose="02020603050405020304" pitchFamily="18" charset="0"/>
                        </a:rPr>
                        <a:t>| T |</a:t>
                      </a:r>
                      <a:endParaRPr lang="pt-BR" sz="1600">
                        <a:solidFill>
                          <a:srgbClr val="000000"/>
                        </a:solidFill>
                        <a:effectLst/>
                        <a:latin typeface="Times New Roman" panose="02020603050405020304" pitchFamily="18" charset="0"/>
                        <a:ea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pt-BR" sz="2000" b="1" dirty="0">
                          <a:solidFill>
                            <a:srgbClr val="000000"/>
                          </a:solidFill>
                          <a:effectLst/>
                          <a:highlight>
                            <a:srgbClr val="FFF6DD"/>
                          </a:highlight>
                          <a:latin typeface="Calibri Light" panose="020F0302020204030204" pitchFamily="34" charset="0"/>
                          <a:ea typeface="Times New Roman" panose="02020603050405020304" pitchFamily="18" charset="0"/>
                        </a:rPr>
                        <a:t>A</a:t>
                      </a:r>
                      <a:endParaRPr lang="pt-BR" sz="3200" b="1" dirty="0">
                        <a:solidFill>
                          <a:srgbClr val="000000"/>
                        </a:solidFill>
                        <a:effectLst/>
                        <a:highlight>
                          <a:srgbClr val="FFF6DD"/>
                        </a:highligh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DD"/>
                    </a:solidFill>
                  </a:tcPr>
                </a:tc>
                <a:tc>
                  <a:txBody>
                    <a:bodyPr/>
                    <a:lstStyle/>
                    <a:p>
                      <a:pPr marL="0" marR="0" algn="ctr">
                        <a:lnSpc>
                          <a:spcPct val="100000"/>
                        </a:lnSpc>
                        <a:spcBef>
                          <a:spcPts val="0"/>
                        </a:spcBef>
                        <a:spcAft>
                          <a:spcPts val="0"/>
                        </a:spcAft>
                      </a:pPr>
                      <a:r>
                        <a:rPr lang="pt-BR" sz="2000" b="1" dirty="0">
                          <a:solidFill>
                            <a:srgbClr val="000000"/>
                          </a:solidFill>
                          <a:effectLst/>
                          <a:highlight>
                            <a:srgbClr val="FFCDCD"/>
                          </a:highlight>
                          <a:latin typeface="Calibri Light" panose="020F0302020204030204" pitchFamily="34" charset="0"/>
                          <a:ea typeface="Times New Roman" panose="02020603050405020304" pitchFamily="18" charset="0"/>
                        </a:rPr>
                        <a:t>B</a:t>
                      </a:r>
                      <a:endParaRPr lang="pt-BR" sz="3200" b="1" dirty="0">
                        <a:solidFill>
                          <a:srgbClr val="000000"/>
                        </a:solidFill>
                        <a:effectLst/>
                        <a:highlight>
                          <a:srgbClr val="FFCDCD"/>
                        </a:highligh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DCD"/>
                    </a:solidFill>
                  </a:tcPr>
                </a:tc>
                <a:tc>
                  <a:txBody>
                    <a:bodyPr/>
                    <a:lstStyle/>
                    <a:p>
                      <a:pPr marL="0" marR="0" algn="ctr">
                        <a:lnSpc>
                          <a:spcPct val="100000"/>
                        </a:lnSpc>
                        <a:spcBef>
                          <a:spcPts val="0"/>
                        </a:spcBef>
                        <a:spcAft>
                          <a:spcPts val="0"/>
                        </a:spcAft>
                      </a:pPr>
                      <a:r>
                        <a:rPr lang="pt-BR" sz="2000" b="1" dirty="0">
                          <a:solidFill>
                            <a:srgbClr val="000000"/>
                          </a:solidFill>
                          <a:effectLst/>
                          <a:highlight>
                            <a:srgbClr val="D9D9D9"/>
                          </a:highlight>
                          <a:latin typeface="Calibri Light" panose="020F0302020204030204" pitchFamily="34" charset="0"/>
                          <a:ea typeface="Times New Roman" panose="02020603050405020304" pitchFamily="18" charset="0"/>
                        </a:rPr>
                        <a:t>C</a:t>
                      </a:r>
                      <a:endParaRPr lang="pt-BR" sz="3200" b="1" dirty="0">
                        <a:solidFill>
                          <a:srgbClr val="000000"/>
                        </a:solidFill>
                        <a:effectLst/>
                        <a:highlight>
                          <a:srgbClr val="D9D9D9"/>
                        </a:highligh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lnSpc>
                          <a:spcPct val="100000"/>
                        </a:lnSpc>
                        <a:spcBef>
                          <a:spcPts val="0"/>
                        </a:spcBef>
                        <a:spcAft>
                          <a:spcPts val="0"/>
                        </a:spcAft>
                      </a:pPr>
                      <a:r>
                        <a:rPr lang="pt-BR" sz="1050">
                          <a:solidFill>
                            <a:srgbClr val="000000"/>
                          </a:solidFill>
                          <a:effectLst/>
                          <a:latin typeface="Calibri Light" panose="020F0302020204030204" pitchFamily="34" charset="0"/>
                          <a:ea typeface="Times New Roman" panose="02020603050405020304" pitchFamily="18" charset="0"/>
                        </a:rPr>
                        <a:t> </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ctr">
                        <a:lnSpc>
                          <a:spcPct val="100000"/>
                        </a:lnSpc>
                        <a:spcBef>
                          <a:spcPts val="0"/>
                        </a:spcBef>
                        <a:spcAft>
                          <a:spcPts val="0"/>
                        </a:spcAft>
                      </a:pPr>
                      <a:r>
                        <a:rPr lang="pt-BR" sz="110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sym typeface="Symbol" panose="05050102010706020507" pitchFamily="18" charset="2"/>
                        </a:rPr>
                        <a:t></a:t>
                      </a:r>
                      <a:r>
                        <a:rPr lang="pt-BR" sz="1100">
                          <a:solidFill>
                            <a:srgbClr val="000000"/>
                          </a:solidFill>
                          <a:effectLst/>
                          <a:latin typeface="Calibri Light" panose="020F0302020204030204" pitchFamily="34" charset="0"/>
                          <a:ea typeface="Times New Roman" panose="02020603050405020304" pitchFamily="18" charset="0"/>
                        </a:rPr>
                        <a:t> </a:t>
                      </a:r>
                      <a:r>
                        <a:rPr lang="pt-BR" sz="1100" baseline="-25000">
                          <a:solidFill>
                            <a:srgbClr val="000000"/>
                          </a:solidFill>
                          <a:effectLst/>
                          <a:latin typeface="Calibri Light" panose="020F0302020204030204" pitchFamily="34" charset="0"/>
                          <a:ea typeface="Times New Roman" panose="02020603050405020304" pitchFamily="18" charset="0"/>
                        </a:rPr>
                        <a:t>j </a:t>
                      </a:r>
                      <a:r>
                        <a:rPr lang="pt-BR" sz="110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sym typeface="Symbol" panose="05050102010706020507" pitchFamily="18" charset="2"/>
                        </a:rPr>
                        <a:t></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1469327"/>
                  </a:ext>
                </a:extLst>
              </a:tr>
              <a:tr h="367574">
                <a:tc>
                  <a:txBody>
                    <a:bodyPr/>
                    <a:lstStyle/>
                    <a:p>
                      <a:pPr marL="0" marR="0" algn="ctr">
                        <a:lnSpc>
                          <a:spcPct val="100000"/>
                        </a:lnSpc>
                        <a:spcBef>
                          <a:spcPts val="0"/>
                        </a:spcBef>
                        <a:spcAft>
                          <a:spcPts val="0"/>
                        </a:spcAft>
                      </a:pPr>
                      <a:r>
                        <a:rPr lang="pt-BR" sz="2000" b="1" dirty="0">
                          <a:solidFill>
                            <a:srgbClr val="000000"/>
                          </a:solidFill>
                          <a:effectLst/>
                          <a:highlight>
                            <a:srgbClr val="FFF6DD"/>
                          </a:highlight>
                          <a:latin typeface="Calibri Light" panose="020F0302020204030204" pitchFamily="34" charset="0"/>
                          <a:ea typeface="Times New Roman" panose="02020603050405020304" pitchFamily="18" charset="0"/>
                        </a:rPr>
                        <a:t>A</a:t>
                      </a:r>
                      <a:endParaRPr lang="pt-BR" sz="3200" b="1" dirty="0">
                        <a:solidFill>
                          <a:srgbClr val="000000"/>
                        </a:solidFill>
                        <a:effectLst/>
                        <a:highlight>
                          <a:srgbClr val="FFF6DD"/>
                        </a:highligh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6DD"/>
                    </a:solidFill>
                  </a:tcPr>
                </a:tc>
                <a:tc>
                  <a:txBody>
                    <a:bodyPr/>
                    <a:lstStyle/>
                    <a:p>
                      <a:pPr marL="0" marR="0" algn="ctr">
                        <a:lnSpc>
                          <a:spcPct val="100000"/>
                        </a:lnSpc>
                        <a:spcBef>
                          <a:spcPts val="0"/>
                        </a:spcBef>
                        <a:spcAft>
                          <a:spcPts val="0"/>
                        </a:spcAft>
                      </a:pPr>
                      <a:r>
                        <a:rPr lang="pt-BR" sz="19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AA</a:t>
                      </a:r>
                      <a:endParaRPr lang="pt-BR" sz="1900" b="1" i="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F3FA"/>
                    </a:solidFill>
                  </a:tcPr>
                </a:tc>
                <a:tc>
                  <a:txBody>
                    <a:bodyPr/>
                    <a:lstStyle/>
                    <a:p>
                      <a:pPr marL="0" marR="0" algn="ctr">
                        <a:lnSpc>
                          <a:spcPct val="100000"/>
                        </a:lnSpc>
                        <a:spcBef>
                          <a:spcPts val="0"/>
                        </a:spcBef>
                        <a:spcAft>
                          <a:spcPts val="0"/>
                        </a:spcAft>
                      </a:pPr>
                      <a:r>
                        <a:rPr lang="pt-BR" sz="19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AB</a:t>
                      </a:r>
                      <a:endParaRPr lang="pt-BR" sz="1900" b="1" i="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gn="ctr">
                        <a:lnSpc>
                          <a:spcPct val="100000"/>
                        </a:lnSpc>
                        <a:spcBef>
                          <a:spcPts val="0"/>
                        </a:spcBef>
                        <a:spcAft>
                          <a:spcPts val="0"/>
                        </a:spcAft>
                      </a:pPr>
                      <a:r>
                        <a:rPr lang="pt-BR" sz="19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AC</a:t>
                      </a:r>
                      <a:endParaRPr lang="pt-BR" sz="1900" b="1" i="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marL="0" marR="0" algn="ctr">
                        <a:lnSpc>
                          <a:spcPct val="100000"/>
                        </a:lnSpc>
                        <a:spcBef>
                          <a:spcPts val="0"/>
                        </a:spcBef>
                        <a:spcAft>
                          <a:spcPts val="0"/>
                        </a:spcAft>
                      </a:pPr>
                      <a:r>
                        <a:rPr lang="pt-BR" sz="1050">
                          <a:solidFill>
                            <a:srgbClr val="000000"/>
                          </a:solidFill>
                          <a:effectLst/>
                          <a:latin typeface="Calibri Light" panose="020F0302020204030204" pitchFamily="34" charset="0"/>
                          <a:ea typeface="Times New Roman" panose="02020603050405020304" pitchFamily="18" charset="0"/>
                        </a:rPr>
                        <a:t> </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ctr">
                        <a:lnSpc>
                          <a:spcPct val="100000"/>
                        </a:lnSpc>
                        <a:spcBef>
                          <a:spcPts val="0"/>
                        </a:spcBef>
                        <a:spcAft>
                          <a:spcPts val="0"/>
                        </a:spcAft>
                      </a:pPr>
                      <a:r>
                        <a:rPr lang="pt-BR" sz="1000">
                          <a:solidFill>
                            <a:srgbClr val="000000"/>
                          </a:solidFill>
                          <a:effectLst/>
                          <a:latin typeface="Calibri Light" panose="020F0302020204030204" pitchFamily="34" charset="0"/>
                          <a:ea typeface="Times New Roman" panose="02020603050405020304" pitchFamily="18" charset="0"/>
                        </a:rPr>
                        <a:t>100%</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2068855"/>
                  </a:ext>
                </a:extLst>
              </a:tr>
              <a:tr h="367574">
                <a:tc>
                  <a:txBody>
                    <a:bodyPr/>
                    <a:lstStyle/>
                    <a:p>
                      <a:pPr marL="0" marR="0" algn="ctr">
                        <a:lnSpc>
                          <a:spcPct val="100000"/>
                        </a:lnSpc>
                        <a:spcBef>
                          <a:spcPts val="0"/>
                        </a:spcBef>
                        <a:spcAft>
                          <a:spcPts val="0"/>
                        </a:spcAft>
                      </a:pPr>
                      <a:r>
                        <a:rPr lang="pt-BR" sz="2000" b="1" dirty="0">
                          <a:solidFill>
                            <a:srgbClr val="000000"/>
                          </a:solidFill>
                          <a:effectLst/>
                          <a:highlight>
                            <a:srgbClr val="FFCDCD"/>
                          </a:highlight>
                          <a:latin typeface="Calibri Light" panose="020F0302020204030204" pitchFamily="34" charset="0"/>
                          <a:ea typeface="Times New Roman" panose="02020603050405020304" pitchFamily="18" charset="0"/>
                        </a:rPr>
                        <a:t>B</a:t>
                      </a:r>
                      <a:endParaRPr lang="pt-BR" sz="3200" b="1" dirty="0">
                        <a:solidFill>
                          <a:srgbClr val="000000"/>
                        </a:solidFill>
                        <a:effectLst/>
                        <a:highlight>
                          <a:srgbClr val="FFCDCD"/>
                        </a:highligh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DCD"/>
                    </a:solidFill>
                  </a:tcPr>
                </a:tc>
                <a:tc>
                  <a:txBody>
                    <a:bodyPr/>
                    <a:lstStyle/>
                    <a:p>
                      <a:pPr marL="0" marR="0" algn="ctr">
                        <a:lnSpc>
                          <a:spcPct val="100000"/>
                        </a:lnSpc>
                        <a:spcBef>
                          <a:spcPts val="0"/>
                        </a:spcBef>
                        <a:spcAft>
                          <a:spcPts val="0"/>
                        </a:spcAft>
                      </a:pPr>
                      <a:r>
                        <a:rPr lang="pt-BR" sz="19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BA</a:t>
                      </a:r>
                      <a:endParaRPr lang="pt-BR" sz="1900" b="1" i="1">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marL="0" marR="0" algn="ctr">
                        <a:lnSpc>
                          <a:spcPct val="100000"/>
                        </a:lnSpc>
                        <a:spcBef>
                          <a:spcPts val="0"/>
                        </a:spcBef>
                        <a:spcAft>
                          <a:spcPts val="0"/>
                        </a:spcAft>
                      </a:pPr>
                      <a:r>
                        <a:rPr lang="pt-BR" sz="19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BB</a:t>
                      </a:r>
                      <a:endParaRPr lang="pt-BR" sz="1900" b="1" i="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F3FA"/>
                    </a:solidFill>
                  </a:tcPr>
                </a:tc>
                <a:tc>
                  <a:txBody>
                    <a:bodyPr/>
                    <a:lstStyle/>
                    <a:p>
                      <a:pPr marL="0" marR="0" algn="ctr">
                        <a:lnSpc>
                          <a:spcPct val="100000"/>
                        </a:lnSpc>
                        <a:spcBef>
                          <a:spcPts val="0"/>
                        </a:spcBef>
                        <a:spcAft>
                          <a:spcPts val="0"/>
                        </a:spcAft>
                      </a:pPr>
                      <a:r>
                        <a:rPr lang="pt-BR" sz="19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BC</a:t>
                      </a:r>
                      <a:endParaRPr lang="pt-BR" sz="1900" b="1" i="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marL="0" marR="0" algn="ctr">
                        <a:lnSpc>
                          <a:spcPct val="100000"/>
                        </a:lnSpc>
                        <a:spcBef>
                          <a:spcPts val="0"/>
                        </a:spcBef>
                        <a:spcAft>
                          <a:spcPts val="0"/>
                        </a:spcAft>
                      </a:pPr>
                      <a:r>
                        <a:rPr lang="pt-BR" sz="1050">
                          <a:solidFill>
                            <a:srgbClr val="000000"/>
                          </a:solidFill>
                          <a:effectLst/>
                          <a:latin typeface="Calibri Light" panose="020F0302020204030204" pitchFamily="34" charset="0"/>
                          <a:ea typeface="Times New Roman" panose="02020603050405020304" pitchFamily="18" charset="0"/>
                        </a:rPr>
                        <a:t> </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ctr">
                        <a:lnSpc>
                          <a:spcPct val="100000"/>
                        </a:lnSpc>
                        <a:spcBef>
                          <a:spcPts val="0"/>
                        </a:spcBef>
                        <a:spcAft>
                          <a:spcPts val="0"/>
                        </a:spcAft>
                      </a:pPr>
                      <a:r>
                        <a:rPr lang="pt-BR" sz="1000">
                          <a:solidFill>
                            <a:srgbClr val="000000"/>
                          </a:solidFill>
                          <a:effectLst/>
                          <a:latin typeface="Calibri Light" panose="020F0302020204030204" pitchFamily="34" charset="0"/>
                          <a:ea typeface="Times New Roman" panose="02020603050405020304" pitchFamily="18" charset="0"/>
                        </a:rPr>
                        <a:t>100%</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0634450"/>
                  </a:ext>
                </a:extLst>
              </a:tr>
              <a:tr h="367574">
                <a:tc>
                  <a:txBody>
                    <a:bodyPr/>
                    <a:lstStyle/>
                    <a:p>
                      <a:pPr marL="0" marR="0" algn="ctr">
                        <a:lnSpc>
                          <a:spcPct val="100000"/>
                        </a:lnSpc>
                        <a:spcBef>
                          <a:spcPts val="0"/>
                        </a:spcBef>
                        <a:spcAft>
                          <a:spcPts val="0"/>
                        </a:spcAft>
                      </a:pPr>
                      <a:r>
                        <a:rPr lang="pt-BR" sz="2000" b="1" dirty="0">
                          <a:solidFill>
                            <a:srgbClr val="000000"/>
                          </a:solidFill>
                          <a:effectLst/>
                          <a:highlight>
                            <a:srgbClr val="D9D9D9"/>
                          </a:highlight>
                          <a:latin typeface="Calibri Light" panose="020F0302020204030204" pitchFamily="34" charset="0"/>
                          <a:ea typeface="Times New Roman" panose="02020603050405020304" pitchFamily="18" charset="0"/>
                        </a:rPr>
                        <a:t>C</a:t>
                      </a:r>
                      <a:endParaRPr lang="pt-BR" sz="3200" b="1" dirty="0">
                        <a:solidFill>
                          <a:srgbClr val="000000"/>
                        </a:solidFill>
                        <a:effectLst/>
                        <a:highlight>
                          <a:srgbClr val="D9D9D9"/>
                        </a:highligh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lnSpc>
                          <a:spcPct val="100000"/>
                        </a:lnSpc>
                        <a:spcBef>
                          <a:spcPts val="0"/>
                        </a:spcBef>
                        <a:spcAft>
                          <a:spcPts val="0"/>
                        </a:spcAft>
                      </a:pPr>
                      <a:r>
                        <a:rPr lang="pt-BR" sz="19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a:t>
                      </a:r>
                      <a:endParaRPr lang="pt-BR" sz="1900" b="1" i="1">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C8EE"/>
                    </a:solidFill>
                  </a:tcPr>
                </a:tc>
                <a:tc>
                  <a:txBody>
                    <a:bodyPr/>
                    <a:lstStyle/>
                    <a:p>
                      <a:pPr marL="0" marR="0" algn="ctr">
                        <a:lnSpc>
                          <a:spcPct val="100000"/>
                        </a:lnSpc>
                        <a:spcBef>
                          <a:spcPts val="0"/>
                        </a:spcBef>
                        <a:spcAft>
                          <a:spcPts val="0"/>
                        </a:spcAft>
                      </a:pPr>
                      <a:r>
                        <a:rPr lang="pt-BR" sz="1900" b="1" i="1">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CB</a:t>
                      </a:r>
                      <a:endParaRPr lang="pt-BR" sz="1900" b="1" i="1">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C8EE"/>
                    </a:solidFill>
                  </a:tcPr>
                </a:tc>
                <a:tc>
                  <a:txBody>
                    <a:bodyPr/>
                    <a:lstStyle/>
                    <a:p>
                      <a:pPr marL="0" marR="0" algn="ctr">
                        <a:lnSpc>
                          <a:spcPct val="100000"/>
                        </a:lnSpc>
                        <a:spcBef>
                          <a:spcPts val="0"/>
                        </a:spcBef>
                        <a:spcAft>
                          <a:spcPts val="0"/>
                        </a:spcAft>
                      </a:pPr>
                      <a:r>
                        <a:rPr lang="pt-BR" sz="1900" b="1"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pt-BR" sz="1900" b="1" i="1" baseline="-25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CC</a:t>
                      </a:r>
                      <a:endParaRPr lang="pt-BR" sz="1900" b="1" i="1"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txBody>
                  <a:tcPr marL="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F3FA"/>
                    </a:solidFill>
                  </a:tcPr>
                </a:tc>
                <a:tc>
                  <a:txBody>
                    <a:bodyPr/>
                    <a:lstStyle/>
                    <a:p>
                      <a:pPr marL="0" marR="0" algn="ctr">
                        <a:lnSpc>
                          <a:spcPct val="100000"/>
                        </a:lnSpc>
                        <a:spcBef>
                          <a:spcPts val="0"/>
                        </a:spcBef>
                        <a:spcAft>
                          <a:spcPts val="0"/>
                        </a:spcAft>
                      </a:pPr>
                      <a:r>
                        <a:rPr lang="pt-BR" sz="1050">
                          <a:solidFill>
                            <a:srgbClr val="000000"/>
                          </a:solidFill>
                          <a:effectLst/>
                          <a:latin typeface="Calibri Light" panose="020F0302020204030204" pitchFamily="34" charset="0"/>
                          <a:ea typeface="Times New Roman" panose="02020603050405020304" pitchFamily="18" charset="0"/>
                        </a:rPr>
                        <a:t> </a:t>
                      </a:r>
                      <a:endParaRPr lang="pt-BR" sz="160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algn="ctr">
                        <a:lnSpc>
                          <a:spcPct val="100000"/>
                        </a:lnSpc>
                        <a:spcBef>
                          <a:spcPts val="0"/>
                        </a:spcBef>
                        <a:spcAft>
                          <a:spcPts val="0"/>
                        </a:spcAft>
                      </a:pPr>
                      <a:r>
                        <a:rPr lang="pt-BR" sz="1000" dirty="0">
                          <a:solidFill>
                            <a:srgbClr val="000000"/>
                          </a:solidFill>
                          <a:effectLst/>
                          <a:latin typeface="Calibri Light" panose="020F0302020204030204" pitchFamily="34" charset="0"/>
                          <a:ea typeface="Times New Roman" panose="02020603050405020304" pitchFamily="18" charset="0"/>
                        </a:rPr>
                        <a:t>100%</a:t>
                      </a:r>
                      <a:endParaRPr lang="pt-BR" sz="1600" dirty="0">
                        <a:solidFill>
                          <a:srgbClr val="000000"/>
                        </a:solidFill>
                        <a:effectLst/>
                        <a:latin typeface="Times New Roman" panose="02020603050405020304" pitchFamily="18" charset="0"/>
                        <a:ea typeface="Calibri" panose="020F0502020204030204" pitchFamily="34"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898097"/>
                  </a:ext>
                </a:extLst>
              </a:tr>
            </a:tbl>
          </a:graphicData>
        </a:graphic>
      </p:graphicFrame>
      <p:grpSp>
        <p:nvGrpSpPr>
          <p:cNvPr id="20" name="Agrupar 1375">
            <a:extLst>
              <a:ext uri="{FF2B5EF4-FFF2-40B4-BE49-F238E27FC236}">
                <a16:creationId xmlns:a16="http://schemas.microsoft.com/office/drawing/2014/main" id="{F5CEEF11-4DC8-5326-4BFB-6546ECC39FD1}"/>
              </a:ext>
            </a:extLst>
          </p:cNvPr>
          <p:cNvGrpSpPr>
            <a:grpSpLocks noChangeAspect="1"/>
          </p:cNvGrpSpPr>
          <p:nvPr/>
        </p:nvGrpSpPr>
        <p:grpSpPr>
          <a:xfrm>
            <a:off x="3644560" y="4776771"/>
            <a:ext cx="2067044" cy="1796887"/>
            <a:chOff x="-71784" y="-18387"/>
            <a:chExt cx="1127602" cy="1006348"/>
          </a:xfrm>
        </p:grpSpPr>
        <p:grpSp>
          <p:nvGrpSpPr>
            <p:cNvPr id="21" name="Agrupar 1352">
              <a:extLst>
                <a:ext uri="{FF2B5EF4-FFF2-40B4-BE49-F238E27FC236}">
                  <a16:creationId xmlns:a16="http://schemas.microsoft.com/office/drawing/2014/main" id="{43FE13BF-AA6F-E04D-B188-F528F6D2E033}"/>
                </a:ext>
              </a:extLst>
            </p:cNvPr>
            <p:cNvGrpSpPr/>
            <p:nvPr/>
          </p:nvGrpSpPr>
          <p:grpSpPr>
            <a:xfrm>
              <a:off x="81678" y="-18387"/>
              <a:ext cx="833849" cy="825896"/>
              <a:chOff x="195130" y="-19488"/>
              <a:chExt cx="820587" cy="873447"/>
            </a:xfrm>
          </p:grpSpPr>
          <p:grpSp>
            <p:nvGrpSpPr>
              <p:cNvPr id="26" name="Agrupar 1149">
                <a:extLst>
                  <a:ext uri="{FF2B5EF4-FFF2-40B4-BE49-F238E27FC236}">
                    <a16:creationId xmlns:a16="http://schemas.microsoft.com/office/drawing/2014/main" id="{F957EB5D-200E-4432-6369-E9CF4D3D956B}"/>
                  </a:ext>
                </a:extLst>
              </p:cNvPr>
              <p:cNvGrpSpPr/>
              <p:nvPr/>
            </p:nvGrpSpPr>
            <p:grpSpPr>
              <a:xfrm>
                <a:off x="398823" y="182349"/>
                <a:ext cx="390135" cy="390536"/>
                <a:chOff x="35570" y="-36690"/>
                <a:chExt cx="390135" cy="390536"/>
              </a:xfrm>
            </p:grpSpPr>
            <p:sp>
              <p:nvSpPr>
                <p:cNvPr id="36" name="Seta: para Baixo 1141">
                  <a:extLst>
                    <a:ext uri="{FF2B5EF4-FFF2-40B4-BE49-F238E27FC236}">
                      <a16:creationId xmlns:a16="http://schemas.microsoft.com/office/drawing/2014/main" id="{6684669E-4A1B-11A2-BE11-9114E96A155B}"/>
                    </a:ext>
                  </a:extLst>
                </p:cNvPr>
                <p:cNvSpPr/>
                <p:nvPr/>
              </p:nvSpPr>
              <p:spPr>
                <a:xfrm rot="19486647">
                  <a:off x="35570" y="189836"/>
                  <a:ext cx="103505" cy="157480"/>
                </a:xfrm>
                <a:prstGeom prst="downArrow">
                  <a:avLst/>
                </a:prstGeom>
                <a:solidFill>
                  <a:srgbClr val="548235">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spcFirstLastPara="0" vert="horz" wrap="square" lIns="91440" tIns="45720" rIns="91440" bIns="45720" numCol="1" spcCol="0" rtlCol="0" fromWordArt="0" anchor="ctr" anchorCtr="0" forceAA="0" upright="1" compatLnSpc="1">
                  <a:prstTxWarp prst="textNoShape">
                    <a:avLst/>
                  </a:prstTxWarp>
                  <a:noAutofit/>
                </a:bodyPr>
                <a:lstStyle/>
                <a:p>
                  <a:endParaRPr lang="LID4096" sz="4400" b="1"/>
                </a:p>
              </p:txBody>
            </p:sp>
            <p:sp>
              <p:nvSpPr>
                <p:cNvPr id="37" name="Seta: para Baixo 1147">
                  <a:extLst>
                    <a:ext uri="{FF2B5EF4-FFF2-40B4-BE49-F238E27FC236}">
                      <a16:creationId xmlns:a16="http://schemas.microsoft.com/office/drawing/2014/main" id="{5C4081D6-996F-7D0B-BF50-5F5E4208ABB8}"/>
                    </a:ext>
                  </a:extLst>
                </p:cNvPr>
                <p:cNvSpPr/>
                <p:nvPr/>
              </p:nvSpPr>
              <p:spPr>
                <a:xfrm rot="5400000">
                  <a:off x="298697" y="-34251"/>
                  <a:ext cx="129447" cy="124569"/>
                </a:xfrm>
                <a:prstGeom prst="downArrow">
                  <a:avLst/>
                </a:prstGeom>
                <a:solidFill>
                  <a:schemeClr val="accent2">
                    <a:lumMod val="75000"/>
                    <a:alpha val="79999"/>
                  </a:scheme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spcFirstLastPara="0" vert="horz" wrap="square" lIns="91440" tIns="45720" rIns="91440" bIns="45720" numCol="1" spcCol="0" rtlCol="0" fromWordArt="0" anchor="ctr" anchorCtr="0" forceAA="0" upright="1" compatLnSpc="1">
                  <a:prstTxWarp prst="textNoShape">
                    <a:avLst/>
                  </a:prstTxWarp>
                  <a:noAutofit/>
                </a:bodyPr>
                <a:lstStyle/>
                <a:p>
                  <a:endParaRPr lang="LID4096" sz="4400" b="1"/>
                </a:p>
              </p:txBody>
            </p:sp>
            <p:sp>
              <p:nvSpPr>
                <p:cNvPr id="38" name="Seta: para Baixo 1148">
                  <a:extLst>
                    <a:ext uri="{FF2B5EF4-FFF2-40B4-BE49-F238E27FC236}">
                      <a16:creationId xmlns:a16="http://schemas.microsoft.com/office/drawing/2014/main" id="{E7ED78D7-FFAA-CDE5-8AC7-72B5C473678A}"/>
                    </a:ext>
                  </a:extLst>
                </p:cNvPr>
                <p:cNvSpPr/>
                <p:nvPr/>
              </p:nvSpPr>
              <p:spPr>
                <a:xfrm rot="12906765">
                  <a:off x="299150" y="196366"/>
                  <a:ext cx="103506" cy="157480"/>
                </a:xfrm>
                <a:prstGeom prst="downArrow">
                  <a:avLst/>
                </a:prstGeom>
                <a:solidFill>
                  <a:srgbClr val="7030A0">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spcFirstLastPara="0" vert="horz" wrap="square" lIns="91440" tIns="45720" rIns="91440" bIns="45720" numCol="1" spcCol="0" rtlCol="0" fromWordArt="0" anchor="ctr" anchorCtr="0" forceAA="0" upright="1" compatLnSpc="1">
                  <a:prstTxWarp prst="textNoShape">
                    <a:avLst/>
                  </a:prstTxWarp>
                  <a:noAutofit/>
                </a:bodyPr>
                <a:lstStyle/>
                <a:p>
                  <a:endParaRPr lang="LID4096" sz="4400" b="1"/>
                </a:p>
              </p:txBody>
            </p:sp>
          </p:grpSp>
          <p:grpSp>
            <p:nvGrpSpPr>
              <p:cNvPr id="27" name="Grupo 1420">
                <a:extLst>
                  <a:ext uri="{FF2B5EF4-FFF2-40B4-BE49-F238E27FC236}">
                    <a16:creationId xmlns:a16="http://schemas.microsoft.com/office/drawing/2014/main" id="{ED47F774-C4CB-3834-2D0D-3B663531A790}"/>
                  </a:ext>
                </a:extLst>
              </p:cNvPr>
              <p:cNvGrpSpPr>
                <a:grpSpLocks/>
              </p:cNvGrpSpPr>
              <p:nvPr/>
            </p:nvGrpSpPr>
            <p:grpSpPr bwMode="auto">
              <a:xfrm>
                <a:off x="195130" y="-19488"/>
                <a:ext cx="820587" cy="873447"/>
                <a:chOff x="192806" y="141549"/>
                <a:chExt cx="904086" cy="949132"/>
              </a:xfrm>
            </p:grpSpPr>
            <p:sp>
              <p:nvSpPr>
                <p:cNvPr id="28" name="Seta em curva para a esquerda 1415">
                  <a:extLst>
                    <a:ext uri="{FF2B5EF4-FFF2-40B4-BE49-F238E27FC236}">
                      <a16:creationId xmlns:a16="http://schemas.microsoft.com/office/drawing/2014/main" id="{E60B362D-CC8D-B756-A35A-986332C9759E}"/>
                    </a:ext>
                  </a:extLst>
                </p:cNvPr>
                <p:cNvSpPr>
                  <a:spLocks noChangeArrowheads="1"/>
                </p:cNvSpPr>
                <p:nvPr/>
              </p:nvSpPr>
              <p:spPr bwMode="auto">
                <a:xfrm rot="2572895">
                  <a:off x="831922" y="623046"/>
                  <a:ext cx="180113" cy="467635"/>
                </a:xfrm>
                <a:prstGeom prst="curvedLeftArrow">
                  <a:avLst>
                    <a:gd name="adj1" fmla="val 24992"/>
                    <a:gd name="adj2" fmla="val 49997"/>
                    <a:gd name="adj3" fmla="val 25000"/>
                  </a:avLst>
                </a:prstGeom>
                <a:solidFill>
                  <a:schemeClr val="accent2">
                    <a:lumMod val="75000"/>
                    <a:alpha val="79999"/>
                  </a:scheme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vert="horz" wrap="square" lIns="91440" tIns="45720" rIns="91440" bIns="45720" anchor="ctr" anchorCtr="0" upright="1">
                  <a:noAutofit/>
                </a:bodyPr>
                <a:lstStyle/>
                <a:p>
                  <a:endParaRPr lang="LID4096" sz="4400" b="1"/>
                </a:p>
              </p:txBody>
            </p:sp>
            <p:grpSp>
              <p:nvGrpSpPr>
                <p:cNvPr id="29" name="Grupo 1429">
                  <a:extLst>
                    <a:ext uri="{FF2B5EF4-FFF2-40B4-BE49-F238E27FC236}">
                      <a16:creationId xmlns:a16="http://schemas.microsoft.com/office/drawing/2014/main" id="{61CF6C21-9672-F79D-EC87-5109EDE636A1}"/>
                    </a:ext>
                  </a:extLst>
                </p:cNvPr>
                <p:cNvGrpSpPr>
                  <a:grpSpLocks/>
                </p:cNvGrpSpPr>
                <p:nvPr/>
              </p:nvGrpSpPr>
              <p:grpSpPr bwMode="auto">
                <a:xfrm>
                  <a:off x="192806" y="141549"/>
                  <a:ext cx="904086" cy="935346"/>
                  <a:chOff x="190127" y="-26026"/>
                  <a:chExt cx="904534" cy="935737"/>
                </a:xfrm>
              </p:grpSpPr>
              <p:sp>
                <p:nvSpPr>
                  <p:cNvPr id="6" name="Retângulo 977">
                    <a:extLst>
                      <a:ext uri="{FF2B5EF4-FFF2-40B4-BE49-F238E27FC236}">
                        <a16:creationId xmlns:a16="http://schemas.microsoft.com/office/drawing/2014/main" id="{3158BFD5-6752-DE71-C24E-479667FE7808}"/>
                      </a:ext>
                    </a:extLst>
                  </p:cNvPr>
                  <p:cNvSpPr>
                    <a:spLocks noChangeArrowheads="1"/>
                  </p:cNvSpPr>
                  <p:nvPr/>
                </p:nvSpPr>
                <p:spPr bwMode="auto">
                  <a:xfrm>
                    <a:off x="905043" y="213109"/>
                    <a:ext cx="189618" cy="206412"/>
                  </a:xfrm>
                  <a:prstGeom prst="rect">
                    <a:avLst/>
                  </a:prstGeom>
                  <a:solidFill>
                    <a:srgbClr val="FFE1E1"/>
                  </a:solidFill>
                  <a:ln w="3175" algn="ctr">
                    <a:solidFill>
                      <a:srgbClr val="000000"/>
                    </a:solidFill>
                    <a:miter lim="800000"/>
                    <a:headEnd/>
                    <a:tailEnd/>
                  </a:ln>
                </p:spPr>
                <p:txBody>
                  <a:bodyPr rot="0" vert="horz" wrap="square" lIns="0" tIns="0" rIns="0" bIns="0" anchor="ctr" anchorCtr="0" upright="1">
                    <a:noAutofit/>
                  </a:bodyPr>
                  <a:lstStyle/>
                  <a:p>
                    <a:pPr marL="0" marR="0" algn="ctr">
                      <a:spcBef>
                        <a:spcPts val="0"/>
                      </a:spcBef>
                      <a:spcAft>
                        <a:spcPts val="0"/>
                      </a:spcAft>
                    </a:pPr>
                    <a:r>
                      <a:rPr lang="pt-BR" b="1"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B</a:t>
                    </a:r>
                    <a:endParaRPr sz="3200" b="1" dirty="0">
                      <a:solidFill>
                        <a:srgbClr val="000000"/>
                      </a:solidFill>
                      <a:effectLst/>
                      <a:latin typeface="Times New Roman" panose="02020603050405020304" pitchFamily="18" charset="0"/>
                      <a:ea typeface="Calibri" panose="020F0502020204030204" pitchFamily="34" charset="0"/>
                    </a:endParaRPr>
                  </a:p>
                </p:txBody>
              </p:sp>
              <p:grpSp>
                <p:nvGrpSpPr>
                  <p:cNvPr id="31" name="Grupo 746">
                    <a:extLst>
                      <a:ext uri="{FF2B5EF4-FFF2-40B4-BE49-F238E27FC236}">
                        <a16:creationId xmlns:a16="http://schemas.microsoft.com/office/drawing/2014/main" id="{AA6943EF-6224-8F53-34F0-8D0728EE7A5F}"/>
                      </a:ext>
                    </a:extLst>
                  </p:cNvPr>
                  <p:cNvGrpSpPr>
                    <a:grpSpLocks/>
                  </p:cNvGrpSpPr>
                  <p:nvPr/>
                </p:nvGrpSpPr>
                <p:grpSpPr bwMode="auto">
                  <a:xfrm>
                    <a:off x="190127" y="-26026"/>
                    <a:ext cx="731465" cy="935737"/>
                    <a:chOff x="162587" y="-145900"/>
                    <a:chExt cx="720510" cy="1036399"/>
                  </a:xfrm>
                </p:grpSpPr>
                <p:sp>
                  <p:nvSpPr>
                    <p:cNvPr id="32" name="Retângulo 748">
                      <a:extLst>
                        <a:ext uri="{FF2B5EF4-FFF2-40B4-BE49-F238E27FC236}">
                          <a16:creationId xmlns:a16="http://schemas.microsoft.com/office/drawing/2014/main" id="{A87A41B0-799F-FDCD-5C5A-5B329BFB237D}"/>
                        </a:ext>
                      </a:extLst>
                    </p:cNvPr>
                    <p:cNvSpPr>
                      <a:spLocks noChangeArrowheads="1"/>
                    </p:cNvSpPr>
                    <p:nvPr/>
                  </p:nvSpPr>
                  <p:spPr bwMode="auto">
                    <a:xfrm>
                      <a:off x="162587" y="120704"/>
                      <a:ext cx="186778" cy="228617"/>
                    </a:xfrm>
                    <a:prstGeom prst="rect">
                      <a:avLst/>
                    </a:prstGeom>
                    <a:solidFill>
                      <a:srgbClr val="FFF6DD"/>
                    </a:solidFill>
                    <a:ln w="3175" algn="ctr">
                      <a:solidFill>
                        <a:srgbClr val="000000"/>
                      </a:solidFill>
                      <a:miter lim="800000"/>
                      <a:headEnd/>
                      <a:tailEnd/>
                    </a:ln>
                  </p:spPr>
                  <p:txBody>
                    <a:bodyPr rot="0" vert="horz" wrap="square" lIns="0" tIns="0" rIns="0" bIns="0" anchor="ctr" anchorCtr="0" upright="1">
                      <a:noAutofit/>
                    </a:bodyPr>
                    <a:lstStyle/>
                    <a:p>
                      <a:pPr marL="0" marR="0" algn="ctr">
                        <a:spcBef>
                          <a:spcPts val="0"/>
                        </a:spcBef>
                        <a:spcAft>
                          <a:spcPts val="0"/>
                        </a:spcAft>
                      </a:pPr>
                      <a:r>
                        <a:rPr lang="pt-BR" b="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A</a:t>
                      </a:r>
                      <a:endParaRPr sz="3200" b="1">
                        <a:solidFill>
                          <a:srgbClr val="000000"/>
                        </a:solidFill>
                        <a:effectLst/>
                        <a:latin typeface="Times New Roman" panose="02020603050405020304" pitchFamily="18" charset="0"/>
                        <a:ea typeface="Calibri" panose="020F0502020204030204" pitchFamily="34" charset="0"/>
                      </a:endParaRPr>
                    </a:p>
                  </p:txBody>
                </p:sp>
                <p:sp>
                  <p:nvSpPr>
                    <p:cNvPr id="33" name="Retângulo 749">
                      <a:extLst>
                        <a:ext uri="{FF2B5EF4-FFF2-40B4-BE49-F238E27FC236}">
                          <a16:creationId xmlns:a16="http://schemas.microsoft.com/office/drawing/2014/main" id="{826E8B1F-6464-5532-A92D-4B26CBA8DB5E}"/>
                        </a:ext>
                      </a:extLst>
                    </p:cNvPr>
                    <p:cNvSpPr>
                      <a:spLocks noChangeArrowheads="1"/>
                    </p:cNvSpPr>
                    <p:nvPr/>
                  </p:nvSpPr>
                  <p:spPr bwMode="auto">
                    <a:xfrm>
                      <a:off x="493753" y="642106"/>
                      <a:ext cx="186778" cy="228617"/>
                    </a:xfrm>
                    <a:prstGeom prst="rect">
                      <a:avLst/>
                    </a:prstGeom>
                    <a:solidFill>
                      <a:srgbClr val="BFBFBF"/>
                    </a:solidFill>
                    <a:ln w="3175" algn="ctr">
                      <a:solidFill>
                        <a:srgbClr val="000000"/>
                      </a:solidFill>
                      <a:miter lim="800000"/>
                      <a:headEnd/>
                      <a:tailEnd/>
                    </a:ln>
                  </p:spPr>
                  <p:txBody>
                    <a:bodyPr rot="0" vert="horz" wrap="square" lIns="0" tIns="0" rIns="0" bIns="0" anchor="ctr" anchorCtr="0" upright="1">
                      <a:noAutofit/>
                    </a:bodyPr>
                    <a:lstStyle/>
                    <a:p>
                      <a:pPr marL="0" marR="0" algn="ctr">
                        <a:spcBef>
                          <a:spcPts val="0"/>
                        </a:spcBef>
                        <a:spcAft>
                          <a:spcPts val="0"/>
                        </a:spcAft>
                      </a:pPr>
                      <a:r>
                        <a:rPr lang="pt-BR" b="1">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C</a:t>
                      </a:r>
                      <a:endParaRPr sz="3200" b="1">
                        <a:solidFill>
                          <a:srgbClr val="000000"/>
                        </a:solidFill>
                        <a:effectLst/>
                        <a:latin typeface="Times New Roman" panose="02020603050405020304" pitchFamily="18" charset="0"/>
                        <a:ea typeface="Calibri" panose="020F0502020204030204" pitchFamily="34" charset="0"/>
                      </a:endParaRPr>
                    </a:p>
                  </p:txBody>
                </p:sp>
                <p:sp>
                  <p:nvSpPr>
                    <p:cNvPr id="34" name="Seta em curva para a esquerda 1218">
                      <a:extLst>
                        <a:ext uri="{FF2B5EF4-FFF2-40B4-BE49-F238E27FC236}">
                          <a16:creationId xmlns:a16="http://schemas.microsoft.com/office/drawing/2014/main" id="{5733CC5F-2FAB-E8AE-FC3B-CF39332AFAC9}"/>
                        </a:ext>
                      </a:extLst>
                    </p:cNvPr>
                    <p:cNvSpPr>
                      <a:spLocks noChangeArrowheads="1"/>
                    </p:cNvSpPr>
                    <p:nvPr/>
                  </p:nvSpPr>
                  <p:spPr bwMode="auto">
                    <a:xfrm rot="8793542">
                      <a:off x="178850" y="374742"/>
                      <a:ext cx="183895" cy="515757"/>
                    </a:xfrm>
                    <a:prstGeom prst="curvedLeftArrow">
                      <a:avLst>
                        <a:gd name="adj1" fmla="val 25007"/>
                        <a:gd name="adj2" fmla="val 50001"/>
                        <a:gd name="adj3" fmla="val 25000"/>
                      </a:avLst>
                    </a:prstGeom>
                    <a:solidFill>
                      <a:srgbClr val="7030A0">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vert="horz" wrap="square" lIns="91440" tIns="45720" rIns="91440" bIns="45720" anchor="ctr" anchorCtr="0" upright="1">
                      <a:noAutofit/>
                    </a:bodyPr>
                    <a:lstStyle/>
                    <a:p>
                      <a:pPr marL="0" marR="0" algn="ctr">
                        <a:spcBef>
                          <a:spcPts val="0"/>
                        </a:spcBef>
                        <a:spcAft>
                          <a:spcPts val="0"/>
                        </a:spcAft>
                      </a:pPr>
                      <a:r>
                        <a:rPr lang="pt-BR" sz="1600" b="1">
                          <a:solidFill>
                            <a:srgbClr val="000000"/>
                          </a:solidFill>
                          <a:effectLst/>
                          <a:latin typeface="Times New Roman" panose="02020603050405020304" pitchFamily="18" charset="0"/>
                          <a:ea typeface="Calibri" panose="020F0502020204030204" pitchFamily="34" charset="0"/>
                        </a:rPr>
                        <a:t> </a:t>
                      </a:r>
                      <a:endParaRPr sz="3200" b="1">
                        <a:solidFill>
                          <a:srgbClr val="000000"/>
                        </a:solidFill>
                        <a:effectLst/>
                        <a:latin typeface="Times New Roman" panose="02020603050405020304" pitchFamily="18" charset="0"/>
                        <a:ea typeface="Calibri" panose="020F0502020204030204" pitchFamily="34" charset="0"/>
                      </a:endParaRPr>
                    </a:p>
                  </p:txBody>
                </p:sp>
                <p:sp>
                  <p:nvSpPr>
                    <p:cNvPr id="35" name="Seta em curva para a esquerda 1222">
                      <a:extLst>
                        <a:ext uri="{FF2B5EF4-FFF2-40B4-BE49-F238E27FC236}">
                          <a16:creationId xmlns:a16="http://schemas.microsoft.com/office/drawing/2014/main" id="{ADC76604-EA91-4BAF-FB7B-F1026041339D}"/>
                        </a:ext>
                      </a:extLst>
                    </p:cNvPr>
                    <p:cNvSpPr>
                      <a:spLocks noChangeArrowheads="1"/>
                    </p:cNvSpPr>
                    <p:nvPr/>
                  </p:nvSpPr>
                  <p:spPr bwMode="auto">
                    <a:xfrm rot="16200000">
                      <a:off x="473974" y="-311919"/>
                      <a:ext cx="243104" cy="575142"/>
                    </a:xfrm>
                    <a:prstGeom prst="curvedLeftArrow">
                      <a:avLst>
                        <a:gd name="adj1" fmla="val 25006"/>
                        <a:gd name="adj2" fmla="val 50001"/>
                        <a:gd name="adj3" fmla="val 25000"/>
                      </a:avLst>
                    </a:prstGeom>
                    <a:solidFill>
                      <a:srgbClr val="548235">
                        <a:alpha val="79999"/>
                      </a:srgbClr>
                    </a:solidFill>
                    <a:ln>
                      <a:noFill/>
                    </a:ln>
                    <a:extLst>
                      <a:ext uri="{91240B29-F687-4f45-9708-019B960494DF}">
                        <a14:hiddenLine xmlns:lc="http://schemas.openxmlformats.org/drawingml/2006/lockedCanvas" xmlns:arto="http://schemas.microsoft.com/office/word/2006/arto"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w="12700" algn="ctr">
                          <a:solidFill>
                            <a:srgbClr val="000000"/>
                          </a:solidFill>
                          <a:miter lim="800000"/>
                          <a:headEnd/>
                          <a:tailEnd/>
                        </a14:hiddenLine>
                      </a:ext>
                    </a:extLst>
                  </p:spPr>
                  <p:txBody>
                    <a:bodyPr rot="0" vert="horz" wrap="square" lIns="91440" tIns="45720" rIns="91440" bIns="45720" anchor="ctr" anchorCtr="0" upright="1">
                      <a:noAutofit/>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Calibri" panose="020F0502020204030204" pitchFamily="34" charset="0"/>
                        </a:rPr>
                        <a:t> </a:t>
                      </a:r>
                      <a:endParaRPr sz="3200" b="1">
                        <a:solidFill>
                          <a:srgbClr val="000000"/>
                        </a:solidFill>
                        <a:effectLst/>
                        <a:latin typeface="Times New Roman" panose="02020603050405020304" pitchFamily="18" charset="0"/>
                        <a:ea typeface="Calibri" panose="020F0502020204030204" pitchFamily="34" charset="0"/>
                      </a:endParaRPr>
                    </a:p>
                  </p:txBody>
                </p:sp>
              </p:grpSp>
            </p:grpSp>
          </p:grpSp>
        </p:grpSp>
        <p:grpSp>
          <p:nvGrpSpPr>
            <p:cNvPr id="22" name="Agrupar 1369">
              <a:extLst>
                <a:ext uri="{FF2B5EF4-FFF2-40B4-BE49-F238E27FC236}">
                  <a16:creationId xmlns:a16="http://schemas.microsoft.com/office/drawing/2014/main" id="{53072AFA-22F5-7CC5-0E12-DA0289E6868A}"/>
                </a:ext>
              </a:extLst>
            </p:cNvPr>
            <p:cNvGrpSpPr/>
            <p:nvPr/>
          </p:nvGrpSpPr>
          <p:grpSpPr>
            <a:xfrm>
              <a:off x="-71784" y="32151"/>
              <a:ext cx="1127602" cy="955810"/>
              <a:chOff x="-71784" y="-77295"/>
              <a:chExt cx="1127602" cy="955810"/>
            </a:xfrm>
          </p:grpSpPr>
          <p:sp>
            <p:nvSpPr>
              <p:cNvPr id="23" name="Seta: Circular 1355">
                <a:extLst>
                  <a:ext uri="{FF2B5EF4-FFF2-40B4-BE49-F238E27FC236}">
                    <a16:creationId xmlns:a16="http://schemas.microsoft.com/office/drawing/2014/main" id="{6A3F831C-6D59-8E6A-7C9C-F46081937EDB}"/>
                  </a:ext>
                </a:extLst>
              </p:cNvPr>
              <p:cNvSpPr>
                <a:spLocks noChangeAspect="1"/>
              </p:cNvSpPr>
              <p:nvPr/>
            </p:nvSpPr>
            <p:spPr>
              <a:xfrm rot="1874732">
                <a:off x="-71784" y="-77295"/>
                <a:ext cx="227525" cy="252000"/>
              </a:xfrm>
              <a:prstGeom prst="circularArrow">
                <a:avLst>
                  <a:gd name="adj1" fmla="val 19174"/>
                  <a:gd name="adj2" fmla="val 1843387"/>
                  <a:gd name="adj3" fmla="val 18095047"/>
                  <a:gd name="adj4" fmla="val 3937405"/>
                  <a:gd name="adj5" fmla="val 20169"/>
                </a:avLst>
              </a:prstGeom>
              <a:solidFill>
                <a:srgbClr val="5B9BD5"/>
              </a:solidFill>
              <a:ln w="12700" algn="ctr">
                <a:noFill/>
                <a:miter lim="800000"/>
                <a:headEnd/>
                <a:tailE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sz="4400" b="1"/>
              </a:p>
            </p:txBody>
          </p:sp>
          <p:sp>
            <p:nvSpPr>
              <p:cNvPr id="24" name="Seta: Circular 1367">
                <a:extLst>
                  <a:ext uri="{FF2B5EF4-FFF2-40B4-BE49-F238E27FC236}">
                    <a16:creationId xmlns:a16="http://schemas.microsoft.com/office/drawing/2014/main" id="{32B677CF-FBCE-B54E-F66C-EE5366C8D765}"/>
                  </a:ext>
                </a:extLst>
              </p:cNvPr>
              <p:cNvSpPr>
                <a:spLocks noChangeAspect="1"/>
              </p:cNvSpPr>
              <p:nvPr/>
            </p:nvSpPr>
            <p:spPr>
              <a:xfrm rot="15489272">
                <a:off x="362223" y="656346"/>
                <a:ext cx="228222" cy="216116"/>
              </a:xfrm>
              <a:prstGeom prst="circularArrow">
                <a:avLst>
                  <a:gd name="adj1" fmla="val 19174"/>
                  <a:gd name="adj2" fmla="val 1843387"/>
                  <a:gd name="adj3" fmla="val 18095047"/>
                  <a:gd name="adj4" fmla="val 3937405"/>
                  <a:gd name="adj5" fmla="val 20169"/>
                </a:avLst>
              </a:prstGeom>
              <a:solidFill>
                <a:srgbClr val="5B9BD5"/>
              </a:solidFill>
              <a:ln w="12700" algn="ctr">
                <a:noFill/>
                <a:miter lim="800000"/>
                <a:headEnd/>
                <a:tailE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sz="4400" b="1"/>
              </a:p>
            </p:txBody>
          </p:sp>
          <p:sp>
            <p:nvSpPr>
              <p:cNvPr id="25" name="Seta: Circular 1184">
                <a:extLst>
                  <a:ext uri="{FF2B5EF4-FFF2-40B4-BE49-F238E27FC236}">
                    <a16:creationId xmlns:a16="http://schemas.microsoft.com/office/drawing/2014/main" id="{EA525AC1-2D0F-F137-45B1-EF4A2956CBB2}"/>
                  </a:ext>
                </a:extLst>
              </p:cNvPr>
              <p:cNvSpPr>
                <a:spLocks noChangeAspect="1"/>
              </p:cNvSpPr>
              <p:nvPr/>
            </p:nvSpPr>
            <p:spPr>
              <a:xfrm rot="6817207">
                <a:off x="835934" y="-56096"/>
                <a:ext cx="223652" cy="216116"/>
              </a:xfrm>
              <a:prstGeom prst="circularArrow">
                <a:avLst>
                  <a:gd name="adj1" fmla="val 19174"/>
                  <a:gd name="adj2" fmla="val 1843387"/>
                  <a:gd name="adj3" fmla="val 18095047"/>
                  <a:gd name="adj4" fmla="val 3937405"/>
                  <a:gd name="adj5" fmla="val 20169"/>
                </a:avLst>
              </a:prstGeom>
              <a:solidFill>
                <a:srgbClr val="5B9BD5"/>
              </a:solidFill>
              <a:ln w="12700" algn="ctr">
                <a:noFill/>
                <a:miter lim="800000"/>
                <a:headEnd/>
                <a:tailEnd/>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sz="4400" b="1"/>
              </a:p>
            </p:txBody>
          </p:sp>
        </p:grpSp>
      </p:grpSp>
      <p:graphicFrame>
        <p:nvGraphicFramePr>
          <p:cNvPr id="40" name="Table 39">
            <a:extLst>
              <a:ext uri="{FF2B5EF4-FFF2-40B4-BE49-F238E27FC236}">
                <a16:creationId xmlns:a16="http://schemas.microsoft.com/office/drawing/2014/main" id="{D2FA997B-DB61-271A-02FA-979EB4254C46}"/>
              </a:ext>
            </a:extLst>
          </p:cNvPr>
          <p:cNvGraphicFramePr>
            <a:graphicFrameLocks noGrp="1"/>
          </p:cNvGraphicFramePr>
          <p:nvPr/>
        </p:nvGraphicFramePr>
        <p:xfrm>
          <a:off x="669782" y="996763"/>
          <a:ext cx="463550" cy="3708400"/>
        </p:xfrm>
        <a:graphic>
          <a:graphicData uri="http://schemas.openxmlformats.org/drawingml/2006/table">
            <a:tbl>
              <a:tblPr firstRow="1" bandRow="1">
                <a:tableStyleId>{5C22544A-7EE6-4342-B048-85BDC9FD1C3A}</a:tableStyleId>
              </a:tblPr>
              <a:tblGrid>
                <a:gridCol w="463550">
                  <a:extLst>
                    <a:ext uri="{9D8B030D-6E8A-4147-A177-3AD203B41FA5}">
                      <a16:colId xmlns:a16="http://schemas.microsoft.com/office/drawing/2014/main" val="911126577"/>
                    </a:ext>
                  </a:extLst>
                </a:gridCol>
              </a:tblGrid>
              <a:tr h="370840">
                <a:tc>
                  <a:txBody>
                    <a:bodyPr/>
                    <a:lstStyle/>
                    <a:p>
                      <a:pPr algn="ctr"/>
                      <a:r>
                        <a:rPr lang="pt-BR" dirty="0">
                          <a:solidFill>
                            <a:schemeClr val="tx1"/>
                          </a:solidFill>
                        </a:rPr>
                        <a:t>C</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7970345"/>
                  </a:ext>
                </a:extLst>
              </a:tr>
              <a:tr h="370840">
                <a:tc>
                  <a:txBody>
                    <a:bodyPr/>
                    <a:lstStyle/>
                    <a:p>
                      <a:pPr algn="ctr"/>
                      <a:r>
                        <a:rPr lang="pt-BR" dirty="0">
                          <a:solidFill>
                            <a:schemeClr val="tx1"/>
                          </a:solidFill>
                        </a:rPr>
                        <a:t>A</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768026113"/>
                  </a:ext>
                </a:extLst>
              </a:tr>
              <a:tr h="370840">
                <a:tc>
                  <a:txBody>
                    <a:bodyPr/>
                    <a:lstStyle/>
                    <a:p>
                      <a:pPr algn="ctr"/>
                      <a:r>
                        <a:rPr lang="pt-BR" dirty="0">
                          <a:solidFill>
                            <a:schemeClr val="tx1"/>
                          </a:solidFill>
                        </a:rPr>
                        <a:t>C</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55633629"/>
                  </a:ext>
                </a:extLst>
              </a:tr>
              <a:tr h="370840">
                <a:tc>
                  <a:txBody>
                    <a:bodyPr/>
                    <a:lstStyle/>
                    <a:p>
                      <a:pPr algn="ctr"/>
                      <a:r>
                        <a:rPr lang="pt-BR" dirty="0">
                          <a:solidFill>
                            <a:schemeClr val="tx1"/>
                          </a:solidFill>
                        </a:rPr>
                        <a:t>A</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40224770"/>
                  </a:ext>
                </a:extLst>
              </a:tr>
              <a:tr h="370840">
                <a:tc>
                  <a:txBody>
                    <a:bodyPr/>
                    <a:lstStyle/>
                    <a:p>
                      <a:pPr algn="ctr"/>
                      <a:r>
                        <a:rPr lang="pt-BR" dirty="0">
                          <a:solidFill>
                            <a:schemeClr val="tx1"/>
                          </a:solidFill>
                        </a:rPr>
                        <a:t>B</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9C9"/>
                    </a:solidFill>
                  </a:tcPr>
                </a:tc>
                <a:extLst>
                  <a:ext uri="{0D108BD9-81ED-4DB2-BD59-A6C34878D82A}">
                    <a16:rowId xmlns:a16="http://schemas.microsoft.com/office/drawing/2014/main" val="894206130"/>
                  </a:ext>
                </a:extLst>
              </a:tr>
              <a:tr h="370840">
                <a:tc>
                  <a:txBody>
                    <a:bodyPr/>
                    <a:lstStyle/>
                    <a:p>
                      <a:pPr algn="ctr"/>
                      <a:r>
                        <a:rPr lang="pt-BR" dirty="0">
                          <a:solidFill>
                            <a:schemeClr val="tx1"/>
                          </a:solidFill>
                        </a:rPr>
                        <a:t>C</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59234300"/>
                  </a:ext>
                </a:extLst>
              </a:tr>
              <a:tr h="370840">
                <a:tc>
                  <a:txBody>
                    <a:bodyPr/>
                    <a:lstStyle/>
                    <a:p>
                      <a:pPr algn="ctr"/>
                      <a:r>
                        <a:rPr lang="pt-BR" dirty="0">
                          <a:solidFill>
                            <a:schemeClr val="tx1"/>
                          </a:solidFill>
                        </a:rPr>
                        <a:t>A</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104585652"/>
                  </a:ext>
                </a:extLst>
              </a:tr>
              <a:tr h="370840">
                <a:tc>
                  <a:txBody>
                    <a:bodyPr/>
                    <a:lstStyle/>
                    <a:p>
                      <a:pPr algn="ctr"/>
                      <a:r>
                        <a:rPr lang="pt-BR" dirty="0">
                          <a:solidFill>
                            <a:schemeClr val="tx1"/>
                          </a:solidFill>
                        </a:rPr>
                        <a:t>B</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9C9"/>
                    </a:solidFill>
                  </a:tcPr>
                </a:tc>
                <a:extLst>
                  <a:ext uri="{0D108BD9-81ED-4DB2-BD59-A6C34878D82A}">
                    <a16:rowId xmlns:a16="http://schemas.microsoft.com/office/drawing/2014/main" val="4086934216"/>
                  </a:ext>
                </a:extLst>
              </a:tr>
              <a:tr h="370840">
                <a:tc>
                  <a:txBody>
                    <a:bodyPr/>
                    <a:lstStyle/>
                    <a:p>
                      <a:pPr algn="ctr"/>
                      <a:r>
                        <a:rPr lang="pt-BR" dirty="0">
                          <a:solidFill>
                            <a:schemeClr val="tx1"/>
                          </a:solidFill>
                        </a:rPr>
                        <a:t>C</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82790562"/>
                  </a:ext>
                </a:extLst>
              </a:tr>
              <a:tr h="370840">
                <a:tc>
                  <a:txBody>
                    <a:bodyPr/>
                    <a:lstStyle/>
                    <a:p>
                      <a:pPr algn="ctr"/>
                      <a:r>
                        <a:rPr lang="pt-BR" dirty="0">
                          <a:solidFill>
                            <a:schemeClr val="tx1"/>
                          </a:solidFill>
                        </a:rPr>
                        <a:t>A</a:t>
                      </a:r>
                      <a:endParaRPr lang="LID4096"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784425603"/>
                  </a:ext>
                </a:extLst>
              </a:tr>
            </a:tbl>
          </a:graphicData>
        </a:graphic>
      </p:graphicFrame>
      <p:sp>
        <p:nvSpPr>
          <p:cNvPr id="41" name="TextBox 40">
            <a:extLst>
              <a:ext uri="{FF2B5EF4-FFF2-40B4-BE49-F238E27FC236}">
                <a16:creationId xmlns:a16="http://schemas.microsoft.com/office/drawing/2014/main" id="{BEE555FF-F7ED-753E-478E-D0BD9E6646C7}"/>
              </a:ext>
            </a:extLst>
          </p:cNvPr>
          <p:cNvSpPr txBox="1"/>
          <p:nvPr/>
        </p:nvSpPr>
        <p:spPr>
          <a:xfrm>
            <a:off x="787875" y="504907"/>
            <a:ext cx="2098474" cy="393090"/>
          </a:xfrm>
          <a:prstGeom prst="rect">
            <a:avLst/>
          </a:prstGeom>
          <a:noFill/>
        </p:spPr>
        <p:txBody>
          <a:bodyPr wrap="none" lIns="0" tIns="0" rIns="0" bIns="0" rtlCol="0" anchor="ctr" anchorCtr="0">
            <a:noAutofit/>
          </a:bodyPr>
          <a:lstStyle/>
          <a:p>
            <a:r>
              <a:rPr lang="en-US" sz="2000" b="1" dirty="0"/>
              <a:t>↓ The borehole</a:t>
            </a:r>
            <a:endParaRPr lang="en-US" sz="2000" dirty="0"/>
          </a:p>
        </p:txBody>
      </p:sp>
      <p:sp>
        <p:nvSpPr>
          <p:cNvPr id="44" name="TextBox 43">
            <a:extLst>
              <a:ext uri="{FF2B5EF4-FFF2-40B4-BE49-F238E27FC236}">
                <a16:creationId xmlns:a16="http://schemas.microsoft.com/office/drawing/2014/main" id="{96D42B3C-9934-6DA2-0EE3-A5DB048E30DC}"/>
              </a:ext>
            </a:extLst>
          </p:cNvPr>
          <p:cNvSpPr txBox="1"/>
          <p:nvPr/>
        </p:nvSpPr>
        <p:spPr>
          <a:xfrm rot="8464669">
            <a:off x="4661201" y="912867"/>
            <a:ext cx="540963" cy="1732201"/>
          </a:xfrm>
          <a:prstGeom prst="rect">
            <a:avLst/>
          </a:prstGeom>
          <a:noFill/>
        </p:spPr>
        <p:txBody>
          <a:bodyPr vert="vert270" wrap="none" lIns="0" tIns="0" rIns="0" bIns="0" rtlCol="0" anchor="ctr" anchorCtr="0">
            <a:noAutofit/>
          </a:bodyPr>
          <a:lstStyle>
            <a:defPPr>
              <a:defRPr lang="LID4096"/>
            </a:defPPr>
            <a:lvl1pPr>
              <a:defRPr sz="2000" b="1"/>
            </a:lvl1pPr>
          </a:lstStyle>
          <a:p>
            <a:r>
              <a:rPr lang="en-US" sz="2400" dirty="0"/>
              <a:t>The math’s</a:t>
            </a:r>
          </a:p>
        </p:txBody>
      </p:sp>
      <p:grpSp>
        <p:nvGrpSpPr>
          <p:cNvPr id="128" name="Group 127">
            <a:extLst>
              <a:ext uri="{FF2B5EF4-FFF2-40B4-BE49-F238E27FC236}">
                <a16:creationId xmlns:a16="http://schemas.microsoft.com/office/drawing/2014/main" id="{1B667BE8-8BB2-A0C2-E9DA-B4ABFA0D83A5}"/>
              </a:ext>
            </a:extLst>
          </p:cNvPr>
          <p:cNvGrpSpPr/>
          <p:nvPr/>
        </p:nvGrpSpPr>
        <p:grpSpPr>
          <a:xfrm>
            <a:off x="5647223" y="505481"/>
            <a:ext cx="6006029" cy="3766230"/>
            <a:chOff x="5694007" y="1327140"/>
            <a:chExt cx="6006029" cy="3766230"/>
          </a:xfrm>
        </p:grpSpPr>
        <p:grpSp>
          <p:nvGrpSpPr>
            <p:cNvPr id="8" name="Agrupar 12383">
              <a:extLst>
                <a:ext uri="{FF2B5EF4-FFF2-40B4-BE49-F238E27FC236}">
                  <a16:creationId xmlns:a16="http://schemas.microsoft.com/office/drawing/2014/main" id="{56C63E63-4549-9E67-28DE-BE54F694BC35}"/>
                </a:ext>
              </a:extLst>
            </p:cNvPr>
            <p:cNvGrpSpPr>
              <a:grpSpLocks noChangeAspect="1"/>
            </p:cNvGrpSpPr>
            <p:nvPr/>
          </p:nvGrpSpPr>
          <p:grpSpPr>
            <a:xfrm>
              <a:off x="5840428" y="1801807"/>
              <a:ext cx="3593991" cy="1764499"/>
              <a:chOff x="-13993" y="1"/>
              <a:chExt cx="2604154" cy="1278653"/>
            </a:xfrm>
          </p:grpSpPr>
          <p:grpSp>
            <p:nvGrpSpPr>
              <p:cNvPr id="55" name="Agrupar 12350">
                <a:extLst>
                  <a:ext uri="{FF2B5EF4-FFF2-40B4-BE49-F238E27FC236}">
                    <a16:creationId xmlns:a16="http://schemas.microsoft.com/office/drawing/2014/main" id="{10953191-799D-C781-DC61-871C8A5387F2}"/>
                  </a:ext>
                </a:extLst>
              </p:cNvPr>
              <p:cNvGrpSpPr/>
              <p:nvPr/>
            </p:nvGrpSpPr>
            <p:grpSpPr>
              <a:xfrm>
                <a:off x="-13993" y="1"/>
                <a:ext cx="2604154" cy="1278653"/>
                <a:chOff x="-13996" y="1"/>
                <a:chExt cx="2604796" cy="1128044"/>
              </a:xfrm>
            </p:grpSpPr>
            <p:grpSp>
              <p:nvGrpSpPr>
                <p:cNvPr id="56" name="Agrupar 12347">
                  <a:extLst>
                    <a:ext uri="{FF2B5EF4-FFF2-40B4-BE49-F238E27FC236}">
                      <a16:creationId xmlns:a16="http://schemas.microsoft.com/office/drawing/2014/main" id="{D15EECD6-0AF2-BE4F-D21F-BB931E088337}"/>
                    </a:ext>
                  </a:extLst>
                </p:cNvPr>
                <p:cNvGrpSpPr/>
                <p:nvPr/>
              </p:nvGrpSpPr>
              <p:grpSpPr>
                <a:xfrm>
                  <a:off x="1841500" y="533400"/>
                  <a:ext cx="749300" cy="594645"/>
                  <a:chOff x="0" y="0"/>
                  <a:chExt cx="1096295" cy="762635"/>
                </a:xfrm>
              </p:grpSpPr>
              <p:pic>
                <p:nvPicPr>
                  <p:cNvPr id="66" name="Imagem 12329">
                    <a:extLst>
                      <a:ext uri="{FF2B5EF4-FFF2-40B4-BE49-F238E27FC236}">
                        <a16:creationId xmlns:a16="http://schemas.microsoft.com/office/drawing/2014/main" id="{C0330054-C011-99CD-42D1-ECF1F72341AA}"/>
                      </a:ext>
                    </a:extLst>
                  </p:cNvPr>
                  <p:cNvPicPr/>
                  <p:nvPr/>
                </p:nvPicPr>
                <p:blipFill rotWithShape="1">
                  <a:blip r:embed="rId9">
                    <a:extLst>
                      <a:ext uri="{28A0092B-C50C-407E-A947-70E740481C1C}">
                        <a14:useLocalDpi xmlns:a14="http://schemas.microsoft.com/office/drawing/2010/main" val="0"/>
                      </a:ext>
                    </a:extLst>
                  </a:blip>
                  <a:srcRect l="60913" t="20955" r="12537" b="1126"/>
                  <a:stretch/>
                </p:blipFill>
                <p:spPr bwMode="auto">
                  <a:xfrm>
                    <a:off x="45505" y="0"/>
                    <a:ext cx="995678" cy="762635"/>
                  </a:xfrm>
                  <a:prstGeom prst="rect">
                    <a:avLst/>
                  </a:prstGeom>
                  <a:noFill/>
                  <a:ln>
                    <a:noFill/>
                  </a:ln>
                  <a:effectLst/>
                  <a:extLst>
                    <a:ext uri="{53640926-AAD7-44D8-BBD7-CCE9431645EC}">
                      <a14:shadowObscured xmlns:a14="http://schemas.microsoft.com/office/drawing/2010/main"/>
                    </a:ext>
                  </a:extLst>
                </p:spPr>
              </p:pic>
              <p:grpSp>
                <p:nvGrpSpPr>
                  <p:cNvPr id="67" name="Agrupar 12346">
                    <a:extLst>
                      <a:ext uri="{FF2B5EF4-FFF2-40B4-BE49-F238E27FC236}">
                        <a16:creationId xmlns:a16="http://schemas.microsoft.com/office/drawing/2014/main" id="{2DA4F4DE-63B9-1ECA-75AC-E64764BE5A0C}"/>
                      </a:ext>
                    </a:extLst>
                  </p:cNvPr>
                  <p:cNvGrpSpPr/>
                  <p:nvPr/>
                </p:nvGrpSpPr>
                <p:grpSpPr>
                  <a:xfrm>
                    <a:off x="0" y="56337"/>
                    <a:ext cx="1096295" cy="682414"/>
                    <a:chOff x="0" y="0"/>
                    <a:chExt cx="1096295" cy="682414"/>
                  </a:xfrm>
                </p:grpSpPr>
                <p:sp>
                  <p:nvSpPr>
                    <p:cNvPr id="68" name="Forma Livre: Forma 12339">
                      <a:extLst>
                        <a:ext uri="{FF2B5EF4-FFF2-40B4-BE49-F238E27FC236}">
                          <a16:creationId xmlns:a16="http://schemas.microsoft.com/office/drawing/2014/main" id="{1D842EEA-96CC-13ED-4837-A9869417A77D}"/>
                        </a:ext>
                      </a:extLst>
                    </p:cNvPr>
                    <p:cNvSpPr/>
                    <p:nvPr/>
                  </p:nvSpPr>
                  <p:spPr>
                    <a:xfrm>
                      <a:off x="0" y="186903"/>
                      <a:ext cx="269875" cy="249017"/>
                    </a:xfrm>
                    <a:custGeom>
                      <a:avLst/>
                      <a:gdLst>
                        <a:gd name="connsiteX0" fmla="*/ 95415 w 270344"/>
                        <a:gd name="connsiteY0" fmla="*/ 0 h 139148"/>
                        <a:gd name="connsiteX1" fmla="*/ 194807 w 270344"/>
                        <a:gd name="connsiteY1" fmla="*/ 0 h 139148"/>
                        <a:gd name="connsiteX2" fmla="*/ 270344 w 270344"/>
                        <a:gd name="connsiteY2" fmla="*/ 59635 h 139148"/>
                        <a:gd name="connsiteX3" fmla="*/ 19878 w 270344"/>
                        <a:gd name="connsiteY3" fmla="*/ 139148 h 139148"/>
                        <a:gd name="connsiteX4" fmla="*/ 0 w 270344"/>
                        <a:gd name="connsiteY4" fmla="*/ 35781 h 139148"/>
                        <a:gd name="connsiteX5" fmla="*/ 95415 w 270344"/>
                        <a:gd name="connsiteY5" fmla="*/ 0 h 139148"/>
                        <a:gd name="connsiteX0" fmla="*/ 101522 w 270344"/>
                        <a:gd name="connsiteY0" fmla="*/ 0 h 249165"/>
                        <a:gd name="connsiteX1" fmla="*/ 194807 w 270344"/>
                        <a:gd name="connsiteY1" fmla="*/ 110017 h 249165"/>
                        <a:gd name="connsiteX2" fmla="*/ 270344 w 270344"/>
                        <a:gd name="connsiteY2" fmla="*/ 169652 h 249165"/>
                        <a:gd name="connsiteX3" fmla="*/ 19878 w 270344"/>
                        <a:gd name="connsiteY3" fmla="*/ 249165 h 249165"/>
                        <a:gd name="connsiteX4" fmla="*/ 0 w 270344"/>
                        <a:gd name="connsiteY4" fmla="*/ 145798 h 249165"/>
                        <a:gd name="connsiteX5" fmla="*/ 101522 w 270344"/>
                        <a:gd name="connsiteY5" fmla="*/ 0 h 249165"/>
                        <a:gd name="connsiteX0" fmla="*/ 101522 w 270344"/>
                        <a:gd name="connsiteY0" fmla="*/ 0 h 249165"/>
                        <a:gd name="connsiteX1" fmla="*/ 217198 w 270344"/>
                        <a:gd name="connsiteY1" fmla="*/ 111778 h 249165"/>
                        <a:gd name="connsiteX2" fmla="*/ 270344 w 270344"/>
                        <a:gd name="connsiteY2" fmla="*/ 169652 h 249165"/>
                        <a:gd name="connsiteX3" fmla="*/ 19878 w 270344"/>
                        <a:gd name="connsiteY3" fmla="*/ 249165 h 249165"/>
                        <a:gd name="connsiteX4" fmla="*/ 0 w 270344"/>
                        <a:gd name="connsiteY4" fmla="*/ 145798 h 249165"/>
                        <a:gd name="connsiteX5" fmla="*/ 101522 w 270344"/>
                        <a:gd name="connsiteY5" fmla="*/ 0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344" h="249165">
                          <a:moveTo>
                            <a:pt x="101522" y="0"/>
                          </a:moveTo>
                          <a:lnTo>
                            <a:pt x="217198" y="111778"/>
                          </a:lnTo>
                          <a:lnTo>
                            <a:pt x="270344" y="169652"/>
                          </a:lnTo>
                          <a:lnTo>
                            <a:pt x="19878" y="249165"/>
                          </a:lnTo>
                          <a:lnTo>
                            <a:pt x="0" y="145798"/>
                          </a:lnTo>
                          <a:lnTo>
                            <a:pt x="10152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69" name="Forma Livre: Forma 12340">
                      <a:extLst>
                        <a:ext uri="{FF2B5EF4-FFF2-40B4-BE49-F238E27FC236}">
                          <a16:creationId xmlns:a16="http://schemas.microsoft.com/office/drawing/2014/main" id="{4AD14311-4A67-6B46-0CF6-CCB43087CA6D}"/>
                        </a:ext>
                      </a:extLst>
                    </p:cNvPr>
                    <p:cNvSpPr/>
                    <p:nvPr/>
                  </p:nvSpPr>
                  <p:spPr>
                    <a:xfrm>
                      <a:off x="195014" y="0"/>
                      <a:ext cx="166370" cy="99060"/>
                    </a:xfrm>
                    <a:custGeom>
                      <a:avLst/>
                      <a:gdLst>
                        <a:gd name="connsiteX0" fmla="*/ 0 w 166977"/>
                        <a:gd name="connsiteY0" fmla="*/ 99392 h 99392"/>
                        <a:gd name="connsiteX1" fmla="*/ 0 w 166977"/>
                        <a:gd name="connsiteY1" fmla="*/ 99392 h 99392"/>
                        <a:gd name="connsiteX2" fmla="*/ 35780 w 166977"/>
                        <a:gd name="connsiteY2" fmla="*/ 91440 h 99392"/>
                        <a:gd name="connsiteX3" fmla="*/ 71561 w 166977"/>
                        <a:gd name="connsiteY3" fmla="*/ 87465 h 99392"/>
                        <a:gd name="connsiteX4" fmla="*/ 166977 w 166977"/>
                        <a:gd name="connsiteY4" fmla="*/ 87465 h 99392"/>
                        <a:gd name="connsiteX5" fmla="*/ 166977 w 166977"/>
                        <a:gd name="connsiteY5" fmla="*/ 0 h 99392"/>
                        <a:gd name="connsiteX6" fmla="*/ 3975 w 166977"/>
                        <a:gd name="connsiteY6" fmla="*/ 19879 h 99392"/>
                        <a:gd name="connsiteX7" fmla="*/ 0 w 166977"/>
                        <a:gd name="connsiteY7" fmla="*/ 99392 h 9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977" h="99392">
                          <a:moveTo>
                            <a:pt x="0" y="99392"/>
                          </a:moveTo>
                          <a:lnTo>
                            <a:pt x="0" y="99392"/>
                          </a:lnTo>
                          <a:cubicBezTo>
                            <a:pt x="11927" y="96741"/>
                            <a:pt x="23729" y="93449"/>
                            <a:pt x="35780" y="91440"/>
                          </a:cubicBezTo>
                          <a:cubicBezTo>
                            <a:pt x="47617" y="89467"/>
                            <a:pt x="71561" y="87465"/>
                            <a:pt x="71561" y="87465"/>
                          </a:cubicBezTo>
                          <a:lnTo>
                            <a:pt x="166977" y="87465"/>
                          </a:lnTo>
                          <a:lnTo>
                            <a:pt x="166977" y="0"/>
                          </a:lnTo>
                          <a:lnTo>
                            <a:pt x="3975" y="19879"/>
                          </a:lnTo>
                          <a:lnTo>
                            <a:pt x="0" y="993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70" name="Forma Livre: Forma 12341">
                      <a:extLst>
                        <a:ext uri="{FF2B5EF4-FFF2-40B4-BE49-F238E27FC236}">
                          <a16:creationId xmlns:a16="http://schemas.microsoft.com/office/drawing/2014/main" id="{089706DA-D94C-4086-289B-8FC4B55C55A7}"/>
                        </a:ext>
                      </a:extLst>
                    </p:cNvPr>
                    <p:cNvSpPr/>
                    <p:nvPr/>
                  </p:nvSpPr>
                  <p:spPr>
                    <a:xfrm>
                      <a:off x="606710" y="15168"/>
                      <a:ext cx="489585" cy="194310"/>
                    </a:xfrm>
                    <a:custGeom>
                      <a:avLst/>
                      <a:gdLst>
                        <a:gd name="connsiteX0" fmla="*/ 218661 w 461176"/>
                        <a:gd name="connsiteY0" fmla="*/ 166977 h 194807"/>
                        <a:gd name="connsiteX1" fmla="*/ 182880 w 461176"/>
                        <a:gd name="connsiteY1" fmla="*/ 123245 h 194807"/>
                        <a:gd name="connsiteX2" fmla="*/ 59635 w 461176"/>
                        <a:gd name="connsiteY2" fmla="*/ 99391 h 194807"/>
                        <a:gd name="connsiteX3" fmla="*/ 27830 w 461176"/>
                        <a:gd name="connsiteY3" fmla="*/ 79513 h 194807"/>
                        <a:gd name="connsiteX4" fmla="*/ 0 w 461176"/>
                        <a:gd name="connsiteY4" fmla="*/ 7951 h 194807"/>
                        <a:gd name="connsiteX5" fmla="*/ 95416 w 461176"/>
                        <a:gd name="connsiteY5" fmla="*/ 0 h 194807"/>
                        <a:gd name="connsiteX6" fmla="*/ 139148 w 461176"/>
                        <a:gd name="connsiteY6" fmla="*/ 15902 h 194807"/>
                        <a:gd name="connsiteX7" fmla="*/ 210710 w 461176"/>
                        <a:gd name="connsiteY7" fmla="*/ 51683 h 194807"/>
                        <a:gd name="connsiteX8" fmla="*/ 246491 w 461176"/>
                        <a:gd name="connsiteY8" fmla="*/ 67586 h 194807"/>
                        <a:gd name="connsiteX9" fmla="*/ 389614 w 461176"/>
                        <a:gd name="connsiteY9" fmla="*/ 87464 h 194807"/>
                        <a:gd name="connsiteX10" fmla="*/ 461176 w 461176"/>
                        <a:gd name="connsiteY10" fmla="*/ 143123 h 194807"/>
                        <a:gd name="connsiteX11" fmla="*/ 417444 w 461176"/>
                        <a:gd name="connsiteY11" fmla="*/ 194807 h 194807"/>
                        <a:gd name="connsiteX12" fmla="*/ 218661 w 461176"/>
                        <a:gd name="connsiteY12" fmla="*/ 166977 h 194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176" h="194807">
                          <a:moveTo>
                            <a:pt x="218661" y="166977"/>
                          </a:moveTo>
                          <a:lnTo>
                            <a:pt x="182880" y="123245"/>
                          </a:lnTo>
                          <a:lnTo>
                            <a:pt x="59635" y="99391"/>
                          </a:lnTo>
                          <a:lnTo>
                            <a:pt x="27830" y="79513"/>
                          </a:lnTo>
                          <a:lnTo>
                            <a:pt x="0" y="7951"/>
                          </a:lnTo>
                          <a:lnTo>
                            <a:pt x="95416" y="0"/>
                          </a:lnTo>
                          <a:lnTo>
                            <a:pt x="139148" y="15902"/>
                          </a:lnTo>
                          <a:lnTo>
                            <a:pt x="210710" y="51683"/>
                          </a:lnTo>
                          <a:lnTo>
                            <a:pt x="246491" y="67586"/>
                          </a:lnTo>
                          <a:lnTo>
                            <a:pt x="389614" y="87464"/>
                          </a:lnTo>
                          <a:lnTo>
                            <a:pt x="461176" y="143123"/>
                          </a:lnTo>
                          <a:lnTo>
                            <a:pt x="417444" y="194807"/>
                          </a:lnTo>
                          <a:lnTo>
                            <a:pt x="218661" y="1669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42" name="Forma Livre: Forma 12342">
                      <a:extLst>
                        <a:ext uri="{FF2B5EF4-FFF2-40B4-BE49-F238E27FC236}">
                          <a16:creationId xmlns:a16="http://schemas.microsoft.com/office/drawing/2014/main" id="{10557B97-1C4E-7839-BACC-D91D369FB35E}"/>
                        </a:ext>
                      </a:extLst>
                    </p:cNvPr>
                    <p:cNvSpPr/>
                    <p:nvPr/>
                  </p:nvSpPr>
                  <p:spPr>
                    <a:xfrm>
                      <a:off x="36836" y="539539"/>
                      <a:ext cx="735330" cy="142875"/>
                    </a:xfrm>
                    <a:custGeom>
                      <a:avLst/>
                      <a:gdLst>
                        <a:gd name="connsiteX0" fmla="*/ 11927 w 735496"/>
                        <a:gd name="connsiteY0" fmla="*/ 0 h 143123"/>
                        <a:gd name="connsiteX1" fmla="*/ 600324 w 735496"/>
                        <a:gd name="connsiteY1" fmla="*/ 19878 h 143123"/>
                        <a:gd name="connsiteX2" fmla="*/ 707667 w 735496"/>
                        <a:gd name="connsiteY2" fmla="*/ 79513 h 143123"/>
                        <a:gd name="connsiteX3" fmla="*/ 735496 w 735496"/>
                        <a:gd name="connsiteY3" fmla="*/ 143123 h 143123"/>
                        <a:gd name="connsiteX4" fmla="*/ 0 w 735496"/>
                        <a:gd name="connsiteY4" fmla="*/ 143123 h 143123"/>
                        <a:gd name="connsiteX5" fmla="*/ 11927 w 735496"/>
                        <a:gd name="connsiteY5" fmla="*/ 0 h 14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496" h="143123">
                          <a:moveTo>
                            <a:pt x="11927" y="0"/>
                          </a:moveTo>
                          <a:lnTo>
                            <a:pt x="600324" y="19878"/>
                          </a:lnTo>
                          <a:lnTo>
                            <a:pt x="707667" y="79513"/>
                          </a:lnTo>
                          <a:lnTo>
                            <a:pt x="735496" y="143123"/>
                          </a:lnTo>
                          <a:lnTo>
                            <a:pt x="0" y="143123"/>
                          </a:lnTo>
                          <a:lnTo>
                            <a:pt x="119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72" name="Forma Livre: Forma 12343">
                      <a:extLst>
                        <a:ext uri="{FF2B5EF4-FFF2-40B4-BE49-F238E27FC236}">
                          <a16:creationId xmlns:a16="http://schemas.microsoft.com/office/drawing/2014/main" id="{4EF12E33-1A50-CE65-51E0-34870C8CF0E0}"/>
                        </a:ext>
                      </a:extLst>
                    </p:cNvPr>
                    <p:cNvSpPr/>
                    <p:nvPr/>
                  </p:nvSpPr>
                  <p:spPr>
                    <a:xfrm>
                      <a:off x="905732" y="530872"/>
                      <a:ext cx="82550" cy="102870"/>
                    </a:xfrm>
                    <a:custGeom>
                      <a:avLst/>
                      <a:gdLst>
                        <a:gd name="connsiteX0" fmla="*/ 59635 w 59635"/>
                        <a:gd name="connsiteY0" fmla="*/ 103367 h 103367"/>
                        <a:gd name="connsiteX1" fmla="*/ 59635 w 59635"/>
                        <a:gd name="connsiteY1" fmla="*/ 3975 h 103367"/>
                        <a:gd name="connsiteX2" fmla="*/ 0 w 59635"/>
                        <a:gd name="connsiteY2" fmla="*/ 0 h 103367"/>
                        <a:gd name="connsiteX3" fmla="*/ 0 w 59635"/>
                        <a:gd name="connsiteY3" fmla="*/ 95415 h 103367"/>
                        <a:gd name="connsiteX4" fmla="*/ 59635 w 59635"/>
                        <a:gd name="connsiteY4" fmla="*/ 103367 h 103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35" h="103367">
                          <a:moveTo>
                            <a:pt x="59635" y="103367"/>
                          </a:moveTo>
                          <a:lnTo>
                            <a:pt x="59635" y="3975"/>
                          </a:lnTo>
                          <a:lnTo>
                            <a:pt x="0" y="0"/>
                          </a:lnTo>
                          <a:lnTo>
                            <a:pt x="0" y="95415"/>
                          </a:lnTo>
                          <a:lnTo>
                            <a:pt x="59635" y="1033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73" name="Forma Livre: Forma 12344">
                      <a:extLst>
                        <a:ext uri="{FF2B5EF4-FFF2-40B4-BE49-F238E27FC236}">
                          <a16:creationId xmlns:a16="http://schemas.microsoft.com/office/drawing/2014/main" id="{04EDCB80-C915-0E69-C142-DEA0DA7773CD}"/>
                        </a:ext>
                      </a:extLst>
                    </p:cNvPr>
                    <p:cNvSpPr/>
                    <p:nvPr/>
                  </p:nvSpPr>
                  <p:spPr>
                    <a:xfrm>
                      <a:off x="28165" y="147340"/>
                      <a:ext cx="103906" cy="142875"/>
                    </a:xfrm>
                    <a:custGeom>
                      <a:avLst/>
                      <a:gdLst>
                        <a:gd name="connsiteX0" fmla="*/ 0 w 79513"/>
                        <a:gd name="connsiteY0" fmla="*/ 143124 h 143124"/>
                        <a:gd name="connsiteX1" fmla="*/ 79513 w 79513"/>
                        <a:gd name="connsiteY1" fmla="*/ 67586 h 143124"/>
                        <a:gd name="connsiteX2" fmla="*/ 47708 w 79513"/>
                        <a:gd name="connsiteY2" fmla="*/ 0 h 143124"/>
                        <a:gd name="connsiteX3" fmla="*/ 0 w 79513"/>
                        <a:gd name="connsiteY3" fmla="*/ 55660 h 143124"/>
                        <a:gd name="connsiteX4" fmla="*/ 0 w 79513"/>
                        <a:gd name="connsiteY4" fmla="*/ 143124 h 14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13" h="143124">
                          <a:moveTo>
                            <a:pt x="0" y="143124"/>
                          </a:moveTo>
                          <a:lnTo>
                            <a:pt x="79513" y="67586"/>
                          </a:lnTo>
                          <a:lnTo>
                            <a:pt x="47708" y="0"/>
                          </a:lnTo>
                          <a:lnTo>
                            <a:pt x="0" y="55660"/>
                          </a:lnTo>
                          <a:lnTo>
                            <a:pt x="0" y="1431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sp>
                  <p:nvSpPr>
                    <p:cNvPr id="74" name="Forma Livre: Forma 12345">
                      <a:extLst>
                        <a:ext uri="{FF2B5EF4-FFF2-40B4-BE49-F238E27FC236}">
                          <a16:creationId xmlns:a16="http://schemas.microsoft.com/office/drawing/2014/main" id="{7805E571-CECB-D85E-51F9-1A9CDCC8C4B4}"/>
                        </a:ext>
                      </a:extLst>
                    </p:cNvPr>
                    <p:cNvSpPr/>
                    <p:nvPr/>
                  </p:nvSpPr>
                  <p:spPr>
                    <a:xfrm>
                      <a:off x="459366" y="325024"/>
                      <a:ext cx="73672" cy="76291"/>
                    </a:xfrm>
                    <a:custGeom>
                      <a:avLst/>
                      <a:gdLst>
                        <a:gd name="connsiteX0" fmla="*/ 71506 w 73672"/>
                        <a:gd name="connsiteY0" fmla="*/ 62838 h 62838"/>
                        <a:gd name="connsiteX1" fmla="*/ 73672 w 73672"/>
                        <a:gd name="connsiteY1" fmla="*/ 8667 h 62838"/>
                        <a:gd name="connsiteX2" fmla="*/ 41170 w 73672"/>
                        <a:gd name="connsiteY2" fmla="*/ 0 h 62838"/>
                        <a:gd name="connsiteX3" fmla="*/ 2167 w 73672"/>
                        <a:gd name="connsiteY3" fmla="*/ 15168 h 62838"/>
                        <a:gd name="connsiteX4" fmla="*/ 0 w 73672"/>
                        <a:gd name="connsiteY4" fmla="*/ 43336 h 62838"/>
                        <a:gd name="connsiteX5" fmla="*/ 71506 w 73672"/>
                        <a:gd name="connsiteY5" fmla="*/ 62838 h 6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72" h="62838">
                          <a:moveTo>
                            <a:pt x="71506" y="62838"/>
                          </a:moveTo>
                          <a:lnTo>
                            <a:pt x="73672" y="8667"/>
                          </a:lnTo>
                          <a:lnTo>
                            <a:pt x="41170" y="0"/>
                          </a:lnTo>
                          <a:lnTo>
                            <a:pt x="2167" y="15168"/>
                          </a:lnTo>
                          <a:lnTo>
                            <a:pt x="0" y="43336"/>
                          </a:lnTo>
                          <a:lnTo>
                            <a:pt x="71506" y="628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grpSp>
            </p:grpSp>
            <p:grpSp>
              <p:nvGrpSpPr>
                <p:cNvPr id="57" name="Agrupar 54">
                  <a:extLst>
                    <a:ext uri="{FF2B5EF4-FFF2-40B4-BE49-F238E27FC236}">
                      <a16:creationId xmlns:a16="http://schemas.microsoft.com/office/drawing/2014/main" id="{9883F7B5-8539-8648-4CA2-5F25ED87F517}"/>
                    </a:ext>
                  </a:extLst>
                </p:cNvPr>
                <p:cNvGrpSpPr/>
                <p:nvPr/>
              </p:nvGrpSpPr>
              <p:grpSpPr>
                <a:xfrm>
                  <a:off x="-13996" y="1"/>
                  <a:ext cx="2080029" cy="997574"/>
                  <a:chOff x="-22754" y="1"/>
                  <a:chExt cx="3381725" cy="1658473"/>
                </a:xfrm>
              </p:grpSpPr>
              <p:grpSp>
                <p:nvGrpSpPr>
                  <p:cNvPr id="58" name="Agrupar 12308">
                    <a:extLst>
                      <a:ext uri="{FF2B5EF4-FFF2-40B4-BE49-F238E27FC236}">
                        <a16:creationId xmlns:a16="http://schemas.microsoft.com/office/drawing/2014/main" id="{DC9F5077-25AC-C8CC-B98A-D957DC671897}"/>
                      </a:ext>
                    </a:extLst>
                  </p:cNvPr>
                  <p:cNvGrpSpPr/>
                  <p:nvPr/>
                </p:nvGrpSpPr>
                <p:grpSpPr>
                  <a:xfrm>
                    <a:off x="-22754" y="57650"/>
                    <a:ext cx="3381725" cy="1600824"/>
                    <a:chOff x="-22754" y="57650"/>
                    <a:chExt cx="3381725" cy="1600824"/>
                  </a:xfrm>
                </p:grpSpPr>
                <p:grpSp>
                  <p:nvGrpSpPr>
                    <p:cNvPr id="60" name="Agrupar 12310">
                      <a:extLst>
                        <a:ext uri="{FF2B5EF4-FFF2-40B4-BE49-F238E27FC236}">
                          <a16:creationId xmlns:a16="http://schemas.microsoft.com/office/drawing/2014/main" id="{016D885B-EB76-BAC2-05C9-44DCA484A3F1}"/>
                        </a:ext>
                      </a:extLst>
                    </p:cNvPr>
                    <p:cNvGrpSpPr/>
                    <p:nvPr/>
                  </p:nvGrpSpPr>
                  <p:grpSpPr>
                    <a:xfrm>
                      <a:off x="-22754" y="57650"/>
                      <a:ext cx="3381725" cy="1600824"/>
                      <a:chOff x="-22754" y="57650"/>
                      <a:chExt cx="3381725" cy="1600824"/>
                    </a:xfrm>
                  </p:grpSpPr>
                  <p:pic>
                    <p:nvPicPr>
                      <p:cNvPr id="18" name="Imagem 12311">
                        <a:extLst>
                          <a:ext uri="{FF2B5EF4-FFF2-40B4-BE49-F238E27FC236}">
                            <a16:creationId xmlns:a16="http://schemas.microsoft.com/office/drawing/2014/main" id="{859E912C-93AF-AEDF-3BBA-8B905E2D54E8}"/>
                          </a:ext>
                        </a:extLst>
                      </p:cNvPr>
                      <p:cNvPicPr/>
                      <p:nvPr/>
                    </p:nvPicPr>
                    <p:blipFill rotWithShape="1">
                      <a:blip r:embed="rId9">
                        <a:extLst>
                          <a:ext uri="{28A0092B-C50C-407E-A947-70E740481C1C}">
                            <a14:useLocalDpi xmlns:a14="http://schemas.microsoft.com/office/drawing/2010/main" val="0"/>
                          </a:ext>
                        </a:extLst>
                      </a:blip>
                      <a:srcRect l="3774" t="378" r="43649" b="1126"/>
                      <a:stretch/>
                    </p:blipFill>
                    <p:spPr bwMode="auto">
                      <a:xfrm>
                        <a:off x="-22754" y="61717"/>
                        <a:ext cx="3152934" cy="1586256"/>
                      </a:xfrm>
                      <a:prstGeom prst="rect">
                        <a:avLst/>
                      </a:prstGeom>
                      <a:noFill/>
                      <a:ln w="3175" cmpd="sng" algn="ctr">
                        <a:noFill/>
                        <a:miter lim="800000"/>
                        <a:headEnd/>
                        <a:tailEnd/>
                      </a:ln>
                      <a:effectLst/>
                    </p:spPr>
                  </p:pic>
                  <p:sp>
                    <p:nvSpPr>
                      <p:cNvPr id="63" name="Forma Livre: Forma 12313">
                        <a:extLst>
                          <a:ext uri="{FF2B5EF4-FFF2-40B4-BE49-F238E27FC236}">
                            <a16:creationId xmlns:a16="http://schemas.microsoft.com/office/drawing/2014/main" id="{681A5023-62EE-F8D8-5CB4-976302EC6678}"/>
                          </a:ext>
                        </a:extLst>
                      </p:cNvPr>
                      <p:cNvSpPr/>
                      <p:nvPr/>
                    </p:nvSpPr>
                    <p:spPr>
                      <a:xfrm>
                        <a:off x="2037511" y="57650"/>
                        <a:ext cx="1321460" cy="220480"/>
                      </a:xfrm>
                      <a:custGeom>
                        <a:avLst/>
                        <a:gdLst>
                          <a:gd name="connsiteX0" fmla="*/ 16669 w 1102883"/>
                          <a:gd name="connsiteY0" fmla="*/ 95289 h 153962"/>
                          <a:gd name="connsiteX1" fmla="*/ 16669 w 1102883"/>
                          <a:gd name="connsiteY1" fmla="*/ 95289 h 153962"/>
                          <a:gd name="connsiteX2" fmla="*/ 173831 w 1102883"/>
                          <a:gd name="connsiteY2" fmla="*/ 100052 h 153962"/>
                          <a:gd name="connsiteX3" fmla="*/ 180975 w 1102883"/>
                          <a:gd name="connsiteY3" fmla="*/ 102433 h 153962"/>
                          <a:gd name="connsiteX4" fmla="*/ 200025 w 1102883"/>
                          <a:gd name="connsiteY4" fmla="*/ 104814 h 153962"/>
                          <a:gd name="connsiteX5" fmla="*/ 214312 w 1102883"/>
                          <a:gd name="connsiteY5" fmla="*/ 107195 h 153962"/>
                          <a:gd name="connsiteX6" fmla="*/ 219075 w 1102883"/>
                          <a:gd name="connsiteY6" fmla="*/ 114339 h 153962"/>
                          <a:gd name="connsiteX7" fmla="*/ 228600 w 1102883"/>
                          <a:gd name="connsiteY7" fmla="*/ 119102 h 153962"/>
                          <a:gd name="connsiteX8" fmla="*/ 250031 w 1102883"/>
                          <a:gd name="connsiteY8" fmla="*/ 123864 h 153962"/>
                          <a:gd name="connsiteX9" fmla="*/ 635794 w 1102883"/>
                          <a:gd name="connsiteY9" fmla="*/ 128627 h 153962"/>
                          <a:gd name="connsiteX10" fmla="*/ 678656 w 1102883"/>
                          <a:gd name="connsiteY10" fmla="*/ 126245 h 153962"/>
                          <a:gd name="connsiteX11" fmla="*/ 709612 w 1102883"/>
                          <a:gd name="connsiteY11" fmla="*/ 119102 h 153962"/>
                          <a:gd name="connsiteX12" fmla="*/ 747712 w 1102883"/>
                          <a:gd name="connsiteY12" fmla="*/ 114339 h 153962"/>
                          <a:gd name="connsiteX13" fmla="*/ 766762 w 1102883"/>
                          <a:gd name="connsiteY13" fmla="*/ 109577 h 153962"/>
                          <a:gd name="connsiteX14" fmla="*/ 783431 w 1102883"/>
                          <a:gd name="connsiteY14" fmla="*/ 104814 h 153962"/>
                          <a:gd name="connsiteX15" fmla="*/ 790575 w 1102883"/>
                          <a:gd name="connsiteY15" fmla="*/ 102433 h 153962"/>
                          <a:gd name="connsiteX16" fmla="*/ 854869 w 1102883"/>
                          <a:gd name="connsiteY16" fmla="*/ 95289 h 153962"/>
                          <a:gd name="connsiteX17" fmla="*/ 866775 w 1102883"/>
                          <a:gd name="connsiteY17" fmla="*/ 90527 h 153962"/>
                          <a:gd name="connsiteX18" fmla="*/ 950119 w 1102883"/>
                          <a:gd name="connsiteY18" fmla="*/ 95289 h 153962"/>
                          <a:gd name="connsiteX19" fmla="*/ 969169 w 1102883"/>
                          <a:gd name="connsiteY19" fmla="*/ 100052 h 153962"/>
                          <a:gd name="connsiteX20" fmla="*/ 976312 w 1102883"/>
                          <a:gd name="connsiteY20" fmla="*/ 107195 h 153962"/>
                          <a:gd name="connsiteX21" fmla="*/ 988219 w 1102883"/>
                          <a:gd name="connsiteY21" fmla="*/ 109577 h 153962"/>
                          <a:gd name="connsiteX22" fmla="*/ 995362 w 1102883"/>
                          <a:gd name="connsiteY22" fmla="*/ 111958 h 153962"/>
                          <a:gd name="connsiteX23" fmla="*/ 1014412 w 1102883"/>
                          <a:gd name="connsiteY23" fmla="*/ 119102 h 153962"/>
                          <a:gd name="connsiteX24" fmla="*/ 1040606 w 1102883"/>
                          <a:gd name="connsiteY24" fmla="*/ 128627 h 153962"/>
                          <a:gd name="connsiteX25" fmla="*/ 1062037 w 1102883"/>
                          <a:gd name="connsiteY25" fmla="*/ 135770 h 153962"/>
                          <a:gd name="connsiteX26" fmla="*/ 1095375 w 1102883"/>
                          <a:gd name="connsiteY26" fmla="*/ 133389 h 153962"/>
                          <a:gd name="connsiteX27" fmla="*/ 1102519 w 1102883"/>
                          <a:gd name="connsiteY27" fmla="*/ 128627 h 153962"/>
                          <a:gd name="connsiteX28" fmla="*/ 1090612 w 1102883"/>
                          <a:gd name="connsiteY28" fmla="*/ 102433 h 153962"/>
                          <a:gd name="connsiteX29" fmla="*/ 1081087 w 1102883"/>
                          <a:gd name="connsiteY29" fmla="*/ 88145 h 153962"/>
                          <a:gd name="connsiteX30" fmla="*/ 1076325 w 1102883"/>
                          <a:gd name="connsiteY30" fmla="*/ 81002 h 153962"/>
                          <a:gd name="connsiteX31" fmla="*/ 1062037 w 1102883"/>
                          <a:gd name="connsiteY31" fmla="*/ 69095 h 153962"/>
                          <a:gd name="connsiteX32" fmla="*/ 1057275 w 1102883"/>
                          <a:gd name="connsiteY32" fmla="*/ 59570 h 153962"/>
                          <a:gd name="connsiteX33" fmla="*/ 1042987 w 1102883"/>
                          <a:gd name="connsiteY33" fmla="*/ 52427 h 153962"/>
                          <a:gd name="connsiteX34" fmla="*/ 1035844 w 1102883"/>
                          <a:gd name="connsiteY34" fmla="*/ 47664 h 153962"/>
                          <a:gd name="connsiteX35" fmla="*/ 1019175 w 1102883"/>
                          <a:gd name="connsiteY35" fmla="*/ 33377 h 153962"/>
                          <a:gd name="connsiteX36" fmla="*/ 1012031 w 1102883"/>
                          <a:gd name="connsiteY36" fmla="*/ 30995 h 153962"/>
                          <a:gd name="connsiteX37" fmla="*/ 1002506 w 1102883"/>
                          <a:gd name="connsiteY37" fmla="*/ 26233 h 153962"/>
                          <a:gd name="connsiteX38" fmla="*/ 973931 w 1102883"/>
                          <a:gd name="connsiteY38" fmla="*/ 14327 h 153962"/>
                          <a:gd name="connsiteX39" fmla="*/ 966787 w 1102883"/>
                          <a:gd name="connsiteY39" fmla="*/ 9564 h 153962"/>
                          <a:gd name="connsiteX40" fmla="*/ 876300 w 1102883"/>
                          <a:gd name="connsiteY40" fmla="*/ 14327 h 153962"/>
                          <a:gd name="connsiteX41" fmla="*/ 795337 w 1102883"/>
                          <a:gd name="connsiteY41" fmla="*/ 11945 h 153962"/>
                          <a:gd name="connsiteX42" fmla="*/ 788194 w 1102883"/>
                          <a:gd name="connsiteY42" fmla="*/ 9564 h 153962"/>
                          <a:gd name="connsiteX43" fmla="*/ 766762 w 1102883"/>
                          <a:gd name="connsiteY43" fmla="*/ 7183 h 153962"/>
                          <a:gd name="connsiteX44" fmla="*/ 745331 w 1102883"/>
                          <a:gd name="connsiteY44" fmla="*/ 2420 h 153962"/>
                          <a:gd name="connsiteX45" fmla="*/ 735806 w 1102883"/>
                          <a:gd name="connsiteY45" fmla="*/ 39 h 153962"/>
                          <a:gd name="connsiteX46" fmla="*/ 623887 w 1102883"/>
                          <a:gd name="connsiteY46" fmla="*/ 2420 h 153962"/>
                          <a:gd name="connsiteX47" fmla="*/ 431006 w 1102883"/>
                          <a:gd name="connsiteY47" fmla="*/ 39 h 153962"/>
                          <a:gd name="connsiteX48" fmla="*/ 300037 w 1102883"/>
                          <a:gd name="connsiteY48" fmla="*/ 2420 h 153962"/>
                          <a:gd name="connsiteX49" fmla="*/ 264319 w 1102883"/>
                          <a:gd name="connsiteY49" fmla="*/ 9564 h 153962"/>
                          <a:gd name="connsiteX50" fmla="*/ 221456 w 1102883"/>
                          <a:gd name="connsiteY50" fmla="*/ 11945 h 153962"/>
                          <a:gd name="connsiteX51" fmla="*/ 119062 w 1102883"/>
                          <a:gd name="connsiteY51" fmla="*/ 11945 h 153962"/>
                          <a:gd name="connsiteX52" fmla="*/ 14287 w 1102883"/>
                          <a:gd name="connsiteY52" fmla="*/ 19089 h 153962"/>
                          <a:gd name="connsiteX53" fmla="*/ 9525 w 1102883"/>
                          <a:gd name="connsiteY53" fmla="*/ 26233 h 153962"/>
                          <a:gd name="connsiteX54" fmla="*/ 4762 w 1102883"/>
                          <a:gd name="connsiteY54" fmla="*/ 45283 h 153962"/>
                          <a:gd name="connsiteX55" fmla="*/ 0 w 1102883"/>
                          <a:gd name="connsiteY55" fmla="*/ 52427 h 153962"/>
                          <a:gd name="connsiteX56" fmla="*/ 2381 w 1102883"/>
                          <a:gd name="connsiteY56" fmla="*/ 76239 h 153962"/>
                          <a:gd name="connsiteX57" fmla="*/ 16669 w 1102883"/>
                          <a:gd name="connsiteY57" fmla="*/ 95289 h 153962"/>
                          <a:gd name="connsiteX0" fmla="*/ 16669 w 1102883"/>
                          <a:gd name="connsiteY0" fmla="*/ 123243 h 181916"/>
                          <a:gd name="connsiteX1" fmla="*/ 16669 w 1102883"/>
                          <a:gd name="connsiteY1" fmla="*/ 123243 h 181916"/>
                          <a:gd name="connsiteX2" fmla="*/ 173831 w 1102883"/>
                          <a:gd name="connsiteY2" fmla="*/ 128006 h 181916"/>
                          <a:gd name="connsiteX3" fmla="*/ 180975 w 1102883"/>
                          <a:gd name="connsiteY3" fmla="*/ 130387 h 181916"/>
                          <a:gd name="connsiteX4" fmla="*/ 200025 w 1102883"/>
                          <a:gd name="connsiteY4" fmla="*/ 132768 h 181916"/>
                          <a:gd name="connsiteX5" fmla="*/ 214312 w 1102883"/>
                          <a:gd name="connsiteY5" fmla="*/ 135149 h 181916"/>
                          <a:gd name="connsiteX6" fmla="*/ 219075 w 1102883"/>
                          <a:gd name="connsiteY6" fmla="*/ 142293 h 181916"/>
                          <a:gd name="connsiteX7" fmla="*/ 228600 w 1102883"/>
                          <a:gd name="connsiteY7" fmla="*/ 147056 h 181916"/>
                          <a:gd name="connsiteX8" fmla="*/ 250031 w 1102883"/>
                          <a:gd name="connsiteY8" fmla="*/ 151818 h 181916"/>
                          <a:gd name="connsiteX9" fmla="*/ 635794 w 1102883"/>
                          <a:gd name="connsiteY9" fmla="*/ 156581 h 181916"/>
                          <a:gd name="connsiteX10" fmla="*/ 678656 w 1102883"/>
                          <a:gd name="connsiteY10" fmla="*/ 154199 h 181916"/>
                          <a:gd name="connsiteX11" fmla="*/ 709612 w 1102883"/>
                          <a:gd name="connsiteY11" fmla="*/ 147056 h 181916"/>
                          <a:gd name="connsiteX12" fmla="*/ 747712 w 1102883"/>
                          <a:gd name="connsiteY12" fmla="*/ 142293 h 181916"/>
                          <a:gd name="connsiteX13" fmla="*/ 766762 w 1102883"/>
                          <a:gd name="connsiteY13" fmla="*/ 137531 h 181916"/>
                          <a:gd name="connsiteX14" fmla="*/ 783431 w 1102883"/>
                          <a:gd name="connsiteY14" fmla="*/ 132768 h 181916"/>
                          <a:gd name="connsiteX15" fmla="*/ 790575 w 1102883"/>
                          <a:gd name="connsiteY15" fmla="*/ 130387 h 181916"/>
                          <a:gd name="connsiteX16" fmla="*/ 854869 w 1102883"/>
                          <a:gd name="connsiteY16" fmla="*/ 123243 h 181916"/>
                          <a:gd name="connsiteX17" fmla="*/ 866775 w 1102883"/>
                          <a:gd name="connsiteY17" fmla="*/ 118481 h 181916"/>
                          <a:gd name="connsiteX18" fmla="*/ 950119 w 1102883"/>
                          <a:gd name="connsiteY18" fmla="*/ 123243 h 181916"/>
                          <a:gd name="connsiteX19" fmla="*/ 969169 w 1102883"/>
                          <a:gd name="connsiteY19" fmla="*/ 128006 h 181916"/>
                          <a:gd name="connsiteX20" fmla="*/ 976312 w 1102883"/>
                          <a:gd name="connsiteY20" fmla="*/ 135149 h 181916"/>
                          <a:gd name="connsiteX21" fmla="*/ 988219 w 1102883"/>
                          <a:gd name="connsiteY21" fmla="*/ 137531 h 181916"/>
                          <a:gd name="connsiteX22" fmla="*/ 995362 w 1102883"/>
                          <a:gd name="connsiteY22" fmla="*/ 139912 h 181916"/>
                          <a:gd name="connsiteX23" fmla="*/ 1014412 w 1102883"/>
                          <a:gd name="connsiteY23" fmla="*/ 147056 h 181916"/>
                          <a:gd name="connsiteX24" fmla="*/ 1040606 w 1102883"/>
                          <a:gd name="connsiteY24" fmla="*/ 156581 h 181916"/>
                          <a:gd name="connsiteX25" fmla="*/ 1062037 w 1102883"/>
                          <a:gd name="connsiteY25" fmla="*/ 163724 h 181916"/>
                          <a:gd name="connsiteX26" fmla="*/ 1095375 w 1102883"/>
                          <a:gd name="connsiteY26" fmla="*/ 161343 h 181916"/>
                          <a:gd name="connsiteX27" fmla="*/ 1102519 w 1102883"/>
                          <a:gd name="connsiteY27" fmla="*/ 156581 h 181916"/>
                          <a:gd name="connsiteX28" fmla="*/ 1090612 w 1102883"/>
                          <a:gd name="connsiteY28" fmla="*/ 130387 h 181916"/>
                          <a:gd name="connsiteX29" fmla="*/ 1081087 w 1102883"/>
                          <a:gd name="connsiteY29" fmla="*/ 116099 h 181916"/>
                          <a:gd name="connsiteX30" fmla="*/ 1076325 w 1102883"/>
                          <a:gd name="connsiteY30" fmla="*/ 108956 h 181916"/>
                          <a:gd name="connsiteX31" fmla="*/ 1062037 w 1102883"/>
                          <a:gd name="connsiteY31" fmla="*/ 97049 h 181916"/>
                          <a:gd name="connsiteX32" fmla="*/ 1057275 w 1102883"/>
                          <a:gd name="connsiteY32" fmla="*/ 87524 h 181916"/>
                          <a:gd name="connsiteX33" fmla="*/ 1042987 w 1102883"/>
                          <a:gd name="connsiteY33" fmla="*/ 80381 h 181916"/>
                          <a:gd name="connsiteX34" fmla="*/ 1035844 w 1102883"/>
                          <a:gd name="connsiteY34" fmla="*/ 75618 h 181916"/>
                          <a:gd name="connsiteX35" fmla="*/ 1019175 w 1102883"/>
                          <a:gd name="connsiteY35" fmla="*/ 61331 h 181916"/>
                          <a:gd name="connsiteX36" fmla="*/ 1012031 w 1102883"/>
                          <a:gd name="connsiteY36" fmla="*/ 58949 h 181916"/>
                          <a:gd name="connsiteX37" fmla="*/ 1002506 w 1102883"/>
                          <a:gd name="connsiteY37" fmla="*/ 54187 h 181916"/>
                          <a:gd name="connsiteX38" fmla="*/ 973931 w 1102883"/>
                          <a:gd name="connsiteY38" fmla="*/ 42281 h 181916"/>
                          <a:gd name="connsiteX39" fmla="*/ 966787 w 1102883"/>
                          <a:gd name="connsiteY39" fmla="*/ 37518 h 181916"/>
                          <a:gd name="connsiteX40" fmla="*/ 940969 w 1102883"/>
                          <a:gd name="connsiteY40" fmla="*/ 1212 h 181916"/>
                          <a:gd name="connsiteX41" fmla="*/ 795337 w 1102883"/>
                          <a:gd name="connsiteY41" fmla="*/ 39899 h 181916"/>
                          <a:gd name="connsiteX42" fmla="*/ 788194 w 1102883"/>
                          <a:gd name="connsiteY42" fmla="*/ 37518 h 181916"/>
                          <a:gd name="connsiteX43" fmla="*/ 766762 w 1102883"/>
                          <a:gd name="connsiteY43" fmla="*/ 35137 h 181916"/>
                          <a:gd name="connsiteX44" fmla="*/ 745331 w 1102883"/>
                          <a:gd name="connsiteY44" fmla="*/ 30374 h 181916"/>
                          <a:gd name="connsiteX45" fmla="*/ 735806 w 1102883"/>
                          <a:gd name="connsiteY45" fmla="*/ 27993 h 181916"/>
                          <a:gd name="connsiteX46" fmla="*/ 623887 w 1102883"/>
                          <a:gd name="connsiteY46" fmla="*/ 30374 h 181916"/>
                          <a:gd name="connsiteX47" fmla="*/ 431006 w 1102883"/>
                          <a:gd name="connsiteY47" fmla="*/ 27993 h 181916"/>
                          <a:gd name="connsiteX48" fmla="*/ 300037 w 1102883"/>
                          <a:gd name="connsiteY48" fmla="*/ 30374 h 181916"/>
                          <a:gd name="connsiteX49" fmla="*/ 264319 w 1102883"/>
                          <a:gd name="connsiteY49" fmla="*/ 37518 h 181916"/>
                          <a:gd name="connsiteX50" fmla="*/ 221456 w 1102883"/>
                          <a:gd name="connsiteY50" fmla="*/ 39899 h 181916"/>
                          <a:gd name="connsiteX51" fmla="*/ 119062 w 1102883"/>
                          <a:gd name="connsiteY51" fmla="*/ 39899 h 181916"/>
                          <a:gd name="connsiteX52" fmla="*/ 14287 w 1102883"/>
                          <a:gd name="connsiteY52" fmla="*/ 47043 h 181916"/>
                          <a:gd name="connsiteX53" fmla="*/ 9525 w 1102883"/>
                          <a:gd name="connsiteY53" fmla="*/ 54187 h 181916"/>
                          <a:gd name="connsiteX54" fmla="*/ 4762 w 1102883"/>
                          <a:gd name="connsiteY54" fmla="*/ 73237 h 181916"/>
                          <a:gd name="connsiteX55" fmla="*/ 0 w 1102883"/>
                          <a:gd name="connsiteY55" fmla="*/ 80381 h 181916"/>
                          <a:gd name="connsiteX56" fmla="*/ 2381 w 1102883"/>
                          <a:gd name="connsiteY56" fmla="*/ 104193 h 181916"/>
                          <a:gd name="connsiteX57" fmla="*/ 16669 w 1102883"/>
                          <a:gd name="connsiteY57" fmla="*/ 123243 h 181916"/>
                          <a:gd name="connsiteX0" fmla="*/ 16669 w 1102883"/>
                          <a:gd name="connsiteY0" fmla="*/ 123025 h 181698"/>
                          <a:gd name="connsiteX1" fmla="*/ 16669 w 1102883"/>
                          <a:gd name="connsiteY1" fmla="*/ 123025 h 181698"/>
                          <a:gd name="connsiteX2" fmla="*/ 173831 w 1102883"/>
                          <a:gd name="connsiteY2" fmla="*/ 127788 h 181698"/>
                          <a:gd name="connsiteX3" fmla="*/ 180975 w 1102883"/>
                          <a:gd name="connsiteY3" fmla="*/ 130169 h 181698"/>
                          <a:gd name="connsiteX4" fmla="*/ 200025 w 1102883"/>
                          <a:gd name="connsiteY4" fmla="*/ 132550 h 181698"/>
                          <a:gd name="connsiteX5" fmla="*/ 214312 w 1102883"/>
                          <a:gd name="connsiteY5" fmla="*/ 134931 h 181698"/>
                          <a:gd name="connsiteX6" fmla="*/ 219075 w 1102883"/>
                          <a:gd name="connsiteY6" fmla="*/ 142075 h 181698"/>
                          <a:gd name="connsiteX7" fmla="*/ 228600 w 1102883"/>
                          <a:gd name="connsiteY7" fmla="*/ 146838 h 181698"/>
                          <a:gd name="connsiteX8" fmla="*/ 250031 w 1102883"/>
                          <a:gd name="connsiteY8" fmla="*/ 151600 h 181698"/>
                          <a:gd name="connsiteX9" fmla="*/ 635794 w 1102883"/>
                          <a:gd name="connsiteY9" fmla="*/ 156363 h 181698"/>
                          <a:gd name="connsiteX10" fmla="*/ 678656 w 1102883"/>
                          <a:gd name="connsiteY10" fmla="*/ 153981 h 181698"/>
                          <a:gd name="connsiteX11" fmla="*/ 709612 w 1102883"/>
                          <a:gd name="connsiteY11" fmla="*/ 146838 h 181698"/>
                          <a:gd name="connsiteX12" fmla="*/ 747712 w 1102883"/>
                          <a:gd name="connsiteY12" fmla="*/ 142075 h 181698"/>
                          <a:gd name="connsiteX13" fmla="*/ 766762 w 1102883"/>
                          <a:gd name="connsiteY13" fmla="*/ 137313 h 181698"/>
                          <a:gd name="connsiteX14" fmla="*/ 783431 w 1102883"/>
                          <a:gd name="connsiteY14" fmla="*/ 132550 h 181698"/>
                          <a:gd name="connsiteX15" fmla="*/ 790575 w 1102883"/>
                          <a:gd name="connsiteY15" fmla="*/ 130169 h 181698"/>
                          <a:gd name="connsiteX16" fmla="*/ 854869 w 1102883"/>
                          <a:gd name="connsiteY16" fmla="*/ 123025 h 181698"/>
                          <a:gd name="connsiteX17" fmla="*/ 866775 w 1102883"/>
                          <a:gd name="connsiteY17" fmla="*/ 118263 h 181698"/>
                          <a:gd name="connsiteX18" fmla="*/ 950119 w 1102883"/>
                          <a:gd name="connsiteY18" fmla="*/ 123025 h 181698"/>
                          <a:gd name="connsiteX19" fmla="*/ 969169 w 1102883"/>
                          <a:gd name="connsiteY19" fmla="*/ 127788 h 181698"/>
                          <a:gd name="connsiteX20" fmla="*/ 976312 w 1102883"/>
                          <a:gd name="connsiteY20" fmla="*/ 134931 h 181698"/>
                          <a:gd name="connsiteX21" fmla="*/ 988219 w 1102883"/>
                          <a:gd name="connsiteY21" fmla="*/ 137313 h 181698"/>
                          <a:gd name="connsiteX22" fmla="*/ 995362 w 1102883"/>
                          <a:gd name="connsiteY22" fmla="*/ 139694 h 181698"/>
                          <a:gd name="connsiteX23" fmla="*/ 1014412 w 1102883"/>
                          <a:gd name="connsiteY23" fmla="*/ 146838 h 181698"/>
                          <a:gd name="connsiteX24" fmla="*/ 1040606 w 1102883"/>
                          <a:gd name="connsiteY24" fmla="*/ 156363 h 181698"/>
                          <a:gd name="connsiteX25" fmla="*/ 1062037 w 1102883"/>
                          <a:gd name="connsiteY25" fmla="*/ 163506 h 181698"/>
                          <a:gd name="connsiteX26" fmla="*/ 1095375 w 1102883"/>
                          <a:gd name="connsiteY26" fmla="*/ 161125 h 181698"/>
                          <a:gd name="connsiteX27" fmla="*/ 1102519 w 1102883"/>
                          <a:gd name="connsiteY27" fmla="*/ 156363 h 181698"/>
                          <a:gd name="connsiteX28" fmla="*/ 1090612 w 1102883"/>
                          <a:gd name="connsiteY28" fmla="*/ 130169 h 181698"/>
                          <a:gd name="connsiteX29" fmla="*/ 1081087 w 1102883"/>
                          <a:gd name="connsiteY29" fmla="*/ 115881 h 181698"/>
                          <a:gd name="connsiteX30" fmla="*/ 1076325 w 1102883"/>
                          <a:gd name="connsiteY30" fmla="*/ 108738 h 181698"/>
                          <a:gd name="connsiteX31" fmla="*/ 1062037 w 1102883"/>
                          <a:gd name="connsiteY31" fmla="*/ 96831 h 181698"/>
                          <a:gd name="connsiteX32" fmla="*/ 1057275 w 1102883"/>
                          <a:gd name="connsiteY32" fmla="*/ 87306 h 181698"/>
                          <a:gd name="connsiteX33" fmla="*/ 1042987 w 1102883"/>
                          <a:gd name="connsiteY33" fmla="*/ 80163 h 181698"/>
                          <a:gd name="connsiteX34" fmla="*/ 1035844 w 1102883"/>
                          <a:gd name="connsiteY34" fmla="*/ 75400 h 181698"/>
                          <a:gd name="connsiteX35" fmla="*/ 1019175 w 1102883"/>
                          <a:gd name="connsiteY35" fmla="*/ 61113 h 181698"/>
                          <a:gd name="connsiteX36" fmla="*/ 1012031 w 1102883"/>
                          <a:gd name="connsiteY36" fmla="*/ 58731 h 181698"/>
                          <a:gd name="connsiteX37" fmla="*/ 1002506 w 1102883"/>
                          <a:gd name="connsiteY37" fmla="*/ 53969 h 181698"/>
                          <a:gd name="connsiteX38" fmla="*/ 973931 w 1102883"/>
                          <a:gd name="connsiteY38" fmla="*/ 42063 h 181698"/>
                          <a:gd name="connsiteX39" fmla="*/ 1048500 w 1102883"/>
                          <a:gd name="connsiteY39" fmla="*/ 46987 h 181698"/>
                          <a:gd name="connsiteX40" fmla="*/ 940969 w 1102883"/>
                          <a:gd name="connsiteY40" fmla="*/ 994 h 181698"/>
                          <a:gd name="connsiteX41" fmla="*/ 795337 w 1102883"/>
                          <a:gd name="connsiteY41" fmla="*/ 39681 h 181698"/>
                          <a:gd name="connsiteX42" fmla="*/ 788194 w 1102883"/>
                          <a:gd name="connsiteY42" fmla="*/ 37300 h 181698"/>
                          <a:gd name="connsiteX43" fmla="*/ 766762 w 1102883"/>
                          <a:gd name="connsiteY43" fmla="*/ 34919 h 181698"/>
                          <a:gd name="connsiteX44" fmla="*/ 745331 w 1102883"/>
                          <a:gd name="connsiteY44" fmla="*/ 30156 h 181698"/>
                          <a:gd name="connsiteX45" fmla="*/ 735806 w 1102883"/>
                          <a:gd name="connsiteY45" fmla="*/ 27775 h 181698"/>
                          <a:gd name="connsiteX46" fmla="*/ 623887 w 1102883"/>
                          <a:gd name="connsiteY46" fmla="*/ 30156 h 181698"/>
                          <a:gd name="connsiteX47" fmla="*/ 431006 w 1102883"/>
                          <a:gd name="connsiteY47" fmla="*/ 27775 h 181698"/>
                          <a:gd name="connsiteX48" fmla="*/ 300037 w 1102883"/>
                          <a:gd name="connsiteY48" fmla="*/ 30156 h 181698"/>
                          <a:gd name="connsiteX49" fmla="*/ 264319 w 1102883"/>
                          <a:gd name="connsiteY49" fmla="*/ 37300 h 181698"/>
                          <a:gd name="connsiteX50" fmla="*/ 221456 w 1102883"/>
                          <a:gd name="connsiteY50" fmla="*/ 39681 h 181698"/>
                          <a:gd name="connsiteX51" fmla="*/ 119062 w 1102883"/>
                          <a:gd name="connsiteY51" fmla="*/ 39681 h 181698"/>
                          <a:gd name="connsiteX52" fmla="*/ 14287 w 1102883"/>
                          <a:gd name="connsiteY52" fmla="*/ 46825 h 181698"/>
                          <a:gd name="connsiteX53" fmla="*/ 9525 w 1102883"/>
                          <a:gd name="connsiteY53" fmla="*/ 53969 h 181698"/>
                          <a:gd name="connsiteX54" fmla="*/ 4762 w 1102883"/>
                          <a:gd name="connsiteY54" fmla="*/ 73019 h 181698"/>
                          <a:gd name="connsiteX55" fmla="*/ 0 w 1102883"/>
                          <a:gd name="connsiteY55" fmla="*/ 80163 h 181698"/>
                          <a:gd name="connsiteX56" fmla="*/ 2381 w 1102883"/>
                          <a:gd name="connsiteY56" fmla="*/ 103975 h 181698"/>
                          <a:gd name="connsiteX57" fmla="*/ 16669 w 1102883"/>
                          <a:gd name="connsiteY57" fmla="*/ 123025 h 181698"/>
                          <a:gd name="connsiteX0" fmla="*/ 16669 w 1102883"/>
                          <a:gd name="connsiteY0" fmla="*/ 123104 h 181777"/>
                          <a:gd name="connsiteX1" fmla="*/ 16669 w 1102883"/>
                          <a:gd name="connsiteY1" fmla="*/ 123104 h 181777"/>
                          <a:gd name="connsiteX2" fmla="*/ 173831 w 1102883"/>
                          <a:gd name="connsiteY2" fmla="*/ 127867 h 181777"/>
                          <a:gd name="connsiteX3" fmla="*/ 180975 w 1102883"/>
                          <a:gd name="connsiteY3" fmla="*/ 130248 h 181777"/>
                          <a:gd name="connsiteX4" fmla="*/ 200025 w 1102883"/>
                          <a:gd name="connsiteY4" fmla="*/ 132629 h 181777"/>
                          <a:gd name="connsiteX5" fmla="*/ 214312 w 1102883"/>
                          <a:gd name="connsiteY5" fmla="*/ 135010 h 181777"/>
                          <a:gd name="connsiteX6" fmla="*/ 219075 w 1102883"/>
                          <a:gd name="connsiteY6" fmla="*/ 142154 h 181777"/>
                          <a:gd name="connsiteX7" fmla="*/ 228600 w 1102883"/>
                          <a:gd name="connsiteY7" fmla="*/ 146917 h 181777"/>
                          <a:gd name="connsiteX8" fmla="*/ 250031 w 1102883"/>
                          <a:gd name="connsiteY8" fmla="*/ 151679 h 181777"/>
                          <a:gd name="connsiteX9" fmla="*/ 635794 w 1102883"/>
                          <a:gd name="connsiteY9" fmla="*/ 156442 h 181777"/>
                          <a:gd name="connsiteX10" fmla="*/ 678656 w 1102883"/>
                          <a:gd name="connsiteY10" fmla="*/ 154060 h 181777"/>
                          <a:gd name="connsiteX11" fmla="*/ 709612 w 1102883"/>
                          <a:gd name="connsiteY11" fmla="*/ 146917 h 181777"/>
                          <a:gd name="connsiteX12" fmla="*/ 747712 w 1102883"/>
                          <a:gd name="connsiteY12" fmla="*/ 142154 h 181777"/>
                          <a:gd name="connsiteX13" fmla="*/ 766762 w 1102883"/>
                          <a:gd name="connsiteY13" fmla="*/ 137392 h 181777"/>
                          <a:gd name="connsiteX14" fmla="*/ 783431 w 1102883"/>
                          <a:gd name="connsiteY14" fmla="*/ 132629 h 181777"/>
                          <a:gd name="connsiteX15" fmla="*/ 790575 w 1102883"/>
                          <a:gd name="connsiteY15" fmla="*/ 130248 h 181777"/>
                          <a:gd name="connsiteX16" fmla="*/ 854869 w 1102883"/>
                          <a:gd name="connsiteY16" fmla="*/ 123104 h 181777"/>
                          <a:gd name="connsiteX17" fmla="*/ 866775 w 1102883"/>
                          <a:gd name="connsiteY17" fmla="*/ 118342 h 181777"/>
                          <a:gd name="connsiteX18" fmla="*/ 950119 w 1102883"/>
                          <a:gd name="connsiteY18" fmla="*/ 123104 h 181777"/>
                          <a:gd name="connsiteX19" fmla="*/ 969169 w 1102883"/>
                          <a:gd name="connsiteY19" fmla="*/ 127867 h 181777"/>
                          <a:gd name="connsiteX20" fmla="*/ 976312 w 1102883"/>
                          <a:gd name="connsiteY20" fmla="*/ 135010 h 181777"/>
                          <a:gd name="connsiteX21" fmla="*/ 988219 w 1102883"/>
                          <a:gd name="connsiteY21" fmla="*/ 137392 h 181777"/>
                          <a:gd name="connsiteX22" fmla="*/ 995362 w 1102883"/>
                          <a:gd name="connsiteY22" fmla="*/ 139773 h 181777"/>
                          <a:gd name="connsiteX23" fmla="*/ 1014412 w 1102883"/>
                          <a:gd name="connsiteY23" fmla="*/ 146917 h 181777"/>
                          <a:gd name="connsiteX24" fmla="*/ 1040606 w 1102883"/>
                          <a:gd name="connsiteY24" fmla="*/ 156442 h 181777"/>
                          <a:gd name="connsiteX25" fmla="*/ 1062037 w 1102883"/>
                          <a:gd name="connsiteY25" fmla="*/ 163585 h 181777"/>
                          <a:gd name="connsiteX26" fmla="*/ 1095375 w 1102883"/>
                          <a:gd name="connsiteY26" fmla="*/ 161204 h 181777"/>
                          <a:gd name="connsiteX27" fmla="*/ 1102519 w 1102883"/>
                          <a:gd name="connsiteY27" fmla="*/ 156442 h 181777"/>
                          <a:gd name="connsiteX28" fmla="*/ 1090612 w 1102883"/>
                          <a:gd name="connsiteY28" fmla="*/ 130248 h 181777"/>
                          <a:gd name="connsiteX29" fmla="*/ 1081087 w 1102883"/>
                          <a:gd name="connsiteY29" fmla="*/ 115960 h 181777"/>
                          <a:gd name="connsiteX30" fmla="*/ 1076325 w 1102883"/>
                          <a:gd name="connsiteY30" fmla="*/ 108817 h 181777"/>
                          <a:gd name="connsiteX31" fmla="*/ 1062037 w 1102883"/>
                          <a:gd name="connsiteY31" fmla="*/ 96910 h 181777"/>
                          <a:gd name="connsiteX32" fmla="*/ 1057275 w 1102883"/>
                          <a:gd name="connsiteY32" fmla="*/ 87385 h 181777"/>
                          <a:gd name="connsiteX33" fmla="*/ 1042987 w 1102883"/>
                          <a:gd name="connsiteY33" fmla="*/ 80242 h 181777"/>
                          <a:gd name="connsiteX34" fmla="*/ 1035844 w 1102883"/>
                          <a:gd name="connsiteY34" fmla="*/ 75479 h 181777"/>
                          <a:gd name="connsiteX35" fmla="*/ 1019175 w 1102883"/>
                          <a:gd name="connsiteY35" fmla="*/ 61192 h 181777"/>
                          <a:gd name="connsiteX36" fmla="*/ 1012031 w 1102883"/>
                          <a:gd name="connsiteY36" fmla="*/ 58810 h 181777"/>
                          <a:gd name="connsiteX37" fmla="*/ 1002506 w 1102883"/>
                          <a:gd name="connsiteY37" fmla="*/ 54048 h 181777"/>
                          <a:gd name="connsiteX38" fmla="*/ 1048500 w 1102883"/>
                          <a:gd name="connsiteY38" fmla="*/ 66835 h 181777"/>
                          <a:gd name="connsiteX39" fmla="*/ 1048500 w 1102883"/>
                          <a:gd name="connsiteY39" fmla="*/ 47066 h 181777"/>
                          <a:gd name="connsiteX40" fmla="*/ 940969 w 1102883"/>
                          <a:gd name="connsiteY40" fmla="*/ 1073 h 181777"/>
                          <a:gd name="connsiteX41" fmla="*/ 795337 w 1102883"/>
                          <a:gd name="connsiteY41" fmla="*/ 39760 h 181777"/>
                          <a:gd name="connsiteX42" fmla="*/ 788194 w 1102883"/>
                          <a:gd name="connsiteY42" fmla="*/ 37379 h 181777"/>
                          <a:gd name="connsiteX43" fmla="*/ 766762 w 1102883"/>
                          <a:gd name="connsiteY43" fmla="*/ 34998 h 181777"/>
                          <a:gd name="connsiteX44" fmla="*/ 745331 w 1102883"/>
                          <a:gd name="connsiteY44" fmla="*/ 30235 h 181777"/>
                          <a:gd name="connsiteX45" fmla="*/ 735806 w 1102883"/>
                          <a:gd name="connsiteY45" fmla="*/ 27854 h 181777"/>
                          <a:gd name="connsiteX46" fmla="*/ 623887 w 1102883"/>
                          <a:gd name="connsiteY46" fmla="*/ 30235 h 181777"/>
                          <a:gd name="connsiteX47" fmla="*/ 431006 w 1102883"/>
                          <a:gd name="connsiteY47" fmla="*/ 27854 h 181777"/>
                          <a:gd name="connsiteX48" fmla="*/ 300037 w 1102883"/>
                          <a:gd name="connsiteY48" fmla="*/ 30235 h 181777"/>
                          <a:gd name="connsiteX49" fmla="*/ 264319 w 1102883"/>
                          <a:gd name="connsiteY49" fmla="*/ 37379 h 181777"/>
                          <a:gd name="connsiteX50" fmla="*/ 221456 w 1102883"/>
                          <a:gd name="connsiteY50" fmla="*/ 39760 h 181777"/>
                          <a:gd name="connsiteX51" fmla="*/ 119062 w 1102883"/>
                          <a:gd name="connsiteY51" fmla="*/ 39760 h 181777"/>
                          <a:gd name="connsiteX52" fmla="*/ 14287 w 1102883"/>
                          <a:gd name="connsiteY52" fmla="*/ 46904 h 181777"/>
                          <a:gd name="connsiteX53" fmla="*/ 9525 w 1102883"/>
                          <a:gd name="connsiteY53" fmla="*/ 54048 h 181777"/>
                          <a:gd name="connsiteX54" fmla="*/ 4762 w 1102883"/>
                          <a:gd name="connsiteY54" fmla="*/ 73098 h 181777"/>
                          <a:gd name="connsiteX55" fmla="*/ 0 w 1102883"/>
                          <a:gd name="connsiteY55" fmla="*/ 80242 h 181777"/>
                          <a:gd name="connsiteX56" fmla="*/ 2381 w 1102883"/>
                          <a:gd name="connsiteY56" fmla="*/ 104054 h 181777"/>
                          <a:gd name="connsiteX57" fmla="*/ 16669 w 1102883"/>
                          <a:gd name="connsiteY57" fmla="*/ 123104 h 181777"/>
                          <a:gd name="connsiteX0" fmla="*/ 16669 w 1102883"/>
                          <a:gd name="connsiteY0" fmla="*/ 123104 h 181777"/>
                          <a:gd name="connsiteX1" fmla="*/ 16669 w 1102883"/>
                          <a:gd name="connsiteY1" fmla="*/ 123104 h 181777"/>
                          <a:gd name="connsiteX2" fmla="*/ 173831 w 1102883"/>
                          <a:gd name="connsiteY2" fmla="*/ 127867 h 181777"/>
                          <a:gd name="connsiteX3" fmla="*/ 180975 w 1102883"/>
                          <a:gd name="connsiteY3" fmla="*/ 130248 h 181777"/>
                          <a:gd name="connsiteX4" fmla="*/ 200025 w 1102883"/>
                          <a:gd name="connsiteY4" fmla="*/ 132629 h 181777"/>
                          <a:gd name="connsiteX5" fmla="*/ 214312 w 1102883"/>
                          <a:gd name="connsiteY5" fmla="*/ 135010 h 181777"/>
                          <a:gd name="connsiteX6" fmla="*/ 219075 w 1102883"/>
                          <a:gd name="connsiteY6" fmla="*/ 142154 h 181777"/>
                          <a:gd name="connsiteX7" fmla="*/ 228600 w 1102883"/>
                          <a:gd name="connsiteY7" fmla="*/ 146917 h 181777"/>
                          <a:gd name="connsiteX8" fmla="*/ 250031 w 1102883"/>
                          <a:gd name="connsiteY8" fmla="*/ 151679 h 181777"/>
                          <a:gd name="connsiteX9" fmla="*/ 635794 w 1102883"/>
                          <a:gd name="connsiteY9" fmla="*/ 156442 h 181777"/>
                          <a:gd name="connsiteX10" fmla="*/ 678656 w 1102883"/>
                          <a:gd name="connsiteY10" fmla="*/ 154060 h 181777"/>
                          <a:gd name="connsiteX11" fmla="*/ 709612 w 1102883"/>
                          <a:gd name="connsiteY11" fmla="*/ 146917 h 181777"/>
                          <a:gd name="connsiteX12" fmla="*/ 747712 w 1102883"/>
                          <a:gd name="connsiteY12" fmla="*/ 142154 h 181777"/>
                          <a:gd name="connsiteX13" fmla="*/ 766762 w 1102883"/>
                          <a:gd name="connsiteY13" fmla="*/ 137392 h 181777"/>
                          <a:gd name="connsiteX14" fmla="*/ 783431 w 1102883"/>
                          <a:gd name="connsiteY14" fmla="*/ 132629 h 181777"/>
                          <a:gd name="connsiteX15" fmla="*/ 790575 w 1102883"/>
                          <a:gd name="connsiteY15" fmla="*/ 130248 h 181777"/>
                          <a:gd name="connsiteX16" fmla="*/ 854869 w 1102883"/>
                          <a:gd name="connsiteY16" fmla="*/ 123104 h 181777"/>
                          <a:gd name="connsiteX17" fmla="*/ 866775 w 1102883"/>
                          <a:gd name="connsiteY17" fmla="*/ 118342 h 181777"/>
                          <a:gd name="connsiteX18" fmla="*/ 963647 w 1102883"/>
                          <a:gd name="connsiteY18" fmla="*/ 134096 h 181777"/>
                          <a:gd name="connsiteX19" fmla="*/ 969169 w 1102883"/>
                          <a:gd name="connsiteY19" fmla="*/ 127867 h 181777"/>
                          <a:gd name="connsiteX20" fmla="*/ 976312 w 1102883"/>
                          <a:gd name="connsiteY20" fmla="*/ 135010 h 181777"/>
                          <a:gd name="connsiteX21" fmla="*/ 988219 w 1102883"/>
                          <a:gd name="connsiteY21" fmla="*/ 137392 h 181777"/>
                          <a:gd name="connsiteX22" fmla="*/ 995362 w 1102883"/>
                          <a:gd name="connsiteY22" fmla="*/ 139773 h 181777"/>
                          <a:gd name="connsiteX23" fmla="*/ 1014412 w 1102883"/>
                          <a:gd name="connsiteY23" fmla="*/ 146917 h 181777"/>
                          <a:gd name="connsiteX24" fmla="*/ 1040606 w 1102883"/>
                          <a:gd name="connsiteY24" fmla="*/ 156442 h 181777"/>
                          <a:gd name="connsiteX25" fmla="*/ 1062037 w 1102883"/>
                          <a:gd name="connsiteY25" fmla="*/ 163585 h 181777"/>
                          <a:gd name="connsiteX26" fmla="*/ 1095375 w 1102883"/>
                          <a:gd name="connsiteY26" fmla="*/ 161204 h 181777"/>
                          <a:gd name="connsiteX27" fmla="*/ 1102519 w 1102883"/>
                          <a:gd name="connsiteY27" fmla="*/ 156442 h 181777"/>
                          <a:gd name="connsiteX28" fmla="*/ 1090612 w 1102883"/>
                          <a:gd name="connsiteY28" fmla="*/ 130248 h 181777"/>
                          <a:gd name="connsiteX29" fmla="*/ 1081087 w 1102883"/>
                          <a:gd name="connsiteY29" fmla="*/ 115960 h 181777"/>
                          <a:gd name="connsiteX30" fmla="*/ 1076325 w 1102883"/>
                          <a:gd name="connsiteY30" fmla="*/ 108817 h 181777"/>
                          <a:gd name="connsiteX31" fmla="*/ 1062037 w 1102883"/>
                          <a:gd name="connsiteY31" fmla="*/ 96910 h 181777"/>
                          <a:gd name="connsiteX32" fmla="*/ 1057275 w 1102883"/>
                          <a:gd name="connsiteY32" fmla="*/ 87385 h 181777"/>
                          <a:gd name="connsiteX33" fmla="*/ 1042987 w 1102883"/>
                          <a:gd name="connsiteY33" fmla="*/ 80242 h 181777"/>
                          <a:gd name="connsiteX34" fmla="*/ 1035844 w 1102883"/>
                          <a:gd name="connsiteY34" fmla="*/ 75479 h 181777"/>
                          <a:gd name="connsiteX35" fmla="*/ 1019175 w 1102883"/>
                          <a:gd name="connsiteY35" fmla="*/ 61192 h 181777"/>
                          <a:gd name="connsiteX36" fmla="*/ 1012031 w 1102883"/>
                          <a:gd name="connsiteY36" fmla="*/ 58810 h 181777"/>
                          <a:gd name="connsiteX37" fmla="*/ 1002506 w 1102883"/>
                          <a:gd name="connsiteY37" fmla="*/ 54048 h 181777"/>
                          <a:gd name="connsiteX38" fmla="*/ 1048500 w 1102883"/>
                          <a:gd name="connsiteY38" fmla="*/ 66835 h 181777"/>
                          <a:gd name="connsiteX39" fmla="*/ 1048500 w 1102883"/>
                          <a:gd name="connsiteY39" fmla="*/ 47066 h 181777"/>
                          <a:gd name="connsiteX40" fmla="*/ 940969 w 1102883"/>
                          <a:gd name="connsiteY40" fmla="*/ 1073 h 181777"/>
                          <a:gd name="connsiteX41" fmla="*/ 795337 w 1102883"/>
                          <a:gd name="connsiteY41" fmla="*/ 39760 h 181777"/>
                          <a:gd name="connsiteX42" fmla="*/ 788194 w 1102883"/>
                          <a:gd name="connsiteY42" fmla="*/ 37379 h 181777"/>
                          <a:gd name="connsiteX43" fmla="*/ 766762 w 1102883"/>
                          <a:gd name="connsiteY43" fmla="*/ 34998 h 181777"/>
                          <a:gd name="connsiteX44" fmla="*/ 745331 w 1102883"/>
                          <a:gd name="connsiteY44" fmla="*/ 30235 h 181777"/>
                          <a:gd name="connsiteX45" fmla="*/ 735806 w 1102883"/>
                          <a:gd name="connsiteY45" fmla="*/ 27854 h 181777"/>
                          <a:gd name="connsiteX46" fmla="*/ 623887 w 1102883"/>
                          <a:gd name="connsiteY46" fmla="*/ 30235 h 181777"/>
                          <a:gd name="connsiteX47" fmla="*/ 431006 w 1102883"/>
                          <a:gd name="connsiteY47" fmla="*/ 27854 h 181777"/>
                          <a:gd name="connsiteX48" fmla="*/ 300037 w 1102883"/>
                          <a:gd name="connsiteY48" fmla="*/ 30235 h 181777"/>
                          <a:gd name="connsiteX49" fmla="*/ 264319 w 1102883"/>
                          <a:gd name="connsiteY49" fmla="*/ 37379 h 181777"/>
                          <a:gd name="connsiteX50" fmla="*/ 221456 w 1102883"/>
                          <a:gd name="connsiteY50" fmla="*/ 39760 h 181777"/>
                          <a:gd name="connsiteX51" fmla="*/ 119062 w 1102883"/>
                          <a:gd name="connsiteY51" fmla="*/ 39760 h 181777"/>
                          <a:gd name="connsiteX52" fmla="*/ 14287 w 1102883"/>
                          <a:gd name="connsiteY52" fmla="*/ 46904 h 181777"/>
                          <a:gd name="connsiteX53" fmla="*/ 9525 w 1102883"/>
                          <a:gd name="connsiteY53" fmla="*/ 54048 h 181777"/>
                          <a:gd name="connsiteX54" fmla="*/ 4762 w 1102883"/>
                          <a:gd name="connsiteY54" fmla="*/ 73098 h 181777"/>
                          <a:gd name="connsiteX55" fmla="*/ 0 w 1102883"/>
                          <a:gd name="connsiteY55" fmla="*/ 80242 h 181777"/>
                          <a:gd name="connsiteX56" fmla="*/ 2381 w 1102883"/>
                          <a:gd name="connsiteY56" fmla="*/ 104054 h 181777"/>
                          <a:gd name="connsiteX57" fmla="*/ 16669 w 1102883"/>
                          <a:gd name="connsiteY57" fmla="*/ 123104 h 181777"/>
                          <a:gd name="connsiteX0" fmla="*/ 16669 w 1102883"/>
                          <a:gd name="connsiteY0" fmla="*/ 123104 h 181777"/>
                          <a:gd name="connsiteX1" fmla="*/ 16669 w 1102883"/>
                          <a:gd name="connsiteY1" fmla="*/ 123104 h 181777"/>
                          <a:gd name="connsiteX2" fmla="*/ 173831 w 1102883"/>
                          <a:gd name="connsiteY2" fmla="*/ 127867 h 181777"/>
                          <a:gd name="connsiteX3" fmla="*/ 180975 w 1102883"/>
                          <a:gd name="connsiteY3" fmla="*/ 130248 h 181777"/>
                          <a:gd name="connsiteX4" fmla="*/ 200025 w 1102883"/>
                          <a:gd name="connsiteY4" fmla="*/ 132629 h 181777"/>
                          <a:gd name="connsiteX5" fmla="*/ 214312 w 1102883"/>
                          <a:gd name="connsiteY5" fmla="*/ 135010 h 181777"/>
                          <a:gd name="connsiteX6" fmla="*/ 219075 w 1102883"/>
                          <a:gd name="connsiteY6" fmla="*/ 142154 h 181777"/>
                          <a:gd name="connsiteX7" fmla="*/ 228600 w 1102883"/>
                          <a:gd name="connsiteY7" fmla="*/ 146917 h 181777"/>
                          <a:gd name="connsiteX8" fmla="*/ 250031 w 1102883"/>
                          <a:gd name="connsiteY8" fmla="*/ 151679 h 181777"/>
                          <a:gd name="connsiteX9" fmla="*/ 635794 w 1102883"/>
                          <a:gd name="connsiteY9" fmla="*/ 156442 h 181777"/>
                          <a:gd name="connsiteX10" fmla="*/ 678656 w 1102883"/>
                          <a:gd name="connsiteY10" fmla="*/ 154060 h 181777"/>
                          <a:gd name="connsiteX11" fmla="*/ 709612 w 1102883"/>
                          <a:gd name="connsiteY11" fmla="*/ 146917 h 181777"/>
                          <a:gd name="connsiteX12" fmla="*/ 747712 w 1102883"/>
                          <a:gd name="connsiteY12" fmla="*/ 142154 h 181777"/>
                          <a:gd name="connsiteX13" fmla="*/ 766762 w 1102883"/>
                          <a:gd name="connsiteY13" fmla="*/ 137392 h 181777"/>
                          <a:gd name="connsiteX14" fmla="*/ 783431 w 1102883"/>
                          <a:gd name="connsiteY14" fmla="*/ 132629 h 181777"/>
                          <a:gd name="connsiteX15" fmla="*/ 790575 w 1102883"/>
                          <a:gd name="connsiteY15" fmla="*/ 130248 h 181777"/>
                          <a:gd name="connsiteX16" fmla="*/ 854869 w 1102883"/>
                          <a:gd name="connsiteY16" fmla="*/ 123104 h 181777"/>
                          <a:gd name="connsiteX17" fmla="*/ 920699 w 1102883"/>
                          <a:gd name="connsiteY17" fmla="*/ 167729 h 181777"/>
                          <a:gd name="connsiteX18" fmla="*/ 963647 w 1102883"/>
                          <a:gd name="connsiteY18" fmla="*/ 134096 h 181777"/>
                          <a:gd name="connsiteX19" fmla="*/ 969169 w 1102883"/>
                          <a:gd name="connsiteY19" fmla="*/ 127867 h 181777"/>
                          <a:gd name="connsiteX20" fmla="*/ 976312 w 1102883"/>
                          <a:gd name="connsiteY20" fmla="*/ 135010 h 181777"/>
                          <a:gd name="connsiteX21" fmla="*/ 988219 w 1102883"/>
                          <a:gd name="connsiteY21" fmla="*/ 137392 h 181777"/>
                          <a:gd name="connsiteX22" fmla="*/ 995362 w 1102883"/>
                          <a:gd name="connsiteY22" fmla="*/ 139773 h 181777"/>
                          <a:gd name="connsiteX23" fmla="*/ 1014412 w 1102883"/>
                          <a:gd name="connsiteY23" fmla="*/ 146917 h 181777"/>
                          <a:gd name="connsiteX24" fmla="*/ 1040606 w 1102883"/>
                          <a:gd name="connsiteY24" fmla="*/ 156442 h 181777"/>
                          <a:gd name="connsiteX25" fmla="*/ 1062037 w 1102883"/>
                          <a:gd name="connsiteY25" fmla="*/ 163585 h 181777"/>
                          <a:gd name="connsiteX26" fmla="*/ 1095375 w 1102883"/>
                          <a:gd name="connsiteY26" fmla="*/ 161204 h 181777"/>
                          <a:gd name="connsiteX27" fmla="*/ 1102519 w 1102883"/>
                          <a:gd name="connsiteY27" fmla="*/ 156442 h 181777"/>
                          <a:gd name="connsiteX28" fmla="*/ 1090612 w 1102883"/>
                          <a:gd name="connsiteY28" fmla="*/ 130248 h 181777"/>
                          <a:gd name="connsiteX29" fmla="*/ 1081087 w 1102883"/>
                          <a:gd name="connsiteY29" fmla="*/ 115960 h 181777"/>
                          <a:gd name="connsiteX30" fmla="*/ 1076325 w 1102883"/>
                          <a:gd name="connsiteY30" fmla="*/ 108817 h 181777"/>
                          <a:gd name="connsiteX31" fmla="*/ 1062037 w 1102883"/>
                          <a:gd name="connsiteY31" fmla="*/ 96910 h 181777"/>
                          <a:gd name="connsiteX32" fmla="*/ 1057275 w 1102883"/>
                          <a:gd name="connsiteY32" fmla="*/ 87385 h 181777"/>
                          <a:gd name="connsiteX33" fmla="*/ 1042987 w 1102883"/>
                          <a:gd name="connsiteY33" fmla="*/ 80242 h 181777"/>
                          <a:gd name="connsiteX34" fmla="*/ 1035844 w 1102883"/>
                          <a:gd name="connsiteY34" fmla="*/ 75479 h 181777"/>
                          <a:gd name="connsiteX35" fmla="*/ 1019175 w 1102883"/>
                          <a:gd name="connsiteY35" fmla="*/ 61192 h 181777"/>
                          <a:gd name="connsiteX36" fmla="*/ 1012031 w 1102883"/>
                          <a:gd name="connsiteY36" fmla="*/ 58810 h 181777"/>
                          <a:gd name="connsiteX37" fmla="*/ 1002506 w 1102883"/>
                          <a:gd name="connsiteY37" fmla="*/ 54048 h 181777"/>
                          <a:gd name="connsiteX38" fmla="*/ 1048500 w 1102883"/>
                          <a:gd name="connsiteY38" fmla="*/ 66835 h 181777"/>
                          <a:gd name="connsiteX39" fmla="*/ 1048500 w 1102883"/>
                          <a:gd name="connsiteY39" fmla="*/ 47066 h 181777"/>
                          <a:gd name="connsiteX40" fmla="*/ 940969 w 1102883"/>
                          <a:gd name="connsiteY40" fmla="*/ 1073 h 181777"/>
                          <a:gd name="connsiteX41" fmla="*/ 795337 w 1102883"/>
                          <a:gd name="connsiteY41" fmla="*/ 39760 h 181777"/>
                          <a:gd name="connsiteX42" fmla="*/ 788194 w 1102883"/>
                          <a:gd name="connsiteY42" fmla="*/ 37379 h 181777"/>
                          <a:gd name="connsiteX43" fmla="*/ 766762 w 1102883"/>
                          <a:gd name="connsiteY43" fmla="*/ 34998 h 181777"/>
                          <a:gd name="connsiteX44" fmla="*/ 745331 w 1102883"/>
                          <a:gd name="connsiteY44" fmla="*/ 30235 h 181777"/>
                          <a:gd name="connsiteX45" fmla="*/ 735806 w 1102883"/>
                          <a:gd name="connsiteY45" fmla="*/ 27854 h 181777"/>
                          <a:gd name="connsiteX46" fmla="*/ 623887 w 1102883"/>
                          <a:gd name="connsiteY46" fmla="*/ 30235 h 181777"/>
                          <a:gd name="connsiteX47" fmla="*/ 431006 w 1102883"/>
                          <a:gd name="connsiteY47" fmla="*/ 27854 h 181777"/>
                          <a:gd name="connsiteX48" fmla="*/ 300037 w 1102883"/>
                          <a:gd name="connsiteY48" fmla="*/ 30235 h 181777"/>
                          <a:gd name="connsiteX49" fmla="*/ 264319 w 1102883"/>
                          <a:gd name="connsiteY49" fmla="*/ 37379 h 181777"/>
                          <a:gd name="connsiteX50" fmla="*/ 221456 w 1102883"/>
                          <a:gd name="connsiteY50" fmla="*/ 39760 h 181777"/>
                          <a:gd name="connsiteX51" fmla="*/ 119062 w 1102883"/>
                          <a:gd name="connsiteY51" fmla="*/ 39760 h 181777"/>
                          <a:gd name="connsiteX52" fmla="*/ 14287 w 1102883"/>
                          <a:gd name="connsiteY52" fmla="*/ 46904 h 181777"/>
                          <a:gd name="connsiteX53" fmla="*/ 9525 w 1102883"/>
                          <a:gd name="connsiteY53" fmla="*/ 54048 h 181777"/>
                          <a:gd name="connsiteX54" fmla="*/ 4762 w 1102883"/>
                          <a:gd name="connsiteY54" fmla="*/ 73098 h 181777"/>
                          <a:gd name="connsiteX55" fmla="*/ 0 w 1102883"/>
                          <a:gd name="connsiteY55" fmla="*/ 80242 h 181777"/>
                          <a:gd name="connsiteX56" fmla="*/ 2381 w 1102883"/>
                          <a:gd name="connsiteY56" fmla="*/ 104054 h 181777"/>
                          <a:gd name="connsiteX57" fmla="*/ 16669 w 1102883"/>
                          <a:gd name="connsiteY57" fmla="*/ 123104 h 181777"/>
                          <a:gd name="connsiteX0" fmla="*/ 16669 w 1102883"/>
                          <a:gd name="connsiteY0" fmla="*/ 123104 h 181777"/>
                          <a:gd name="connsiteX1" fmla="*/ 16669 w 1102883"/>
                          <a:gd name="connsiteY1" fmla="*/ 123104 h 181777"/>
                          <a:gd name="connsiteX2" fmla="*/ 173831 w 1102883"/>
                          <a:gd name="connsiteY2" fmla="*/ 127867 h 181777"/>
                          <a:gd name="connsiteX3" fmla="*/ 180975 w 1102883"/>
                          <a:gd name="connsiteY3" fmla="*/ 130248 h 181777"/>
                          <a:gd name="connsiteX4" fmla="*/ 200025 w 1102883"/>
                          <a:gd name="connsiteY4" fmla="*/ 132629 h 181777"/>
                          <a:gd name="connsiteX5" fmla="*/ 214312 w 1102883"/>
                          <a:gd name="connsiteY5" fmla="*/ 135010 h 181777"/>
                          <a:gd name="connsiteX6" fmla="*/ 219075 w 1102883"/>
                          <a:gd name="connsiteY6" fmla="*/ 142154 h 181777"/>
                          <a:gd name="connsiteX7" fmla="*/ 228600 w 1102883"/>
                          <a:gd name="connsiteY7" fmla="*/ 146917 h 181777"/>
                          <a:gd name="connsiteX8" fmla="*/ 250031 w 1102883"/>
                          <a:gd name="connsiteY8" fmla="*/ 151679 h 181777"/>
                          <a:gd name="connsiteX9" fmla="*/ 635794 w 1102883"/>
                          <a:gd name="connsiteY9" fmla="*/ 156442 h 181777"/>
                          <a:gd name="connsiteX10" fmla="*/ 678656 w 1102883"/>
                          <a:gd name="connsiteY10" fmla="*/ 154060 h 181777"/>
                          <a:gd name="connsiteX11" fmla="*/ 709612 w 1102883"/>
                          <a:gd name="connsiteY11" fmla="*/ 146917 h 181777"/>
                          <a:gd name="connsiteX12" fmla="*/ 747712 w 1102883"/>
                          <a:gd name="connsiteY12" fmla="*/ 142154 h 181777"/>
                          <a:gd name="connsiteX13" fmla="*/ 766762 w 1102883"/>
                          <a:gd name="connsiteY13" fmla="*/ 137392 h 181777"/>
                          <a:gd name="connsiteX14" fmla="*/ 783431 w 1102883"/>
                          <a:gd name="connsiteY14" fmla="*/ 132629 h 181777"/>
                          <a:gd name="connsiteX15" fmla="*/ 790575 w 1102883"/>
                          <a:gd name="connsiteY15" fmla="*/ 130248 h 181777"/>
                          <a:gd name="connsiteX16" fmla="*/ 824335 w 1102883"/>
                          <a:gd name="connsiteY16" fmla="*/ 167004 h 181777"/>
                          <a:gd name="connsiteX17" fmla="*/ 920699 w 1102883"/>
                          <a:gd name="connsiteY17" fmla="*/ 167729 h 181777"/>
                          <a:gd name="connsiteX18" fmla="*/ 963647 w 1102883"/>
                          <a:gd name="connsiteY18" fmla="*/ 134096 h 181777"/>
                          <a:gd name="connsiteX19" fmla="*/ 969169 w 1102883"/>
                          <a:gd name="connsiteY19" fmla="*/ 127867 h 181777"/>
                          <a:gd name="connsiteX20" fmla="*/ 976312 w 1102883"/>
                          <a:gd name="connsiteY20" fmla="*/ 135010 h 181777"/>
                          <a:gd name="connsiteX21" fmla="*/ 988219 w 1102883"/>
                          <a:gd name="connsiteY21" fmla="*/ 137392 h 181777"/>
                          <a:gd name="connsiteX22" fmla="*/ 995362 w 1102883"/>
                          <a:gd name="connsiteY22" fmla="*/ 139773 h 181777"/>
                          <a:gd name="connsiteX23" fmla="*/ 1014412 w 1102883"/>
                          <a:gd name="connsiteY23" fmla="*/ 146917 h 181777"/>
                          <a:gd name="connsiteX24" fmla="*/ 1040606 w 1102883"/>
                          <a:gd name="connsiteY24" fmla="*/ 156442 h 181777"/>
                          <a:gd name="connsiteX25" fmla="*/ 1062037 w 1102883"/>
                          <a:gd name="connsiteY25" fmla="*/ 163585 h 181777"/>
                          <a:gd name="connsiteX26" fmla="*/ 1095375 w 1102883"/>
                          <a:gd name="connsiteY26" fmla="*/ 161204 h 181777"/>
                          <a:gd name="connsiteX27" fmla="*/ 1102519 w 1102883"/>
                          <a:gd name="connsiteY27" fmla="*/ 156442 h 181777"/>
                          <a:gd name="connsiteX28" fmla="*/ 1090612 w 1102883"/>
                          <a:gd name="connsiteY28" fmla="*/ 130248 h 181777"/>
                          <a:gd name="connsiteX29" fmla="*/ 1081087 w 1102883"/>
                          <a:gd name="connsiteY29" fmla="*/ 115960 h 181777"/>
                          <a:gd name="connsiteX30" fmla="*/ 1076325 w 1102883"/>
                          <a:gd name="connsiteY30" fmla="*/ 108817 h 181777"/>
                          <a:gd name="connsiteX31" fmla="*/ 1062037 w 1102883"/>
                          <a:gd name="connsiteY31" fmla="*/ 96910 h 181777"/>
                          <a:gd name="connsiteX32" fmla="*/ 1057275 w 1102883"/>
                          <a:gd name="connsiteY32" fmla="*/ 87385 h 181777"/>
                          <a:gd name="connsiteX33" fmla="*/ 1042987 w 1102883"/>
                          <a:gd name="connsiteY33" fmla="*/ 80242 h 181777"/>
                          <a:gd name="connsiteX34" fmla="*/ 1035844 w 1102883"/>
                          <a:gd name="connsiteY34" fmla="*/ 75479 h 181777"/>
                          <a:gd name="connsiteX35" fmla="*/ 1019175 w 1102883"/>
                          <a:gd name="connsiteY35" fmla="*/ 61192 h 181777"/>
                          <a:gd name="connsiteX36" fmla="*/ 1012031 w 1102883"/>
                          <a:gd name="connsiteY36" fmla="*/ 58810 h 181777"/>
                          <a:gd name="connsiteX37" fmla="*/ 1002506 w 1102883"/>
                          <a:gd name="connsiteY37" fmla="*/ 54048 h 181777"/>
                          <a:gd name="connsiteX38" fmla="*/ 1048500 w 1102883"/>
                          <a:gd name="connsiteY38" fmla="*/ 66835 h 181777"/>
                          <a:gd name="connsiteX39" fmla="*/ 1048500 w 1102883"/>
                          <a:gd name="connsiteY39" fmla="*/ 47066 h 181777"/>
                          <a:gd name="connsiteX40" fmla="*/ 940969 w 1102883"/>
                          <a:gd name="connsiteY40" fmla="*/ 1073 h 181777"/>
                          <a:gd name="connsiteX41" fmla="*/ 795337 w 1102883"/>
                          <a:gd name="connsiteY41" fmla="*/ 39760 h 181777"/>
                          <a:gd name="connsiteX42" fmla="*/ 788194 w 1102883"/>
                          <a:gd name="connsiteY42" fmla="*/ 37379 h 181777"/>
                          <a:gd name="connsiteX43" fmla="*/ 766762 w 1102883"/>
                          <a:gd name="connsiteY43" fmla="*/ 34998 h 181777"/>
                          <a:gd name="connsiteX44" fmla="*/ 745331 w 1102883"/>
                          <a:gd name="connsiteY44" fmla="*/ 30235 h 181777"/>
                          <a:gd name="connsiteX45" fmla="*/ 735806 w 1102883"/>
                          <a:gd name="connsiteY45" fmla="*/ 27854 h 181777"/>
                          <a:gd name="connsiteX46" fmla="*/ 623887 w 1102883"/>
                          <a:gd name="connsiteY46" fmla="*/ 30235 h 181777"/>
                          <a:gd name="connsiteX47" fmla="*/ 431006 w 1102883"/>
                          <a:gd name="connsiteY47" fmla="*/ 27854 h 181777"/>
                          <a:gd name="connsiteX48" fmla="*/ 300037 w 1102883"/>
                          <a:gd name="connsiteY48" fmla="*/ 30235 h 181777"/>
                          <a:gd name="connsiteX49" fmla="*/ 264319 w 1102883"/>
                          <a:gd name="connsiteY49" fmla="*/ 37379 h 181777"/>
                          <a:gd name="connsiteX50" fmla="*/ 221456 w 1102883"/>
                          <a:gd name="connsiteY50" fmla="*/ 39760 h 181777"/>
                          <a:gd name="connsiteX51" fmla="*/ 119062 w 1102883"/>
                          <a:gd name="connsiteY51" fmla="*/ 39760 h 181777"/>
                          <a:gd name="connsiteX52" fmla="*/ 14287 w 1102883"/>
                          <a:gd name="connsiteY52" fmla="*/ 46904 h 181777"/>
                          <a:gd name="connsiteX53" fmla="*/ 9525 w 1102883"/>
                          <a:gd name="connsiteY53" fmla="*/ 54048 h 181777"/>
                          <a:gd name="connsiteX54" fmla="*/ 4762 w 1102883"/>
                          <a:gd name="connsiteY54" fmla="*/ 73098 h 181777"/>
                          <a:gd name="connsiteX55" fmla="*/ 0 w 1102883"/>
                          <a:gd name="connsiteY55" fmla="*/ 80242 h 181777"/>
                          <a:gd name="connsiteX56" fmla="*/ 2381 w 1102883"/>
                          <a:gd name="connsiteY56" fmla="*/ 104054 h 181777"/>
                          <a:gd name="connsiteX57" fmla="*/ 16669 w 1102883"/>
                          <a:gd name="connsiteY57" fmla="*/ 123104 h 1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02883" h="181777">
                            <a:moveTo>
                              <a:pt x="16669" y="123104"/>
                            </a:moveTo>
                            <a:lnTo>
                              <a:pt x="16669" y="123104"/>
                            </a:lnTo>
                            <a:lnTo>
                              <a:pt x="173831" y="127867"/>
                            </a:lnTo>
                            <a:cubicBezTo>
                              <a:pt x="176339" y="127976"/>
                              <a:pt x="178505" y="129799"/>
                              <a:pt x="180975" y="130248"/>
                            </a:cubicBezTo>
                            <a:cubicBezTo>
                              <a:pt x="187271" y="131393"/>
                              <a:pt x="193690" y="131724"/>
                              <a:pt x="200025" y="132629"/>
                            </a:cubicBezTo>
                            <a:cubicBezTo>
                              <a:pt x="204804" y="133312"/>
                              <a:pt x="209550" y="134216"/>
                              <a:pt x="214312" y="135010"/>
                            </a:cubicBezTo>
                            <a:cubicBezTo>
                              <a:pt x="215900" y="137391"/>
                              <a:pt x="216876" y="140322"/>
                              <a:pt x="219075" y="142154"/>
                            </a:cubicBezTo>
                            <a:cubicBezTo>
                              <a:pt x="221802" y="144427"/>
                              <a:pt x="225337" y="145519"/>
                              <a:pt x="228600" y="146917"/>
                            </a:cubicBezTo>
                            <a:cubicBezTo>
                              <a:pt x="236059" y="150114"/>
                              <a:pt x="241472" y="150253"/>
                              <a:pt x="250031" y="151679"/>
                            </a:cubicBezTo>
                            <a:cubicBezTo>
                              <a:pt x="374913" y="214120"/>
                              <a:pt x="262741" y="160730"/>
                              <a:pt x="635794" y="156442"/>
                            </a:cubicBezTo>
                            <a:cubicBezTo>
                              <a:pt x="650102" y="156278"/>
                              <a:pt x="664369" y="154854"/>
                              <a:pt x="678656" y="154060"/>
                            </a:cubicBezTo>
                            <a:cubicBezTo>
                              <a:pt x="694899" y="145939"/>
                              <a:pt x="684068" y="149982"/>
                              <a:pt x="709612" y="146917"/>
                            </a:cubicBezTo>
                            <a:lnTo>
                              <a:pt x="747712" y="142154"/>
                            </a:lnTo>
                            <a:cubicBezTo>
                              <a:pt x="764048" y="136709"/>
                              <a:pt x="743764" y="143142"/>
                              <a:pt x="766762" y="137392"/>
                            </a:cubicBezTo>
                            <a:cubicBezTo>
                              <a:pt x="772368" y="135990"/>
                              <a:pt x="777896" y="134290"/>
                              <a:pt x="783431" y="132629"/>
                            </a:cubicBezTo>
                            <a:cubicBezTo>
                              <a:pt x="785835" y="131908"/>
                              <a:pt x="783758" y="124519"/>
                              <a:pt x="790575" y="130248"/>
                            </a:cubicBezTo>
                            <a:cubicBezTo>
                              <a:pt x="797392" y="135977"/>
                              <a:pt x="802648" y="160757"/>
                              <a:pt x="824335" y="167004"/>
                            </a:cubicBezTo>
                            <a:cubicBezTo>
                              <a:pt x="846022" y="173251"/>
                              <a:pt x="897480" y="173214"/>
                              <a:pt x="920699" y="167729"/>
                            </a:cubicBezTo>
                            <a:cubicBezTo>
                              <a:pt x="943918" y="162244"/>
                              <a:pt x="955569" y="140740"/>
                              <a:pt x="963647" y="134096"/>
                            </a:cubicBezTo>
                            <a:cubicBezTo>
                              <a:pt x="971725" y="127452"/>
                              <a:pt x="956405" y="123611"/>
                              <a:pt x="969169" y="127867"/>
                            </a:cubicBezTo>
                            <a:cubicBezTo>
                              <a:pt x="971550" y="130248"/>
                              <a:pt x="973300" y="133504"/>
                              <a:pt x="976312" y="135010"/>
                            </a:cubicBezTo>
                            <a:cubicBezTo>
                              <a:pt x="979932" y="136820"/>
                              <a:pt x="984292" y="136410"/>
                              <a:pt x="988219" y="137392"/>
                            </a:cubicBezTo>
                            <a:cubicBezTo>
                              <a:pt x="990654" y="138001"/>
                              <a:pt x="993117" y="138651"/>
                              <a:pt x="995362" y="139773"/>
                            </a:cubicBezTo>
                            <a:cubicBezTo>
                              <a:pt x="1011714" y="147948"/>
                              <a:pt x="991441" y="142321"/>
                              <a:pt x="1014412" y="146917"/>
                            </a:cubicBezTo>
                            <a:cubicBezTo>
                              <a:pt x="1035880" y="159796"/>
                              <a:pt x="1016099" y="149907"/>
                              <a:pt x="1040606" y="156442"/>
                            </a:cubicBezTo>
                            <a:cubicBezTo>
                              <a:pt x="1047882" y="158382"/>
                              <a:pt x="1062037" y="163585"/>
                              <a:pt x="1062037" y="163585"/>
                            </a:cubicBezTo>
                            <a:cubicBezTo>
                              <a:pt x="1073150" y="162791"/>
                              <a:pt x="1084404" y="163140"/>
                              <a:pt x="1095375" y="161204"/>
                            </a:cubicBezTo>
                            <a:cubicBezTo>
                              <a:pt x="1098193" y="160707"/>
                              <a:pt x="1102234" y="159290"/>
                              <a:pt x="1102519" y="156442"/>
                            </a:cubicBezTo>
                            <a:cubicBezTo>
                              <a:pt x="1104440" y="137231"/>
                              <a:pt x="1098525" y="140422"/>
                              <a:pt x="1090612" y="130248"/>
                            </a:cubicBezTo>
                            <a:cubicBezTo>
                              <a:pt x="1087098" y="125730"/>
                              <a:pt x="1084262" y="120723"/>
                              <a:pt x="1081087" y="115960"/>
                            </a:cubicBezTo>
                            <a:cubicBezTo>
                              <a:pt x="1079500" y="113579"/>
                              <a:pt x="1078348" y="110840"/>
                              <a:pt x="1076325" y="108817"/>
                            </a:cubicBezTo>
                            <a:cubicBezTo>
                              <a:pt x="1067157" y="99649"/>
                              <a:pt x="1071983" y="103541"/>
                              <a:pt x="1062037" y="96910"/>
                            </a:cubicBezTo>
                            <a:cubicBezTo>
                              <a:pt x="1060450" y="93735"/>
                              <a:pt x="1059547" y="90112"/>
                              <a:pt x="1057275" y="87385"/>
                            </a:cubicBezTo>
                            <a:cubicBezTo>
                              <a:pt x="1053725" y="83125"/>
                              <a:pt x="1047862" y="81867"/>
                              <a:pt x="1042987" y="80242"/>
                            </a:cubicBezTo>
                            <a:cubicBezTo>
                              <a:pt x="1040606" y="78654"/>
                              <a:pt x="1038042" y="77311"/>
                              <a:pt x="1035844" y="75479"/>
                            </a:cubicBezTo>
                            <a:cubicBezTo>
                              <a:pt x="1026632" y="67801"/>
                              <a:pt x="1030525" y="67677"/>
                              <a:pt x="1019175" y="61192"/>
                            </a:cubicBezTo>
                            <a:cubicBezTo>
                              <a:pt x="1016996" y="59947"/>
                              <a:pt x="1014338" y="59799"/>
                              <a:pt x="1012031" y="58810"/>
                            </a:cubicBezTo>
                            <a:cubicBezTo>
                              <a:pt x="1008768" y="57412"/>
                              <a:pt x="996428" y="52711"/>
                              <a:pt x="1002506" y="54048"/>
                            </a:cubicBezTo>
                            <a:cubicBezTo>
                              <a:pt x="1008584" y="55385"/>
                              <a:pt x="1070810" y="70553"/>
                              <a:pt x="1048500" y="66835"/>
                            </a:cubicBezTo>
                            <a:cubicBezTo>
                              <a:pt x="1046119" y="65247"/>
                              <a:pt x="1066422" y="58026"/>
                              <a:pt x="1048500" y="47066"/>
                            </a:cubicBezTo>
                            <a:cubicBezTo>
                              <a:pt x="1030578" y="36106"/>
                              <a:pt x="974607" y="-7339"/>
                              <a:pt x="940969" y="1073"/>
                            </a:cubicBezTo>
                            <a:cubicBezTo>
                              <a:pt x="913981" y="279"/>
                              <a:pt x="820799" y="33709"/>
                              <a:pt x="795337" y="39760"/>
                            </a:cubicBezTo>
                            <a:cubicBezTo>
                              <a:pt x="769875" y="45811"/>
                              <a:pt x="790670" y="37792"/>
                              <a:pt x="788194" y="37379"/>
                            </a:cubicBezTo>
                            <a:cubicBezTo>
                              <a:pt x="781104" y="36197"/>
                              <a:pt x="773906" y="35792"/>
                              <a:pt x="766762" y="34998"/>
                            </a:cubicBezTo>
                            <a:lnTo>
                              <a:pt x="745331" y="30235"/>
                            </a:lnTo>
                            <a:cubicBezTo>
                              <a:pt x="742142" y="29499"/>
                              <a:pt x="739079" y="27854"/>
                              <a:pt x="735806" y="27854"/>
                            </a:cubicBezTo>
                            <a:cubicBezTo>
                              <a:pt x="698491" y="27854"/>
                              <a:pt x="661193" y="29441"/>
                              <a:pt x="623887" y="30235"/>
                            </a:cubicBezTo>
                            <a:cubicBezTo>
                              <a:pt x="546829" y="41247"/>
                              <a:pt x="636091" y="29444"/>
                              <a:pt x="431006" y="27854"/>
                            </a:cubicBezTo>
                            <a:cubicBezTo>
                              <a:pt x="387344" y="27515"/>
                              <a:pt x="343693" y="29441"/>
                              <a:pt x="300037" y="30235"/>
                            </a:cubicBezTo>
                            <a:cubicBezTo>
                              <a:pt x="287700" y="33320"/>
                              <a:pt x="278013" y="35962"/>
                              <a:pt x="264319" y="37379"/>
                            </a:cubicBezTo>
                            <a:cubicBezTo>
                              <a:pt x="250085" y="38851"/>
                              <a:pt x="235744" y="38966"/>
                              <a:pt x="221456" y="39760"/>
                            </a:cubicBezTo>
                            <a:cubicBezTo>
                              <a:pt x="182965" y="52594"/>
                              <a:pt x="232234" y="37066"/>
                              <a:pt x="119062" y="39760"/>
                            </a:cubicBezTo>
                            <a:cubicBezTo>
                              <a:pt x="84066" y="40593"/>
                              <a:pt x="49212" y="44523"/>
                              <a:pt x="14287" y="46904"/>
                            </a:cubicBezTo>
                            <a:cubicBezTo>
                              <a:pt x="12700" y="49285"/>
                              <a:pt x="10503" y="51358"/>
                              <a:pt x="9525" y="54048"/>
                            </a:cubicBezTo>
                            <a:cubicBezTo>
                              <a:pt x="7288" y="60199"/>
                              <a:pt x="8392" y="67652"/>
                              <a:pt x="4762" y="73098"/>
                            </a:cubicBezTo>
                            <a:lnTo>
                              <a:pt x="0" y="80242"/>
                            </a:lnTo>
                            <a:cubicBezTo>
                              <a:pt x="794" y="88179"/>
                              <a:pt x="710" y="96254"/>
                              <a:pt x="2381" y="104054"/>
                            </a:cubicBezTo>
                            <a:cubicBezTo>
                              <a:pt x="3125" y="107525"/>
                              <a:pt x="7144" y="113579"/>
                              <a:pt x="16669" y="1231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LID4096"/>
                      </a:p>
                    </p:txBody>
                  </p:sp>
                  <p:sp>
                    <p:nvSpPr>
                      <p:cNvPr id="64" name="Retângulo 12314">
                        <a:extLst>
                          <a:ext uri="{FF2B5EF4-FFF2-40B4-BE49-F238E27FC236}">
                            <a16:creationId xmlns:a16="http://schemas.microsoft.com/office/drawing/2014/main" id="{9CABC0FE-A530-0659-92B8-333166593656}"/>
                          </a:ext>
                        </a:extLst>
                      </p:cNvPr>
                      <p:cNvSpPr/>
                      <p:nvPr/>
                    </p:nvSpPr>
                    <p:spPr>
                      <a:xfrm rot="19648719">
                        <a:off x="2389932" y="1239576"/>
                        <a:ext cx="292952" cy="191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LID4096"/>
                      </a:p>
                    </p:txBody>
                  </p:sp>
                  <p:sp>
                    <p:nvSpPr>
                      <p:cNvPr id="65" name="Retângulo 12315">
                        <a:extLst>
                          <a:ext uri="{FF2B5EF4-FFF2-40B4-BE49-F238E27FC236}">
                            <a16:creationId xmlns:a16="http://schemas.microsoft.com/office/drawing/2014/main" id="{7D3B0F5D-D0A7-8DF3-37E1-4BAB0F16D3B3}"/>
                          </a:ext>
                        </a:extLst>
                      </p:cNvPr>
                      <p:cNvSpPr/>
                      <p:nvPr/>
                    </p:nvSpPr>
                    <p:spPr>
                      <a:xfrm>
                        <a:off x="2147578" y="1415765"/>
                        <a:ext cx="1099452" cy="242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LID4096"/>
                      </a:p>
                    </p:txBody>
                  </p:sp>
                </p:grpSp>
                <p:sp>
                  <p:nvSpPr>
                    <p:cNvPr id="61" name="Forma Livre: Forma 12318">
                      <a:extLst>
                        <a:ext uri="{FF2B5EF4-FFF2-40B4-BE49-F238E27FC236}">
                          <a16:creationId xmlns:a16="http://schemas.microsoft.com/office/drawing/2014/main" id="{B1425DE8-C79D-CC6E-35B9-6758A069388F}"/>
                        </a:ext>
                      </a:extLst>
                    </p:cNvPr>
                    <p:cNvSpPr/>
                    <p:nvPr/>
                  </p:nvSpPr>
                  <p:spPr>
                    <a:xfrm>
                      <a:off x="1936529" y="114749"/>
                      <a:ext cx="390312" cy="120729"/>
                    </a:xfrm>
                    <a:custGeom>
                      <a:avLst/>
                      <a:gdLst>
                        <a:gd name="connsiteX0" fmla="*/ 0 w 326231"/>
                        <a:gd name="connsiteY0" fmla="*/ 73963 h 95395"/>
                        <a:gd name="connsiteX1" fmla="*/ 92868 w 326231"/>
                        <a:gd name="connsiteY1" fmla="*/ 85870 h 95395"/>
                        <a:gd name="connsiteX2" fmla="*/ 240506 w 326231"/>
                        <a:gd name="connsiteY2" fmla="*/ 90632 h 95395"/>
                        <a:gd name="connsiteX3" fmla="*/ 290512 w 326231"/>
                        <a:gd name="connsiteY3" fmla="*/ 95395 h 95395"/>
                        <a:gd name="connsiteX4" fmla="*/ 326231 w 326231"/>
                        <a:gd name="connsiteY4" fmla="*/ 45388 h 95395"/>
                        <a:gd name="connsiteX5" fmla="*/ 221456 w 326231"/>
                        <a:gd name="connsiteY5" fmla="*/ 2526 h 95395"/>
                        <a:gd name="connsiteX6" fmla="*/ 166687 w 326231"/>
                        <a:gd name="connsiteY6" fmla="*/ 145 h 95395"/>
                        <a:gd name="connsiteX7" fmla="*/ 76200 w 326231"/>
                        <a:gd name="connsiteY7" fmla="*/ 2526 h 95395"/>
                        <a:gd name="connsiteX8" fmla="*/ 0 w 326231"/>
                        <a:gd name="connsiteY8" fmla="*/ 73963 h 9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31" h="95395">
                          <a:moveTo>
                            <a:pt x="0" y="73963"/>
                          </a:moveTo>
                          <a:lnTo>
                            <a:pt x="92868" y="85870"/>
                          </a:lnTo>
                          <a:lnTo>
                            <a:pt x="240506" y="90632"/>
                          </a:lnTo>
                          <a:lnTo>
                            <a:pt x="290512" y="95395"/>
                          </a:lnTo>
                          <a:lnTo>
                            <a:pt x="326231" y="45388"/>
                          </a:lnTo>
                          <a:lnTo>
                            <a:pt x="221456" y="2526"/>
                          </a:lnTo>
                          <a:cubicBezTo>
                            <a:pt x="187376" y="-882"/>
                            <a:pt x="205620" y="145"/>
                            <a:pt x="166687" y="145"/>
                          </a:cubicBezTo>
                          <a:lnTo>
                            <a:pt x="76200" y="2526"/>
                          </a:lnTo>
                          <a:lnTo>
                            <a:pt x="0" y="73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LID4096"/>
                    </a:p>
                  </p:txBody>
                </p:sp>
              </p:grpSp>
              <p:sp>
                <p:nvSpPr>
                  <p:cNvPr id="59" name="Forma Livre: Forma 12319">
                    <a:extLst>
                      <a:ext uri="{FF2B5EF4-FFF2-40B4-BE49-F238E27FC236}">
                        <a16:creationId xmlns:a16="http://schemas.microsoft.com/office/drawing/2014/main" id="{5CEDA40C-E977-6A7C-061A-2E97E80225AC}"/>
                      </a:ext>
                    </a:extLst>
                  </p:cNvPr>
                  <p:cNvSpPr/>
                  <p:nvPr/>
                </p:nvSpPr>
                <p:spPr>
                  <a:xfrm>
                    <a:off x="165990" y="1"/>
                    <a:ext cx="988312" cy="235948"/>
                  </a:xfrm>
                  <a:custGeom>
                    <a:avLst/>
                    <a:gdLst>
                      <a:gd name="connsiteX0" fmla="*/ 16669 w 1102883"/>
                      <a:gd name="connsiteY0" fmla="*/ 95289 h 153962"/>
                      <a:gd name="connsiteX1" fmla="*/ 16669 w 1102883"/>
                      <a:gd name="connsiteY1" fmla="*/ 95289 h 153962"/>
                      <a:gd name="connsiteX2" fmla="*/ 173831 w 1102883"/>
                      <a:gd name="connsiteY2" fmla="*/ 100052 h 153962"/>
                      <a:gd name="connsiteX3" fmla="*/ 180975 w 1102883"/>
                      <a:gd name="connsiteY3" fmla="*/ 102433 h 153962"/>
                      <a:gd name="connsiteX4" fmla="*/ 200025 w 1102883"/>
                      <a:gd name="connsiteY4" fmla="*/ 104814 h 153962"/>
                      <a:gd name="connsiteX5" fmla="*/ 214312 w 1102883"/>
                      <a:gd name="connsiteY5" fmla="*/ 107195 h 153962"/>
                      <a:gd name="connsiteX6" fmla="*/ 219075 w 1102883"/>
                      <a:gd name="connsiteY6" fmla="*/ 114339 h 153962"/>
                      <a:gd name="connsiteX7" fmla="*/ 228600 w 1102883"/>
                      <a:gd name="connsiteY7" fmla="*/ 119102 h 153962"/>
                      <a:gd name="connsiteX8" fmla="*/ 250031 w 1102883"/>
                      <a:gd name="connsiteY8" fmla="*/ 123864 h 153962"/>
                      <a:gd name="connsiteX9" fmla="*/ 635794 w 1102883"/>
                      <a:gd name="connsiteY9" fmla="*/ 128627 h 153962"/>
                      <a:gd name="connsiteX10" fmla="*/ 678656 w 1102883"/>
                      <a:gd name="connsiteY10" fmla="*/ 126245 h 153962"/>
                      <a:gd name="connsiteX11" fmla="*/ 709612 w 1102883"/>
                      <a:gd name="connsiteY11" fmla="*/ 119102 h 153962"/>
                      <a:gd name="connsiteX12" fmla="*/ 747712 w 1102883"/>
                      <a:gd name="connsiteY12" fmla="*/ 114339 h 153962"/>
                      <a:gd name="connsiteX13" fmla="*/ 766762 w 1102883"/>
                      <a:gd name="connsiteY13" fmla="*/ 109577 h 153962"/>
                      <a:gd name="connsiteX14" fmla="*/ 783431 w 1102883"/>
                      <a:gd name="connsiteY14" fmla="*/ 104814 h 153962"/>
                      <a:gd name="connsiteX15" fmla="*/ 790575 w 1102883"/>
                      <a:gd name="connsiteY15" fmla="*/ 102433 h 153962"/>
                      <a:gd name="connsiteX16" fmla="*/ 854869 w 1102883"/>
                      <a:gd name="connsiteY16" fmla="*/ 95289 h 153962"/>
                      <a:gd name="connsiteX17" fmla="*/ 866775 w 1102883"/>
                      <a:gd name="connsiteY17" fmla="*/ 90527 h 153962"/>
                      <a:gd name="connsiteX18" fmla="*/ 950119 w 1102883"/>
                      <a:gd name="connsiteY18" fmla="*/ 95289 h 153962"/>
                      <a:gd name="connsiteX19" fmla="*/ 969169 w 1102883"/>
                      <a:gd name="connsiteY19" fmla="*/ 100052 h 153962"/>
                      <a:gd name="connsiteX20" fmla="*/ 976312 w 1102883"/>
                      <a:gd name="connsiteY20" fmla="*/ 107195 h 153962"/>
                      <a:gd name="connsiteX21" fmla="*/ 988219 w 1102883"/>
                      <a:gd name="connsiteY21" fmla="*/ 109577 h 153962"/>
                      <a:gd name="connsiteX22" fmla="*/ 995362 w 1102883"/>
                      <a:gd name="connsiteY22" fmla="*/ 111958 h 153962"/>
                      <a:gd name="connsiteX23" fmla="*/ 1014412 w 1102883"/>
                      <a:gd name="connsiteY23" fmla="*/ 119102 h 153962"/>
                      <a:gd name="connsiteX24" fmla="*/ 1040606 w 1102883"/>
                      <a:gd name="connsiteY24" fmla="*/ 128627 h 153962"/>
                      <a:gd name="connsiteX25" fmla="*/ 1062037 w 1102883"/>
                      <a:gd name="connsiteY25" fmla="*/ 135770 h 153962"/>
                      <a:gd name="connsiteX26" fmla="*/ 1095375 w 1102883"/>
                      <a:gd name="connsiteY26" fmla="*/ 133389 h 153962"/>
                      <a:gd name="connsiteX27" fmla="*/ 1102519 w 1102883"/>
                      <a:gd name="connsiteY27" fmla="*/ 128627 h 153962"/>
                      <a:gd name="connsiteX28" fmla="*/ 1090612 w 1102883"/>
                      <a:gd name="connsiteY28" fmla="*/ 102433 h 153962"/>
                      <a:gd name="connsiteX29" fmla="*/ 1081087 w 1102883"/>
                      <a:gd name="connsiteY29" fmla="*/ 88145 h 153962"/>
                      <a:gd name="connsiteX30" fmla="*/ 1076325 w 1102883"/>
                      <a:gd name="connsiteY30" fmla="*/ 81002 h 153962"/>
                      <a:gd name="connsiteX31" fmla="*/ 1062037 w 1102883"/>
                      <a:gd name="connsiteY31" fmla="*/ 69095 h 153962"/>
                      <a:gd name="connsiteX32" fmla="*/ 1057275 w 1102883"/>
                      <a:gd name="connsiteY32" fmla="*/ 59570 h 153962"/>
                      <a:gd name="connsiteX33" fmla="*/ 1042987 w 1102883"/>
                      <a:gd name="connsiteY33" fmla="*/ 52427 h 153962"/>
                      <a:gd name="connsiteX34" fmla="*/ 1035844 w 1102883"/>
                      <a:gd name="connsiteY34" fmla="*/ 47664 h 153962"/>
                      <a:gd name="connsiteX35" fmla="*/ 1019175 w 1102883"/>
                      <a:gd name="connsiteY35" fmla="*/ 33377 h 153962"/>
                      <a:gd name="connsiteX36" fmla="*/ 1012031 w 1102883"/>
                      <a:gd name="connsiteY36" fmla="*/ 30995 h 153962"/>
                      <a:gd name="connsiteX37" fmla="*/ 1002506 w 1102883"/>
                      <a:gd name="connsiteY37" fmla="*/ 26233 h 153962"/>
                      <a:gd name="connsiteX38" fmla="*/ 973931 w 1102883"/>
                      <a:gd name="connsiteY38" fmla="*/ 14327 h 153962"/>
                      <a:gd name="connsiteX39" fmla="*/ 966787 w 1102883"/>
                      <a:gd name="connsiteY39" fmla="*/ 9564 h 153962"/>
                      <a:gd name="connsiteX40" fmla="*/ 876300 w 1102883"/>
                      <a:gd name="connsiteY40" fmla="*/ 14327 h 153962"/>
                      <a:gd name="connsiteX41" fmla="*/ 795337 w 1102883"/>
                      <a:gd name="connsiteY41" fmla="*/ 11945 h 153962"/>
                      <a:gd name="connsiteX42" fmla="*/ 788194 w 1102883"/>
                      <a:gd name="connsiteY42" fmla="*/ 9564 h 153962"/>
                      <a:gd name="connsiteX43" fmla="*/ 766762 w 1102883"/>
                      <a:gd name="connsiteY43" fmla="*/ 7183 h 153962"/>
                      <a:gd name="connsiteX44" fmla="*/ 745331 w 1102883"/>
                      <a:gd name="connsiteY44" fmla="*/ 2420 h 153962"/>
                      <a:gd name="connsiteX45" fmla="*/ 735806 w 1102883"/>
                      <a:gd name="connsiteY45" fmla="*/ 39 h 153962"/>
                      <a:gd name="connsiteX46" fmla="*/ 623887 w 1102883"/>
                      <a:gd name="connsiteY46" fmla="*/ 2420 h 153962"/>
                      <a:gd name="connsiteX47" fmla="*/ 431006 w 1102883"/>
                      <a:gd name="connsiteY47" fmla="*/ 39 h 153962"/>
                      <a:gd name="connsiteX48" fmla="*/ 300037 w 1102883"/>
                      <a:gd name="connsiteY48" fmla="*/ 2420 h 153962"/>
                      <a:gd name="connsiteX49" fmla="*/ 264319 w 1102883"/>
                      <a:gd name="connsiteY49" fmla="*/ 9564 h 153962"/>
                      <a:gd name="connsiteX50" fmla="*/ 221456 w 1102883"/>
                      <a:gd name="connsiteY50" fmla="*/ 11945 h 153962"/>
                      <a:gd name="connsiteX51" fmla="*/ 119062 w 1102883"/>
                      <a:gd name="connsiteY51" fmla="*/ 11945 h 153962"/>
                      <a:gd name="connsiteX52" fmla="*/ 14287 w 1102883"/>
                      <a:gd name="connsiteY52" fmla="*/ 19089 h 153962"/>
                      <a:gd name="connsiteX53" fmla="*/ 9525 w 1102883"/>
                      <a:gd name="connsiteY53" fmla="*/ 26233 h 153962"/>
                      <a:gd name="connsiteX54" fmla="*/ 4762 w 1102883"/>
                      <a:gd name="connsiteY54" fmla="*/ 45283 h 153962"/>
                      <a:gd name="connsiteX55" fmla="*/ 0 w 1102883"/>
                      <a:gd name="connsiteY55" fmla="*/ 52427 h 153962"/>
                      <a:gd name="connsiteX56" fmla="*/ 2381 w 1102883"/>
                      <a:gd name="connsiteY56" fmla="*/ 76239 h 153962"/>
                      <a:gd name="connsiteX57" fmla="*/ 16669 w 1102883"/>
                      <a:gd name="connsiteY57" fmla="*/ 95289 h 153962"/>
                      <a:gd name="connsiteX0" fmla="*/ 1780 w 1123850"/>
                      <a:gd name="connsiteY0" fmla="*/ 144036 h 153962"/>
                      <a:gd name="connsiteX1" fmla="*/ 37636 w 1123850"/>
                      <a:gd name="connsiteY1" fmla="*/ 95289 h 153962"/>
                      <a:gd name="connsiteX2" fmla="*/ 194798 w 1123850"/>
                      <a:gd name="connsiteY2" fmla="*/ 100052 h 153962"/>
                      <a:gd name="connsiteX3" fmla="*/ 201942 w 1123850"/>
                      <a:gd name="connsiteY3" fmla="*/ 102433 h 153962"/>
                      <a:gd name="connsiteX4" fmla="*/ 220992 w 1123850"/>
                      <a:gd name="connsiteY4" fmla="*/ 104814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71086 w 1123850"/>
                      <a:gd name="connsiteY18" fmla="*/ 95289 h 153962"/>
                      <a:gd name="connsiteX19" fmla="*/ 990136 w 1123850"/>
                      <a:gd name="connsiteY19" fmla="*/ 100052 h 153962"/>
                      <a:gd name="connsiteX20" fmla="*/ 997279 w 1123850"/>
                      <a:gd name="connsiteY20" fmla="*/ 107195 h 153962"/>
                      <a:gd name="connsiteX21" fmla="*/ 1009186 w 1123850"/>
                      <a:gd name="connsiteY21" fmla="*/ 109577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94798 w 1123850"/>
                      <a:gd name="connsiteY2" fmla="*/ 100052 h 153962"/>
                      <a:gd name="connsiteX3" fmla="*/ 201942 w 1123850"/>
                      <a:gd name="connsiteY3" fmla="*/ 102433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71086 w 1123850"/>
                      <a:gd name="connsiteY18" fmla="*/ 95289 h 153962"/>
                      <a:gd name="connsiteX19" fmla="*/ 990136 w 1123850"/>
                      <a:gd name="connsiteY19" fmla="*/ 100052 h 153962"/>
                      <a:gd name="connsiteX20" fmla="*/ 997279 w 1123850"/>
                      <a:gd name="connsiteY20" fmla="*/ 107195 h 153962"/>
                      <a:gd name="connsiteX21" fmla="*/ 1009186 w 1123850"/>
                      <a:gd name="connsiteY21" fmla="*/ 109577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201942 w 1123850"/>
                      <a:gd name="connsiteY3" fmla="*/ 102433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71086 w 1123850"/>
                      <a:gd name="connsiteY18" fmla="*/ 95289 h 153962"/>
                      <a:gd name="connsiteX19" fmla="*/ 990136 w 1123850"/>
                      <a:gd name="connsiteY19" fmla="*/ 100052 h 153962"/>
                      <a:gd name="connsiteX20" fmla="*/ 997279 w 1123850"/>
                      <a:gd name="connsiteY20" fmla="*/ 107195 h 153962"/>
                      <a:gd name="connsiteX21" fmla="*/ 1009186 w 1123850"/>
                      <a:gd name="connsiteY21" fmla="*/ 109577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71086 w 1123850"/>
                      <a:gd name="connsiteY18" fmla="*/ 95289 h 153962"/>
                      <a:gd name="connsiteX19" fmla="*/ 990136 w 1123850"/>
                      <a:gd name="connsiteY19" fmla="*/ 100052 h 153962"/>
                      <a:gd name="connsiteX20" fmla="*/ 997279 w 1123850"/>
                      <a:gd name="connsiteY20" fmla="*/ 107195 h 153962"/>
                      <a:gd name="connsiteX21" fmla="*/ 1009186 w 1123850"/>
                      <a:gd name="connsiteY21" fmla="*/ 109577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71086 w 1123850"/>
                      <a:gd name="connsiteY18" fmla="*/ 95289 h 153962"/>
                      <a:gd name="connsiteX19" fmla="*/ 990136 w 1123850"/>
                      <a:gd name="connsiteY19" fmla="*/ 100052 h 153962"/>
                      <a:gd name="connsiteX20" fmla="*/ 997279 w 1123850"/>
                      <a:gd name="connsiteY20" fmla="*/ 107195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08149 w 1123850"/>
                      <a:gd name="connsiteY18" fmla="*/ 103993 h 153962"/>
                      <a:gd name="connsiteX19" fmla="*/ 990136 w 1123850"/>
                      <a:gd name="connsiteY19" fmla="*/ 100052 h 153962"/>
                      <a:gd name="connsiteX20" fmla="*/ 997279 w 1123850"/>
                      <a:gd name="connsiteY20" fmla="*/ 107195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08149 w 1123850"/>
                      <a:gd name="connsiteY18" fmla="*/ 103993 h 153962"/>
                      <a:gd name="connsiteX19" fmla="*/ 990136 w 1123850"/>
                      <a:gd name="connsiteY19" fmla="*/ 100052 h 153962"/>
                      <a:gd name="connsiteX20" fmla="*/ 1014063 w 1123850"/>
                      <a:gd name="connsiteY20" fmla="*/ 124602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87742 w 1123850"/>
                      <a:gd name="connsiteY17" fmla="*/ 90527 h 153962"/>
                      <a:gd name="connsiteX18" fmla="*/ 908149 w 1123850"/>
                      <a:gd name="connsiteY18" fmla="*/ 103993 h 153962"/>
                      <a:gd name="connsiteX19" fmla="*/ 981744 w 1123850"/>
                      <a:gd name="connsiteY19" fmla="*/ 144036 h 153962"/>
                      <a:gd name="connsiteX20" fmla="*/ 1014063 w 1123850"/>
                      <a:gd name="connsiteY20" fmla="*/ 124602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68679 w 1123850"/>
                      <a:gd name="connsiteY12" fmla="*/ 114339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45782 w 1123850"/>
                      <a:gd name="connsiteY17" fmla="*/ 118813 h 153962"/>
                      <a:gd name="connsiteX18" fmla="*/ 908149 w 1123850"/>
                      <a:gd name="connsiteY18" fmla="*/ 103993 h 153962"/>
                      <a:gd name="connsiteX19" fmla="*/ 981744 w 1123850"/>
                      <a:gd name="connsiteY19" fmla="*/ 144036 h 153962"/>
                      <a:gd name="connsiteX20" fmla="*/ 1014063 w 1123850"/>
                      <a:gd name="connsiteY20" fmla="*/ 124602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730579 w 1123850"/>
                      <a:gd name="connsiteY11" fmla="*/ 119102 h 153962"/>
                      <a:gd name="connsiteX12" fmla="*/ 747700 w 1123850"/>
                      <a:gd name="connsiteY12" fmla="*/ 144036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45782 w 1123850"/>
                      <a:gd name="connsiteY17" fmla="*/ 118813 h 153962"/>
                      <a:gd name="connsiteX18" fmla="*/ 908149 w 1123850"/>
                      <a:gd name="connsiteY18" fmla="*/ 103993 h 153962"/>
                      <a:gd name="connsiteX19" fmla="*/ 981744 w 1123850"/>
                      <a:gd name="connsiteY19" fmla="*/ 144036 h 153962"/>
                      <a:gd name="connsiteX20" fmla="*/ 1014063 w 1123850"/>
                      <a:gd name="connsiteY20" fmla="*/ 124602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3962"/>
                      <a:gd name="connsiteX1" fmla="*/ 37636 w 1123850"/>
                      <a:gd name="connsiteY1" fmla="*/ 95289 h 153962"/>
                      <a:gd name="connsiteX2" fmla="*/ 144601 w 1123850"/>
                      <a:gd name="connsiteY2" fmla="*/ 144036 h 153962"/>
                      <a:gd name="connsiteX3" fmla="*/ 180430 w 1123850"/>
                      <a:gd name="connsiteY3" fmla="*/ 153962 h 153962"/>
                      <a:gd name="connsiteX4" fmla="*/ 192307 w 1123850"/>
                      <a:gd name="connsiteY4" fmla="*/ 144036 h 153962"/>
                      <a:gd name="connsiteX5" fmla="*/ 235279 w 1123850"/>
                      <a:gd name="connsiteY5" fmla="*/ 107195 h 153962"/>
                      <a:gd name="connsiteX6" fmla="*/ 240042 w 1123850"/>
                      <a:gd name="connsiteY6" fmla="*/ 114339 h 153962"/>
                      <a:gd name="connsiteX7" fmla="*/ 249567 w 1123850"/>
                      <a:gd name="connsiteY7" fmla="*/ 119102 h 153962"/>
                      <a:gd name="connsiteX8" fmla="*/ 270998 w 1123850"/>
                      <a:gd name="connsiteY8" fmla="*/ 123864 h 153962"/>
                      <a:gd name="connsiteX9" fmla="*/ 656761 w 1123850"/>
                      <a:gd name="connsiteY9" fmla="*/ 128627 h 153962"/>
                      <a:gd name="connsiteX10" fmla="*/ 699623 w 1123850"/>
                      <a:gd name="connsiteY10" fmla="*/ 126245 h 153962"/>
                      <a:gd name="connsiteX11" fmla="*/ 680229 w 1123850"/>
                      <a:gd name="connsiteY11" fmla="*/ 144036 h 153962"/>
                      <a:gd name="connsiteX12" fmla="*/ 747700 w 1123850"/>
                      <a:gd name="connsiteY12" fmla="*/ 144036 h 153962"/>
                      <a:gd name="connsiteX13" fmla="*/ 787729 w 1123850"/>
                      <a:gd name="connsiteY13" fmla="*/ 109577 h 153962"/>
                      <a:gd name="connsiteX14" fmla="*/ 804398 w 1123850"/>
                      <a:gd name="connsiteY14" fmla="*/ 104814 h 153962"/>
                      <a:gd name="connsiteX15" fmla="*/ 811542 w 1123850"/>
                      <a:gd name="connsiteY15" fmla="*/ 102433 h 153962"/>
                      <a:gd name="connsiteX16" fmla="*/ 875836 w 1123850"/>
                      <a:gd name="connsiteY16" fmla="*/ 95289 h 153962"/>
                      <a:gd name="connsiteX17" fmla="*/ 845782 w 1123850"/>
                      <a:gd name="connsiteY17" fmla="*/ 118813 h 153962"/>
                      <a:gd name="connsiteX18" fmla="*/ 908149 w 1123850"/>
                      <a:gd name="connsiteY18" fmla="*/ 103993 h 153962"/>
                      <a:gd name="connsiteX19" fmla="*/ 981744 w 1123850"/>
                      <a:gd name="connsiteY19" fmla="*/ 144036 h 153962"/>
                      <a:gd name="connsiteX20" fmla="*/ 1014063 w 1123850"/>
                      <a:gd name="connsiteY20" fmla="*/ 124602 h 153962"/>
                      <a:gd name="connsiteX21" fmla="*/ 958835 w 1123850"/>
                      <a:gd name="connsiteY21" fmla="*/ 144036 h 153962"/>
                      <a:gd name="connsiteX22" fmla="*/ 1016329 w 1123850"/>
                      <a:gd name="connsiteY22" fmla="*/ 111958 h 153962"/>
                      <a:gd name="connsiteX23" fmla="*/ 1035379 w 1123850"/>
                      <a:gd name="connsiteY23" fmla="*/ 119102 h 153962"/>
                      <a:gd name="connsiteX24" fmla="*/ 1061573 w 1123850"/>
                      <a:gd name="connsiteY24" fmla="*/ 128627 h 153962"/>
                      <a:gd name="connsiteX25" fmla="*/ 1083004 w 1123850"/>
                      <a:gd name="connsiteY25" fmla="*/ 135770 h 153962"/>
                      <a:gd name="connsiteX26" fmla="*/ 1116342 w 1123850"/>
                      <a:gd name="connsiteY26" fmla="*/ 133389 h 153962"/>
                      <a:gd name="connsiteX27" fmla="*/ 1123486 w 1123850"/>
                      <a:gd name="connsiteY27" fmla="*/ 128627 h 153962"/>
                      <a:gd name="connsiteX28" fmla="*/ 1111579 w 1123850"/>
                      <a:gd name="connsiteY28" fmla="*/ 102433 h 153962"/>
                      <a:gd name="connsiteX29" fmla="*/ 1102054 w 1123850"/>
                      <a:gd name="connsiteY29" fmla="*/ 88145 h 153962"/>
                      <a:gd name="connsiteX30" fmla="*/ 1097292 w 1123850"/>
                      <a:gd name="connsiteY30" fmla="*/ 81002 h 153962"/>
                      <a:gd name="connsiteX31" fmla="*/ 1083004 w 1123850"/>
                      <a:gd name="connsiteY31" fmla="*/ 69095 h 153962"/>
                      <a:gd name="connsiteX32" fmla="*/ 1078242 w 1123850"/>
                      <a:gd name="connsiteY32" fmla="*/ 59570 h 153962"/>
                      <a:gd name="connsiteX33" fmla="*/ 1063954 w 1123850"/>
                      <a:gd name="connsiteY33" fmla="*/ 52427 h 153962"/>
                      <a:gd name="connsiteX34" fmla="*/ 1056811 w 1123850"/>
                      <a:gd name="connsiteY34" fmla="*/ 47664 h 153962"/>
                      <a:gd name="connsiteX35" fmla="*/ 1040142 w 1123850"/>
                      <a:gd name="connsiteY35" fmla="*/ 33377 h 153962"/>
                      <a:gd name="connsiteX36" fmla="*/ 1032998 w 1123850"/>
                      <a:gd name="connsiteY36" fmla="*/ 30995 h 153962"/>
                      <a:gd name="connsiteX37" fmla="*/ 1023473 w 1123850"/>
                      <a:gd name="connsiteY37" fmla="*/ 26233 h 153962"/>
                      <a:gd name="connsiteX38" fmla="*/ 994898 w 1123850"/>
                      <a:gd name="connsiteY38" fmla="*/ 14327 h 153962"/>
                      <a:gd name="connsiteX39" fmla="*/ 987754 w 1123850"/>
                      <a:gd name="connsiteY39" fmla="*/ 9564 h 153962"/>
                      <a:gd name="connsiteX40" fmla="*/ 897267 w 1123850"/>
                      <a:gd name="connsiteY40" fmla="*/ 14327 h 153962"/>
                      <a:gd name="connsiteX41" fmla="*/ 816304 w 1123850"/>
                      <a:gd name="connsiteY41" fmla="*/ 11945 h 153962"/>
                      <a:gd name="connsiteX42" fmla="*/ 809161 w 1123850"/>
                      <a:gd name="connsiteY42" fmla="*/ 9564 h 153962"/>
                      <a:gd name="connsiteX43" fmla="*/ 787729 w 1123850"/>
                      <a:gd name="connsiteY43" fmla="*/ 7183 h 153962"/>
                      <a:gd name="connsiteX44" fmla="*/ 766298 w 1123850"/>
                      <a:gd name="connsiteY44" fmla="*/ 2420 h 153962"/>
                      <a:gd name="connsiteX45" fmla="*/ 756773 w 1123850"/>
                      <a:gd name="connsiteY45" fmla="*/ 39 h 153962"/>
                      <a:gd name="connsiteX46" fmla="*/ 644854 w 1123850"/>
                      <a:gd name="connsiteY46" fmla="*/ 2420 h 153962"/>
                      <a:gd name="connsiteX47" fmla="*/ 451973 w 1123850"/>
                      <a:gd name="connsiteY47" fmla="*/ 39 h 153962"/>
                      <a:gd name="connsiteX48" fmla="*/ 321004 w 1123850"/>
                      <a:gd name="connsiteY48" fmla="*/ 2420 h 153962"/>
                      <a:gd name="connsiteX49" fmla="*/ 285286 w 1123850"/>
                      <a:gd name="connsiteY49" fmla="*/ 9564 h 153962"/>
                      <a:gd name="connsiteX50" fmla="*/ 242423 w 1123850"/>
                      <a:gd name="connsiteY50" fmla="*/ 11945 h 153962"/>
                      <a:gd name="connsiteX51" fmla="*/ 140029 w 1123850"/>
                      <a:gd name="connsiteY51" fmla="*/ 11945 h 153962"/>
                      <a:gd name="connsiteX52" fmla="*/ 35254 w 1123850"/>
                      <a:gd name="connsiteY52" fmla="*/ 19089 h 153962"/>
                      <a:gd name="connsiteX53" fmla="*/ 30492 w 1123850"/>
                      <a:gd name="connsiteY53" fmla="*/ 26233 h 153962"/>
                      <a:gd name="connsiteX54" fmla="*/ 25729 w 1123850"/>
                      <a:gd name="connsiteY54" fmla="*/ 45283 h 153962"/>
                      <a:gd name="connsiteX55" fmla="*/ 20967 w 1123850"/>
                      <a:gd name="connsiteY55" fmla="*/ 52427 h 153962"/>
                      <a:gd name="connsiteX56" fmla="*/ 23348 w 1123850"/>
                      <a:gd name="connsiteY56" fmla="*/ 76239 h 153962"/>
                      <a:gd name="connsiteX57" fmla="*/ 1780 w 1123850"/>
                      <a:gd name="connsiteY57" fmla="*/ 144036 h 153962"/>
                      <a:gd name="connsiteX0" fmla="*/ 1780 w 1123850"/>
                      <a:gd name="connsiteY0" fmla="*/ 144036 h 154134"/>
                      <a:gd name="connsiteX1" fmla="*/ 37636 w 1123850"/>
                      <a:gd name="connsiteY1" fmla="*/ 95289 h 154134"/>
                      <a:gd name="connsiteX2" fmla="*/ 144601 w 1123850"/>
                      <a:gd name="connsiteY2" fmla="*/ 144036 h 154134"/>
                      <a:gd name="connsiteX3" fmla="*/ 180430 w 1123850"/>
                      <a:gd name="connsiteY3" fmla="*/ 153962 h 154134"/>
                      <a:gd name="connsiteX4" fmla="*/ 192307 w 1123850"/>
                      <a:gd name="connsiteY4" fmla="*/ 144036 h 154134"/>
                      <a:gd name="connsiteX5" fmla="*/ 235279 w 1123850"/>
                      <a:gd name="connsiteY5" fmla="*/ 107195 h 154134"/>
                      <a:gd name="connsiteX6" fmla="*/ 240042 w 1123850"/>
                      <a:gd name="connsiteY6" fmla="*/ 114339 h 154134"/>
                      <a:gd name="connsiteX7" fmla="*/ 249567 w 1123850"/>
                      <a:gd name="connsiteY7" fmla="*/ 119102 h 154134"/>
                      <a:gd name="connsiteX8" fmla="*/ 270998 w 1123850"/>
                      <a:gd name="connsiteY8" fmla="*/ 123864 h 154134"/>
                      <a:gd name="connsiteX9" fmla="*/ 656761 w 1123850"/>
                      <a:gd name="connsiteY9" fmla="*/ 128627 h 154134"/>
                      <a:gd name="connsiteX10" fmla="*/ 699623 w 1123850"/>
                      <a:gd name="connsiteY10" fmla="*/ 126245 h 154134"/>
                      <a:gd name="connsiteX11" fmla="*/ 621488 w 1123850"/>
                      <a:gd name="connsiteY11" fmla="*/ 153962 h 154134"/>
                      <a:gd name="connsiteX12" fmla="*/ 747700 w 1123850"/>
                      <a:gd name="connsiteY12" fmla="*/ 144036 h 154134"/>
                      <a:gd name="connsiteX13" fmla="*/ 787729 w 1123850"/>
                      <a:gd name="connsiteY13" fmla="*/ 109577 h 154134"/>
                      <a:gd name="connsiteX14" fmla="*/ 804398 w 1123850"/>
                      <a:gd name="connsiteY14" fmla="*/ 104814 h 154134"/>
                      <a:gd name="connsiteX15" fmla="*/ 811542 w 1123850"/>
                      <a:gd name="connsiteY15" fmla="*/ 102433 h 154134"/>
                      <a:gd name="connsiteX16" fmla="*/ 875836 w 1123850"/>
                      <a:gd name="connsiteY16" fmla="*/ 95289 h 154134"/>
                      <a:gd name="connsiteX17" fmla="*/ 845782 w 1123850"/>
                      <a:gd name="connsiteY17" fmla="*/ 118813 h 154134"/>
                      <a:gd name="connsiteX18" fmla="*/ 908149 w 1123850"/>
                      <a:gd name="connsiteY18" fmla="*/ 103993 h 154134"/>
                      <a:gd name="connsiteX19" fmla="*/ 981744 w 1123850"/>
                      <a:gd name="connsiteY19" fmla="*/ 144036 h 154134"/>
                      <a:gd name="connsiteX20" fmla="*/ 1014063 w 1123850"/>
                      <a:gd name="connsiteY20" fmla="*/ 124602 h 154134"/>
                      <a:gd name="connsiteX21" fmla="*/ 958835 w 1123850"/>
                      <a:gd name="connsiteY21" fmla="*/ 144036 h 154134"/>
                      <a:gd name="connsiteX22" fmla="*/ 1016329 w 1123850"/>
                      <a:gd name="connsiteY22" fmla="*/ 111958 h 154134"/>
                      <a:gd name="connsiteX23" fmla="*/ 1035379 w 1123850"/>
                      <a:gd name="connsiteY23" fmla="*/ 119102 h 154134"/>
                      <a:gd name="connsiteX24" fmla="*/ 1061573 w 1123850"/>
                      <a:gd name="connsiteY24" fmla="*/ 128627 h 154134"/>
                      <a:gd name="connsiteX25" fmla="*/ 1083004 w 1123850"/>
                      <a:gd name="connsiteY25" fmla="*/ 135770 h 154134"/>
                      <a:gd name="connsiteX26" fmla="*/ 1116342 w 1123850"/>
                      <a:gd name="connsiteY26" fmla="*/ 133389 h 154134"/>
                      <a:gd name="connsiteX27" fmla="*/ 1123486 w 1123850"/>
                      <a:gd name="connsiteY27" fmla="*/ 128627 h 154134"/>
                      <a:gd name="connsiteX28" fmla="*/ 1111579 w 1123850"/>
                      <a:gd name="connsiteY28" fmla="*/ 102433 h 154134"/>
                      <a:gd name="connsiteX29" fmla="*/ 1102054 w 1123850"/>
                      <a:gd name="connsiteY29" fmla="*/ 88145 h 154134"/>
                      <a:gd name="connsiteX30" fmla="*/ 1097292 w 1123850"/>
                      <a:gd name="connsiteY30" fmla="*/ 81002 h 154134"/>
                      <a:gd name="connsiteX31" fmla="*/ 1083004 w 1123850"/>
                      <a:gd name="connsiteY31" fmla="*/ 69095 h 154134"/>
                      <a:gd name="connsiteX32" fmla="*/ 1078242 w 1123850"/>
                      <a:gd name="connsiteY32" fmla="*/ 59570 h 154134"/>
                      <a:gd name="connsiteX33" fmla="*/ 1063954 w 1123850"/>
                      <a:gd name="connsiteY33" fmla="*/ 52427 h 154134"/>
                      <a:gd name="connsiteX34" fmla="*/ 1056811 w 1123850"/>
                      <a:gd name="connsiteY34" fmla="*/ 47664 h 154134"/>
                      <a:gd name="connsiteX35" fmla="*/ 1040142 w 1123850"/>
                      <a:gd name="connsiteY35" fmla="*/ 33377 h 154134"/>
                      <a:gd name="connsiteX36" fmla="*/ 1032998 w 1123850"/>
                      <a:gd name="connsiteY36" fmla="*/ 30995 h 154134"/>
                      <a:gd name="connsiteX37" fmla="*/ 1023473 w 1123850"/>
                      <a:gd name="connsiteY37" fmla="*/ 26233 h 154134"/>
                      <a:gd name="connsiteX38" fmla="*/ 994898 w 1123850"/>
                      <a:gd name="connsiteY38" fmla="*/ 14327 h 154134"/>
                      <a:gd name="connsiteX39" fmla="*/ 987754 w 1123850"/>
                      <a:gd name="connsiteY39" fmla="*/ 9564 h 154134"/>
                      <a:gd name="connsiteX40" fmla="*/ 897267 w 1123850"/>
                      <a:gd name="connsiteY40" fmla="*/ 14327 h 154134"/>
                      <a:gd name="connsiteX41" fmla="*/ 816304 w 1123850"/>
                      <a:gd name="connsiteY41" fmla="*/ 11945 h 154134"/>
                      <a:gd name="connsiteX42" fmla="*/ 809161 w 1123850"/>
                      <a:gd name="connsiteY42" fmla="*/ 9564 h 154134"/>
                      <a:gd name="connsiteX43" fmla="*/ 787729 w 1123850"/>
                      <a:gd name="connsiteY43" fmla="*/ 7183 h 154134"/>
                      <a:gd name="connsiteX44" fmla="*/ 766298 w 1123850"/>
                      <a:gd name="connsiteY44" fmla="*/ 2420 h 154134"/>
                      <a:gd name="connsiteX45" fmla="*/ 756773 w 1123850"/>
                      <a:gd name="connsiteY45" fmla="*/ 39 h 154134"/>
                      <a:gd name="connsiteX46" fmla="*/ 644854 w 1123850"/>
                      <a:gd name="connsiteY46" fmla="*/ 2420 h 154134"/>
                      <a:gd name="connsiteX47" fmla="*/ 451973 w 1123850"/>
                      <a:gd name="connsiteY47" fmla="*/ 39 h 154134"/>
                      <a:gd name="connsiteX48" fmla="*/ 321004 w 1123850"/>
                      <a:gd name="connsiteY48" fmla="*/ 2420 h 154134"/>
                      <a:gd name="connsiteX49" fmla="*/ 285286 w 1123850"/>
                      <a:gd name="connsiteY49" fmla="*/ 9564 h 154134"/>
                      <a:gd name="connsiteX50" fmla="*/ 242423 w 1123850"/>
                      <a:gd name="connsiteY50" fmla="*/ 11945 h 154134"/>
                      <a:gd name="connsiteX51" fmla="*/ 140029 w 1123850"/>
                      <a:gd name="connsiteY51" fmla="*/ 11945 h 154134"/>
                      <a:gd name="connsiteX52" fmla="*/ 35254 w 1123850"/>
                      <a:gd name="connsiteY52" fmla="*/ 19089 h 154134"/>
                      <a:gd name="connsiteX53" fmla="*/ 30492 w 1123850"/>
                      <a:gd name="connsiteY53" fmla="*/ 26233 h 154134"/>
                      <a:gd name="connsiteX54" fmla="*/ 25729 w 1123850"/>
                      <a:gd name="connsiteY54" fmla="*/ 45283 h 154134"/>
                      <a:gd name="connsiteX55" fmla="*/ 20967 w 1123850"/>
                      <a:gd name="connsiteY55" fmla="*/ 52427 h 154134"/>
                      <a:gd name="connsiteX56" fmla="*/ 23348 w 1123850"/>
                      <a:gd name="connsiteY56" fmla="*/ 76239 h 154134"/>
                      <a:gd name="connsiteX57" fmla="*/ 1780 w 1123850"/>
                      <a:gd name="connsiteY57" fmla="*/ 144036 h 154134"/>
                      <a:gd name="connsiteX0" fmla="*/ 1780 w 1123850"/>
                      <a:gd name="connsiteY0" fmla="*/ 144036 h 154134"/>
                      <a:gd name="connsiteX1" fmla="*/ 37636 w 1123850"/>
                      <a:gd name="connsiteY1" fmla="*/ 95289 h 154134"/>
                      <a:gd name="connsiteX2" fmla="*/ 144601 w 1123850"/>
                      <a:gd name="connsiteY2" fmla="*/ 144036 h 154134"/>
                      <a:gd name="connsiteX3" fmla="*/ 180430 w 1123850"/>
                      <a:gd name="connsiteY3" fmla="*/ 153962 h 154134"/>
                      <a:gd name="connsiteX4" fmla="*/ 192307 w 1123850"/>
                      <a:gd name="connsiteY4" fmla="*/ 144036 h 154134"/>
                      <a:gd name="connsiteX5" fmla="*/ 235279 w 1123850"/>
                      <a:gd name="connsiteY5" fmla="*/ 107195 h 154134"/>
                      <a:gd name="connsiteX6" fmla="*/ 240042 w 1123850"/>
                      <a:gd name="connsiteY6" fmla="*/ 114339 h 154134"/>
                      <a:gd name="connsiteX7" fmla="*/ 249567 w 1123850"/>
                      <a:gd name="connsiteY7" fmla="*/ 119102 h 154134"/>
                      <a:gd name="connsiteX8" fmla="*/ 270998 w 1123850"/>
                      <a:gd name="connsiteY8" fmla="*/ 123864 h 154134"/>
                      <a:gd name="connsiteX9" fmla="*/ 656761 w 1123850"/>
                      <a:gd name="connsiteY9" fmla="*/ 128627 h 154134"/>
                      <a:gd name="connsiteX10" fmla="*/ 699623 w 1123850"/>
                      <a:gd name="connsiteY10" fmla="*/ 126245 h 154134"/>
                      <a:gd name="connsiteX11" fmla="*/ 621488 w 1123850"/>
                      <a:gd name="connsiteY11" fmla="*/ 153962 h 154134"/>
                      <a:gd name="connsiteX12" fmla="*/ 747700 w 1123850"/>
                      <a:gd name="connsiteY12" fmla="*/ 144036 h 154134"/>
                      <a:gd name="connsiteX13" fmla="*/ 850668 w 1123850"/>
                      <a:gd name="connsiteY13" fmla="*/ 126992 h 154134"/>
                      <a:gd name="connsiteX14" fmla="*/ 804398 w 1123850"/>
                      <a:gd name="connsiteY14" fmla="*/ 104814 h 154134"/>
                      <a:gd name="connsiteX15" fmla="*/ 811542 w 1123850"/>
                      <a:gd name="connsiteY15" fmla="*/ 102433 h 154134"/>
                      <a:gd name="connsiteX16" fmla="*/ 875836 w 1123850"/>
                      <a:gd name="connsiteY16" fmla="*/ 95289 h 154134"/>
                      <a:gd name="connsiteX17" fmla="*/ 845782 w 1123850"/>
                      <a:gd name="connsiteY17" fmla="*/ 118813 h 154134"/>
                      <a:gd name="connsiteX18" fmla="*/ 908149 w 1123850"/>
                      <a:gd name="connsiteY18" fmla="*/ 103993 h 154134"/>
                      <a:gd name="connsiteX19" fmla="*/ 981744 w 1123850"/>
                      <a:gd name="connsiteY19" fmla="*/ 144036 h 154134"/>
                      <a:gd name="connsiteX20" fmla="*/ 1014063 w 1123850"/>
                      <a:gd name="connsiteY20" fmla="*/ 124602 h 154134"/>
                      <a:gd name="connsiteX21" fmla="*/ 958835 w 1123850"/>
                      <a:gd name="connsiteY21" fmla="*/ 144036 h 154134"/>
                      <a:gd name="connsiteX22" fmla="*/ 1016329 w 1123850"/>
                      <a:gd name="connsiteY22" fmla="*/ 111958 h 154134"/>
                      <a:gd name="connsiteX23" fmla="*/ 1035379 w 1123850"/>
                      <a:gd name="connsiteY23" fmla="*/ 119102 h 154134"/>
                      <a:gd name="connsiteX24" fmla="*/ 1061573 w 1123850"/>
                      <a:gd name="connsiteY24" fmla="*/ 128627 h 154134"/>
                      <a:gd name="connsiteX25" fmla="*/ 1083004 w 1123850"/>
                      <a:gd name="connsiteY25" fmla="*/ 135770 h 154134"/>
                      <a:gd name="connsiteX26" fmla="*/ 1116342 w 1123850"/>
                      <a:gd name="connsiteY26" fmla="*/ 133389 h 154134"/>
                      <a:gd name="connsiteX27" fmla="*/ 1123486 w 1123850"/>
                      <a:gd name="connsiteY27" fmla="*/ 128627 h 154134"/>
                      <a:gd name="connsiteX28" fmla="*/ 1111579 w 1123850"/>
                      <a:gd name="connsiteY28" fmla="*/ 102433 h 154134"/>
                      <a:gd name="connsiteX29" fmla="*/ 1102054 w 1123850"/>
                      <a:gd name="connsiteY29" fmla="*/ 88145 h 154134"/>
                      <a:gd name="connsiteX30" fmla="*/ 1097292 w 1123850"/>
                      <a:gd name="connsiteY30" fmla="*/ 81002 h 154134"/>
                      <a:gd name="connsiteX31" fmla="*/ 1083004 w 1123850"/>
                      <a:gd name="connsiteY31" fmla="*/ 69095 h 154134"/>
                      <a:gd name="connsiteX32" fmla="*/ 1078242 w 1123850"/>
                      <a:gd name="connsiteY32" fmla="*/ 59570 h 154134"/>
                      <a:gd name="connsiteX33" fmla="*/ 1063954 w 1123850"/>
                      <a:gd name="connsiteY33" fmla="*/ 52427 h 154134"/>
                      <a:gd name="connsiteX34" fmla="*/ 1056811 w 1123850"/>
                      <a:gd name="connsiteY34" fmla="*/ 47664 h 154134"/>
                      <a:gd name="connsiteX35" fmla="*/ 1040142 w 1123850"/>
                      <a:gd name="connsiteY35" fmla="*/ 33377 h 154134"/>
                      <a:gd name="connsiteX36" fmla="*/ 1032998 w 1123850"/>
                      <a:gd name="connsiteY36" fmla="*/ 30995 h 154134"/>
                      <a:gd name="connsiteX37" fmla="*/ 1023473 w 1123850"/>
                      <a:gd name="connsiteY37" fmla="*/ 26233 h 154134"/>
                      <a:gd name="connsiteX38" fmla="*/ 994898 w 1123850"/>
                      <a:gd name="connsiteY38" fmla="*/ 14327 h 154134"/>
                      <a:gd name="connsiteX39" fmla="*/ 987754 w 1123850"/>
                      <a:gd name="connsiteY39" fmla="*/ 9564 h 154134"/>
                      <a:gd name="connsiteX40" fmla="*/ 897267 w 1123850"/>
                      <a:gd name="connsiteY40" fmla="*/ 14327 h 154134"/>
                      <a:gd name="connsiteX41" fmla="*/ 816304 w 1123850"/>
                      <a:gd name="connsiteY41" fmla="*/ 11945 h 154134"/>
                      <a:gd name="connsiteX42" fmla="*/ 809161 w 1123850"/>
                      <a:gd name="connsiteY42" fmla="*/ 9564 h 154134"/>
                      <a:gd name="connsiteX43" fmla="*/ 787729 w 1123850"/>
                      <a:gd name="connsiteY43" fmla="*/ 7183 h 154134"/>
                      <a:gd name="connsiteX44" fmla="*/ 766298 w 1123850"/>
                      <a:gd name="connsiteY44" fmla="*/ 2420 h 154134"/>
                      <a:gd name="connsiteX45" fmla="*/ 756773 w 1123850"/>
                      <a:gd name="connsiteY45" fmla="*/ 39 h 154134"/>
                      <a:gd name="connsiteX46" fmla="*/ 644854 w 1123850"/>
                      <a:gd name="connsiteY46" fmla="*/ 2420 h 154134"/>
                      <a:gd name="connsiteX47" fmla="*/ 451973 w 1123850"/>
                      <a:gd name="connsiteY47" fmla="*/ 39 h 154134"/>
                      <a:gd name="connsiteX48" fmla="*/ 321004 w 1123850"/>
                      <a:gd name="connsiteY48" fmla="*/ 2420 h 154134"/>
                      <a:gd name="connsiteX49" fmla="*/ 285286 w 1123850"/>
                      <a:gd name="connsiteY49" fmla="*/ 9564 h 154134"/>
                      <a:gd name="connsiteX50" fmla="*/ 242423 w 1123850"/>
                      <a:gd name="connsiteY50" fmla="*/ 11945 h 154134"/>
                      <a:gd name="connsiteX51" fmla="*/ 140029 w 1123850"/>
                      <a:gd name="connsiteY51" fmla="*/ 11945 h 154134"/>
                      <a:gd name="connsiteX52" fmla="*/ 35254 w 1123850"/>
                      <a:gd name="connsiteY52" fmla="*/ 19089 h 154134"/>
                      <a:gd name="connsiteX53" fmla="*/ 30492 w 1123850"/>
                      <a:gd name="connsiteY53" fmla="*/ 26233 h 154134"/>
                      <a:gd name="connsiteX54" fmla="*/ 25729 w 1123850"/>
                      <a:gd name="connsiteY54" fmla="*/ 45283 h 154134"/>
                      <a:gd name="connsiteX55" fmla="*/ 20967 w 1123850"/>
                      <a:gd name="connsiteY55" fmla="*/ 52427 h 154134"/>
                      <a:gd name="connsiteX56" fmla="*/ 23348 w 1123850"/>
                      <a:gd name="connsiteY56" fmla="*/ 76239 h 154134"/>
                      <a:gd name="connsiteX57" fmla="*/ 1780 w 1123850"/>
                      <a:gd name="connsiteY57" fmla="*/ 144036 h 154134"/>
                      <a:gd name="connsiteX0" fmla="*/ 1780 w 1123850"/>
                      <a:gd name="connsiteY0" fmla="*/ 144036 h 154134"/>
                      <a:gd name="connsiteX1" fmla="*/ 37636 w 1123850"/>
                      <a:gd name="connsiteY1" fmla="*/ 95289 h 154134"/>
                      <a:gd name="connsiteX2" fmla="*/ 144601 w 1123850"/>
                      <a:gd name="connsiteY2" fmla="*/ 144036 h 154134"/>
                      <a:gd name="connsiteX3" fmla="*/ 180430 w 1123850"/>
                      <a:gd name="connsiteY3" fmla="*/ 153962 h 154134"/>
                      <a:gd name="connsiteX4" fmla="*/ 192307 w 1123850"/>
                      <a:gd name="connsiteY4" fmla="*/ 144036 h 154134"/>
                      <a:gd name="connsiteX5" fmla="*/ 235279 w 1123850"/>
                      <a:gd name="connsiteY5" fmla="*/ 107195 h 154134"/>
                      <a:gd name="connsiteX6" fmla="*/ 240042 w 1123850"/>
                      <a:gd name="connsiteY6" fmla="*/ 114339 h 154134"/>
                      <a:gd name="connsiteX7" fmla="*/ 249567 w 1123850"/>
                      <a:gd name="connsiteY7" fmla="*/ 119102 h 154134"/>
                      <a:gd name="connsiteX8" fmla="*/ 270998 w 1123850"/>
                      <a:gd name="connsiteY8" fmla="*/ 123864 h 154134"/>
                      <a:gd name="connsiteX9" fmla="*/ 656761 w 1123850"/>
                      <a:gd name="connsiteY9" fmla="*/ 128627 h 154134"/>
                      <a:gd name="connsiteX10" fmla="*/ 699623 w 1123850"/>
                      <a:gd name="connsiteY10" fmla="*/ 126245 h 154134"/>
                      <a:gd name="connsiteX11" fmla="*/ 621488 w 1123850"/>
                      <a:gd name="connsiteY11" fmla="*/ 153962 h 154134"/>
                      <a:gd name="connsiteX12" fmla="*/ 747700 w 1123850"/>
                      <a:gd name="connsiteY12" fmla="*/ 144036 h 154134"/>
                      <a:gd name="connsiteX13" fmla="*/ 850668 w 1123850"/>
                      <a:gd name="connsiteY13" fmla="*/ 126992 h 154134"/>
                      <a:gd name="connsiteX14" fmla="*/ 804398 w 1123850"/>
                      <a:gd name="connsiteY14" fmla="*/ 104814 h 154134"/>
                      <a:gd name="connsiteX15" fmla="*/ 811542 w 1123850"/>
                      <a:gd name="connsiteY15" fmla="*/ 102433 h 154134"/>
                      <a:gd name="connsiteX16" fmla="*/ 875836 w 1123850"/>
                      <a:gd name="connsiteY16" fmla="*/ 95289 h 154134"/>
                      <a:gd name="connsiteX17" fmla="*/ 883545 w 1123850"/>
                      <a:gd name="connsiteY17" fmla="*/ 131874 h 154134"/>
                      <a:gd name="connsiteX18" fmla="*/ 908149 w 1123850"/>
                      <a:gd name="connsiteY18" fmla="*/ 103993 h 154134"/>
                      <a:gd name="connsiteX19" fmla="*/ 981744 w 1123850"/>
                      <a:gd name="connsiteY19" fmla="*/ 144036 h 154134"/>
                      <a:gd name="connsiteX20" fmla="*/ 1014063 w 1123850"/>
                      <a:gd name="connsiteY20" fmla="*/ 124602 h 154134"/>
                      <a:gd name="connsiteX21" fmla="*/ 958835 w 1123850"/>
                      <a:gd name="connsiteY21" fmla="*/ 144036 h 154134"/>
                      <a:gd name="connsiteX22" fmla="*/ 1016329 w 1123850"/>
                      <a:gd name="connsiteY22" fmla="*/ 111958 h 154134"/>
                      <a:gd name="connsiteX23" fmla="*/ 1035379 w 1123850"/>
                      <a:gd name="connsiteY23" fmla="*/ 119102 h 154134"/>
                      <a:gd name="connsiteX24" fmla="*/ 1061573 w 1123850"/>
                      <a:gd name="connsiteY24" fmla="*/ 128627 h 154134"/>
                      <a:gd name="connsiteX25" fmla="*/ 1083004 w 1123850"/>
                      <a:gd name="connsiteY25" fmla="*/ 135770 h 154134"/>
                      <a:gd name="connsiteX26" fmla="*/ 1116342 w 1123850"/>
                      <a:gd name="connsiteY26" fmla="*/ 133389 h 154134"/>
                      <a:gd name="connsiteX27" fmla="*/ 1123486 w 1123850"/>
                      <a:gd name="connsiteY27" fmla="*/ 128627 h 154134"/>
                      <a:gd name="connsiteX28" fmla="*/ 1111579 w 1123850"/>
                      <a:gd name="connsiteY28" fmla="*/ 102433 h 154134"/>
                      <a:gd name="connsiteX29" fmla="*/ 1102054 w 1123850"/>
                      <a:gd name="connsiteY29" fmla="*/ 88145 h 154134"/>
                      <a:gd name="connsiteX30" fmla="*/ 1097292 w 1123850"/>
                      <a:gd name="connsiteY30" fmla="*/ 81002 h 154134"/>
                      <a:gd name="connsiteX31" fmla="*/ 1083004 w 1123850"/>
                      <a:gd name="connsiteY31" fmla="*/ 69095 h 154134"/>
                      <a:gd name="connsiteX32" fmla="*/ 1078242 w 1123850"/>
                      <a:gd name="connsiteY32" fmla="*/ 59570 h 154134"/>
                      <a:gd name="connsiteX33" fmla="*/ 1063954 w 1123850"/>
                      <a:gd name="connsiteY33" fmla="*/ 52427 h 154134"/>
                      <a:gd name="connsiteX34" fmla="*/ 1056811 w 1123850"/>
                      <a:gd name="connsiteY34" fmla="*/ 47664 h 154134"/>
                      <a:gd name="connsiteX35" fmla="*/ 1040142 w 1123850"/>
                      <a:gd name="connsiteY35" fmla="*/ 33377 h 154134"/>
                      <a:gd name="connsiteX36" fmla="*/ 1032998 w 1123850"/>
                      <a:gd name="connsiteY36" fmla="*/ 30995 h 154134"/>
                      <a:gd name="connsiteX37" fmla="*/ 1023473 w 1123850"/>
                      <a:gd name="connsiteY37" fmla="*/ 26233 h 154134"/>
                      <a:gd name="connsiteX38" fmla="*/ 994898 w 1123850"/>
                      <a:gd name="connsiteY38" fmla="*/ 14327 h 154134"/>
                      <a:gd name="connsiteX39" fmla="*/ 987754 w 1123850"/>
                      <a:gd name="connsiteY39" fmla="*/ 9564 h 154134"/>
                      <a:gd name="connsiteX40" fmla="*/ 897267 w 1123850"/>
                      <a:gd name="connsiteY40" fmla="*/ 14327 h 154134"/>
                      <a:gd name="connsiteX41" fmla="*/ 816304 w 1123850"/>
                      <a:gd name="connsiteY41" fmla="*/ 11945 h 154134"/>
                      <a:gd name="connsiteX42" fmla="*/ 809161 w 1123850"/>
                      <a:gd name="connsiteY42" fmla="*/ 9564 h 154134"/>
                      <a:gd name="connsiteX43" fmla="*/ 787729 w 1123850"/>
                      <a:gd name="connsiteY43" fmla="*/ 7183 h 154134"/>
                      <a:gd name="connsiteX44" fmla="*/ 766298 w 1123850"/>
                      <a:gd name="connsiteY44" fmla="*/ 2420 h 154134"/>
                      <a:gd name="connsiteX45" fmla="*/ 756773 w 1123850"/>
                      <a:gd name="connsiteY45" fmla="*/ 39 h 154134"/>
                      <a:gd name="connsiteX46" fmla="*/ 644854 w 1123850"/>
                      <a:gd name="connsiteY46" fmla="*/ 2420 h 154134"/>
                      <a:gd name="connsiteX47" fmla="*/ 451973 w 1123850"/>
                      <a:gd name="connsiteY47" fmla="*/ 39 h 154134"/>
                      <a:gd name="connsiteX48" fmla="*/ 321004 w 1123850"/>
                      <a:gd name="connsiteY48" fmla="*/ 2420 h 154134"/>
                      <a:gd name="connsiteX49" fmla="*/ 285286 w 1123850"/>
                      <a:gd name="connsiteY49" fmla="*/ 9564 h 154134"/>
                      <a:gd name="connsiteX50" fmla="*/ 242423 w 1123850"/>
                      <a:gd name="connsiteY50" fmla="*/ 11945 h 154134"/>
                      <a:gd name="connsiteX51" fmla="*/ 140029 w 1123850"/>
                      <a:gd name="connsiteY51" fmla="*/ 11945 h 154134"/>
                      <a:gd name="connsiteX52" fmla="*/ 35254 w 1123850"/>
                      <a:gd name="connsiteY52" fmla="*/ 19089 h 154134"/>
                      <a:gd name="connsiteX53" fmla="*/ 30492 w 1123850"/>
                      <a:gd name="connsiteY53" fmla="*/ 26233 h 154134"/>
                      <a:gd name="connsiteX54" fmla="*/ 25729 w 1123850"/>
                      <a:gd name="connsiteY54" fmla="*/ 45283 h 154134"/>
                      <a:gd name="connsiteX55" fmla="*/ 20967 w 1123850"/>
                      <a:gd name="connsiteY55" fmla="*/ 52427 h 154134"/>
                      <a:gd name="connsiteX56" fmla="*/ 23348 w 1123850"/>
                      <a:gd name="connsiteY56" fmla="*/ 76239 h 154134"/>
                      <a:gd name="connsiteX57" fmla="*/ 1780 w 1123850"/>
                      <a:gd name="connsiteY57" fmla="*/ 144036 h 154134"/>
                      <a:gd name="connsiteX0" fmla="*/ 1780 w 1123850"/>
                      <a:gd name="connsiteY0" fmla="*/ 144036 h 154134"/>
                      <a:gd name="connsiteX1" fmla="*/ 37636 w 1123850"/>
                      <a:gd name="connsiteY1" fmla="*/ 95289 h 154134"/>
                      <a:gd name="connsiteX2" fmla="*/ 144601 w 1123850"/>
                      <a:gd name="connsiteY2" fmla="*/ 144036 h 154134"/>
                      <a:gd name="connsiteX3" fmla="*/ 180430 w 1123850"/>
                      <a:gd name="connsiteY3" fmla="*/ 153962 h 154134"/>
                      <a:gd name="connsiteX4" fmla="*/ 192307 w 1123850"/>
                      <a:gd name="connsiteY4" fmla="*/ 144036 h 154134"/>
                      <a:gd name="connsiteX5" fmla="*/ 235279 w 1123850"/>
                      <a:gd name="connsiteY5" fmla="*/ 107195 h 154134"/>
                      <a:gd name="connsiteX6" fmla="*/ 240042 w 1123850"/>
                      <a:gd name="connsiteY6" fmla="*/ 114339 h 154134"/>
                      <a:gd name="connsiteX7" fmla="*/ 249567 w 1123850"/>
                      <a:gd name="connsiteY7" fmla="*/ 119102 h 154134"/>
                      <a:gd name="connsiteX8" fmla="*/ 270998 w 1123850"/>
                      <a:gd name="connsiteY8" fmla="*/ 123864 h 154134"/>
                      <a:gd name="connsiteX9" fmla="*/ 656761 w 1123850"/>
                      <a:gd name="connsiteY9" fmla="*/ 128627 h 154134"/>
                      <a:gd name="connsiteX10" fmla="*/ 699623 w 1123850"/>
                      <a:gd name="connsiteY10" fmla="*/ 126245 h 154134"/>
                      <a:gd name="connsiteX11" fmla="*/ 621488 w 1123850"/>
                      <a:gd name="connsiteY11" fmla="*/ 153962 h 154134"/>
                      <a:gd name="connsiteX12" fmla="*/ 747700 w 1123850"/>
                      <a:gd name="connsiteY12" fmla="*/ 144036 h 154134"/>
                      <a:gd name="connsiteX13" fmla="*/ 850668 w 1123850"/>
                      <a:gd name="connsiteY13" fmla="*/ 126992 h 154134"/>
                      <a:gd name="connsiteX14" fmla="*/ 804398 w 1123850"/>
                      <a:gd name="connsiteY14" fmla="*/ 104814 h 154134"/>
                      <a:gd name="connsiteX15" fmla="*/ 882872 w 1123850"/>
                      <a:gd name="connsiteY15" fmla="*/ 115494 h 154134"/>
                      <a:gd name="connsiteX16" fmla="*/ 875836 w 1123850"/>
                      <a:gd name="connsiteY16" fmla="*/ 95289 h 154134"/>
                      <a:gd name="connsiteX17" fmla="*/ 883545 w 1123850"/>
                      <a:gd name="connsiteY17" fmla="*/ 131874 h 154134"/>
                      <a:gd name="connsiteX18" fmla="*/ 908149 w 1123850"/>
                      <a:gd name="connsiteY18" fmla="*/ 103993 h 154134"/>
                      <a:gd name="connsiteX19" fmla="*/ 981744 w 1123850"/>
                      <a:gd name="connsiteY19" fmla="*/ 144036 h 154134"/>
                      <a:gd name="connsiteX20" fmla="*/ 1014063 w 1123850"/>
                      <a:gd name="connsiteY20" fmla="*/ 124602 h 154134"/>
                      <a:gd name="connsiteX21" fmla="*/ 958835 w 1123850"/>
                      <a:gd name="connsiteY21" fmla="*/ 144036 h 154134"/>
                      <a:gd name="connsiteX22" fmla="*/ 1016329 w 1123850"/>
                      <a:gd name="connsiteY22" fmla="*/ 111958 h 154134"/>
                      <a:gd name="connsiteX23" fmla="*/ 1035379 w 1123850"/>
                      <a:gd name="connsiteY23" fmla="*/ 119102 h 154134"/>
                      <a:gd name="connsiteX24" fmla="*/ 1061573 w 1123850"/>
                      <a:gd name="connsiteY24" fmla="*/ 128627 h 154134"/>
                      <a:gd name="connsiteX25" fmla="*/ 1083004 w 1123850"/>
                      <a:gd name="connsiteY25" fmla="*/ 135770 h 154134"/>
                      <a:gd name="connsiteX26" fmla="*/ 1116342 w 1123850"/>
                      <a:gd name="connsiteY26" fmla="*/ 133389 h 154134"/>
                      <a:gd name="connsiteX27" fmla="*/ 1123486 w 1123850"/>
                      <a:gd name="connsiteY27" fmla="*/ 128627 h 154134"/>
                      <a:gd name="connsiteX28" fmla="*/ 1111579 w 1123850"/>
                      <a:gd name="connsiteY28" fmla="*/ 102433 h 154134"/>
                      <a:gd name="connsiteX29" fmla="*/ 1102054 w 1123850"/>
                      <a:gd name="connsiteY29" fmla="*/ 88145 h 154134"/>
                      <a:gd name="connsiteX30" fmla="*/ 1097292 w 1123850"/>
                      <a:gd name="connsiteY30" fmla="*/ 81002 h 154134"/>
                      <a:gd name="connsiteX31" fmla="*/ 1083004 w 1123850"/>
                      <a:gd name="connsiteY31" fmla="*/ 69095 h 154134"/>
                      <a:gd name="connsiteX32" fmla="*/ 1078242 w 1123850"/>
                      <a:gd name="connsiteY32" fmla="*/ 59570 h 154134"/>
                      <a:gd name="connsiteX33" fmla="*/ 1063954 w 1123850"/>
                      <a:gd name="connsiteY33" fmla="*/ 52427 h 154134"/>
                      <a:gd name="connsiteX34" fmla="*/ 1056811 w 1123850"/>
                      <a:gd name="connsiteY34" fmla="*/ 47664 h 154134"/>
                      <a:gd name="connsiteX35" fmla="*/ 1040142 w 1123850"/>
                      <a:gd name="connsiteY35" fmla="*/ 33377 h 154134"/>
                      <a:gd name="connsiteX36" fmla="*/ 1032998 w 1123850"/>
                      <a:gd name="connsiteY36" fmla="*/ 30995 h 154134"/>
                      <a:gd name="connsiteX37" fmla="*/ 1023473 w 1123850"/>
                      <a:gd name="connsiteY37" fmla="*/ 26233 h 154134"/>
                      <a:gd name="connsiteX38" fmla="*/ 994898 w 1123850"/>
                      <a:gd name="connsiteY38" fmla="*/ 14327 h 154134"/>
                      <a:gd name="connsiteX39" fmla="*/ 987754 w 1123850"/>
                      <a:gd name="connsiteY39" fmla="*/ 9564 h 154134"/>
                      <a:gd name="connsiteX40" fmla="*/ 897267 w 1123850"/>
                      <a:gd name="connsiteY40" fmla="*/ 14327 h 154134"/>
                      <a:gd name="connsiteX41" fmla="*/ 816304 w 1123850"/>
                      <a:gd name="connsiteY41" fmla="*/ 11945 h 154134"/>
                      <a:gd name="connsiteX42" fmla="*/ 809161 w 1123850"/>
                      <a:gd name="connsiteY42" fmla="*/ 9564 h 154134"/>
                      <a:gd name="connsiteX43" fmla="*/ 787729 w 1123850"/>
                      <a:gd name="connsiteY43" fmla="*/ 7183 h 154134"/>
                      <a:gd name="connsiteX44" fmla="*/ 766298 w 1123850"/>
                      <a:gd name="connsiteY44" fmla="*/ 2420 h 154134"/>
                      <a:gd name="connsiteX45" fmla="*/ 756773 w 1123850"/>
                      <a:gd name="connsiteY45" fmla="*/ 39 h 154134"/>
                      <a:gd name="connsiteX46" fmla="*/ 644854 w 1123850"/>
                      <a:gd name="connsiteY46" fmla="*/ 2420 h 154134"/>
                      <a:gd name="connsiteX47" fmla="*/ 451973 w 1123850"/>
                      <a:gd name="connsiteY47" fmla="*/ 39 h 154134"/>
                      <a:gd name="connsiteX48" fmla="*/ 321004 w 1123850"/>
                      <a:gd name="connsiteY48" fmla="*/ 2420 h 154134"/>
                      <a:gd name="connsiteX49" fmla="*/ 285286 w 1123850"/>
                      <a:gd name="connsiteY49" fmla="*/ 9564 h 154134"/>
                      <a:gd name="connsiteX50" fmla="*/ 242423 w 1123850"/>
                      <a:gd name="connsiteY50" fmla="*/ 11945 h 154134"/>
                      <a:gd name="connsiteX51" fmla="*/ 140029 w 1123850"/>
                      <a:gd name="connsiteY51" fmla="*/ 11945 h 154134"/>
                      <a:gd name="connsiteX52" fmla="*/ 35254 w 1123850"/>
                      <a:gd name="connsiteY52" fmla="*/ 19089 h 154134"/>
                      <a:gd name="connsiteX53" fmla="*/ 30492 w 1123850"/>
                      <a:gd name="connsiteY53" fmla="*/ 26233 h 154134"/>
                      <a:gd name="connsiteX54" fmla="*/ 25729 w 1123850"/>
                      <a:gd name="connsiteY54" fmla="*/ 45283 h 154134"/>
                      <a:gd name="connsiteX55" fmla="*/ 20967 w 1123850"/>
                      <a:gd name="connsiteY55" fmla="*/ 52427 h 154134"/>
                      <a:gd name="connsiteX56" fmla="*/ 23348 w 1123850"/>
                      <a:gd name="connsiteY56" fmla="*/ 76239 h 154134"/>
                      <a:gd name="connsiteX57" fmla="*/ 1780 w 1123850"/>
                      <a:gd name="connsiteY57" fmla="*/ 144036 h 154134"/>
                      <a:gd name="connsiteX0" fmla="*/ 1780 w 1123850"/>
                      <a:gd name="connsiteY0" fmla="*/ 144036 h 154269"/>
                      <a:gd name="connsiteX1" fmla="*/ 37636 w 1123850"/>
                      <a:gd name="connsiteY1" fmla="*/ 95289 h 154269"/>
                      <a:gd name="connsiteX2" fmla="*/ 144601 w 1123850"/>
                      <a:gd name="connsiteY2" fmla="*/ 144036 h 154269"/>
                      <a:gd name="connsiteX3" fmla="*/ 180430 w 1123850"/>
                      <a:gd name="connsiteY3" fmla="*/ 153962 h 154269"/>
                      <a:gd name="connsiteX4" fmla="*/ 192307 w 1123850"/>
                      <a:gd name="connsiteY4" fmla="*/ 144036 h 154269"/>
                      <a:gd name="connsiteX5" fmla="*/ 235279 w 1123850"/>
                      <a:gd name="connsiteY5" fmla="*/ 107195 h 154269"/>
                      <a:gd name="connsiteX6" fmla="*/ 240042 w 1123850"/>
                      <a:gd name="connsiteY6" fmla="*/ 114339 h 154269"/>
                      <a:gd name="connsiteX7" fmla="*/ 249567 w 1123850"/>
                      <a:gd name="connsiteY7" fmla="*/ 119102 h 154269"/>
                      <a:gd name="connsiteX8" fmla="*/ 270998 w 1123850"/>
                      <a:gd name="connsiteY8" fmla="*/ 123864 h 154269"/>
                      <a:gd name="connsiteX9" fmla="*/ 656761 w 1123850"/>
                      <a:gd name="connsiteY9" fmla="*/ 128627 h 154269"/>
                      <a:gd name="connsiteX10" fmla="*/ 611511 w 1123850"/>
                      <a:gd name="connsiteY10" fmla="*/ 144100 h 154269"/>
                      <a:gd name="connsiteX11" fmla="*/ 621488 w 1123850"/>
                      <a:gd name="connsiteY11" fmla="*/ 153962 h 154269"/>
                      <a:gd name="connsiteX12" fmla="*/ 747700 w 1123850"/>
                      <a:gd name="connsiteY12" fmla="*/ 144036 h 154269"/>
                      <a:gd name="connsiteX13" fmla="*/ 850668 w 1123850"/>
                      <a:gd name="connsiteY13" fmla="*/ 126992 h 154269"/>
                      <a:gd name="connsiteX14" fmla="*/ 804398 w 1123850"/>
                      <a:gd name="connsiteY14" fmla="*/ 104814 h 154269"/>
                      <a:gd name="connsiteX15" fmla="*/ 882872 w 1123850"/>
                      <a:gd name="connsiteY15" fmla="*/ 115494 h 154269"/>
                      <a:gd name="connsiteX16" fmla="*/ 875836 w 1123850"/>
                      <a:gd name="connsiteY16" fmla="*/ 95289 h 154269"/>
                      <a:gd name="connsiteX17" fmla="*/ 883545 w 1123850"/>
                      <a:gd name="connsiteY17" fmla="*/ 131874 h 154269"/>
                      <a:gd name="connsiteX18" fmla="*/ 908149 w 1123850"/>
                      <a:gd name="connsiteY18" fmla="*/ 103993 h 154269"/>
                      <a:gd name="connsiteX19" fmla="*/ 981744 w 1123850"/>
                      <a:gd name="connsiteY19" fmla="*/ 144036 h 154269"/>
                      <a:gd name="connsiteX20" fmla="*/ 1014063 w 1123850"/>
                      <a:gd name="connsiteY20" fmla="*/ 124602 h 154269"/>
                      <a:gd name="connsiteX21" fmla="*/ 958835 w 1123850"/>
                      <a:gd name="connsiteY21" fmla="*/ 144036 h 154269"/>
                      <a:gd name="connsiteX22" fmla="*/ 1016329 w 1123850"/>
                      <a:gd name="connsiteY22" fmla="*/ 111958 h 154269"/>
                      <a:gd name="connsiteX23" fmla="*/ 1035379 w 1123850"/>
                      <a:gd name="connsiteY23" fmla="*/ 119102 h 154269"/>
                      <a:gd name="connsiteX24" fmla="*/ 1061573 w 1123850"/>
                      <a:gd name="connsiteY24" fmla="*/ 128627 h 154269"/>
                      <a:gd name="connsiteX25" fmla="*/ 1083004 w 1123850"/>
                      <a:gd name="connsiteY25" fmla="*/ 135770 h 154269"/>
                      <a:gd name="connsiteX26" fmla="*/ 1116342 w 1123850"/>
                      <a:gd name="connsiteY26" fmla="*/ 133389 h 154269"/>
                      <a:gd name="connsiteX27" fmla="*/ 1123486 w 1123850"/>
                      <a:gd name="connsiteY27" fmla="*/ 128627 h 154269"/>
                      <a:gd name="connsiteX28" fmla="*/ 1111579 w 1123850"/>
                      <a:gd name="connsiteY28" fmla="*/ 102433 h 154269"/>
                      <a:gd name="connsiteX29" fmla="*/ 1102054 w 1123850"/>
                      <a:gd name="connsiteY29" fmla="*/ 88145 h 154269"/>
                      <a:gd name="connsiteX30" fmla="*/ 1097292 w 1123850"/>
                      <a:gd name="connsiteY30" fmla="*/ 81002 h 154269"/>
                      <a:gd name="connsiteX31" fmla="*/ 1083004 w 1123850"/>
                      <a:gd name="connsiteY31" fmla="*/ 69095 h 154269"/>
                      <a:gd name="connsiteX32" fmla="*/ 1078242 w 1123850"/>
                      <a:gd name="connsiteY32" fmla="*/ 59570 h 154269"/>
                      <a:gd name="connsiteX33" fmla="*/ 1063954 w 1123850"/>
                      <a:gd name="connsiteY33" fmla="*/ 52427 h 154269"/>
                      <a:gd name="connsiteX34" fmla="*/ 1056811 w 1123850"/>
                      <a:gd name="connsiteY34" fmla="*/ 47664 h 154269"/>
                      <a:gd name="connsiteX35" fmla="*/ 1040142 w 1123850"/>
                      <a:gd name="connsiteY35" fmla="*/ 33377 h 154269"/>
                      <a:gd name="connsiteX36" fmla="*/ 1032998 w 1123850"/>
                      <a:gd name="connsiteY36" fmla="*/ 30995 h 154269"/>
                      <a:gd name="connsiteX37" fmla="*/ 1023473 w 1123850"/>
                      <a:gd name="connsiteY37" fmla="*/ 26233 h 154269"/>
                      <a:gd name="connsiteX38" fmla="*/ 994898 w 1123850"/>
                      <a:gd name="connsiteY38" fmla="*/ 14327 h 154269"/>
                      <a:gd name="connsiteX39" fmla="*/ 987754 w 1123850"/>
                      <a:gd name="connsiteY39" fmla="*/ 9564 h 154269"/>
                      <a:gd name="connsiteX40" fmla="*/ 897267 w 1123850"/>
                      <a:gd name="connsiteY40" fmla="*/ 14327 h 154269"/>
                      <a:gd name="connsiteX41" fmla="*/ 816304 w 1123850"/>
                      <a:gd name="connsiteY41" fmla="*/ 11945 h 154269"/>
                      <a:gd name="connsiteX42" fmla="*/ 809161 w 1123850"/>
                      <a:gd name="connsiteY42" fmla="*/ 9564 h 154269"/>
                      <a:gd name="connsiteX43" fmla="*/ 787729 w 1123850"/>
                      <a:gd name="connsiteY43" fmla="*/ 7183 h 154269"/>
                      <a:gd name="connsiteX44" fmla="*/ 766298 w 1123850"/>
                      <a:gd name="connsiteY44" fmla="*/ 2420 h 154269"/>
                      <a:gd name="connsiteX45" fmla="*/ 756773 w 1123850"/>
                      <a:gd name="connsiteY45" fmla="*/ 39 h 154269"/>
                      <a:gd name="connsiteX46" fmla="*/ 644854 w 1123850"/>
                      <a:gd name="connsiteY46" fmla="*/ 2420 h 154269"/>
                      <a:gd name="connsiteX47" fmla="*/ 451973 w 1123850"/>
                      <a:gd name="connsiteY47" fmla="*/ 39 h 154269"/>
                      <a:gd name="connsiteX48" fmla="*/ 321004 w 1123850"/>
                      <a:gd name="connsiteY48" fmla="*/ 2420 h 154269"/>
                      <a:gd name="connsiteX49" fmla="*/ 285286 w 1123850"/>
                      <a:gd name="connsiteY49" fmla="*/ 9564 h 154269"/>
                      <a:gd name="connsiteX50" fmla="*/ 242423 w 1123850"/>
                      <a:gd name="connsiteY50" fmla="*/ 11945 h 154269"/>
                      <a:gd name="connsiteX51" fmla="*/ 140029 w 1123850"/>
                      <a:gd name="connsiteY51" fmla="*/ 11945 h 154269"/>
                      <a:gd name="connsiteX52" fmla="*/ 35254 w 1123850"/>
                      <a:gd name="connsiteY52" fmla="*/ 19089 h 154269"/>
                      <a:gd name="connsiteX53" fmla="*/ 30492 w 1123850"/>
                      <a:gd name="connsiteY53" fmla="*/ 26233 h 154269"/>
                      <a:gd name="connsiteX54" fmla="*/ 25729 w 1123850"/>
                      <a:gd name="connsiteY54" fmla="*/ 45283 h 154269"/>
                      <a:gd name="connsiteX55" fmla="*/ 20967 w 1123850"/>
                      <a:gd name="connsiteY55" fmla="*/ 52427 h 154269"/>
                      <a:gd name="connsiteX56" fmla="*/ 23348 w 1123850"/>
                      <a:gd name="connsiteY56" fmla="*/ 76239 h 154269"/>
                      <a:gd name="connsiteX57" fmla="*/ 1780 w 1123850"/>
                      <a:gd name="connsiteY57" fmla="*/ 144036 h 15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23850" h="154269">
                        <a:moveTo>
                          <a:pt x="1780" y="144036"/>
                        </a:moveTo>
                        <a:lnTo>
                          <a:pt x="37636" y="95289"/>
                        </a:lnTo>
                        <a:lnTo>
                          <a:pt x="144601" y="144036"/>
                        </a:lnTo>
                        <a:cubicBezTo>
                          <a:pt x="147109" y="144145"/>
                          <a:pt x="172479" y="153962"/>
                          <a:pt x="180430" y="153962"/>
                        </a:cubicBezTo>
                        <a:cubicBezTo>
                          <a:pt x="188381" y="153962"/>
                          <a:pt x="183166" y="151830"/>
                          <a:pt x="192307" y="144036"/>
                        </a:cubicBezTo>
                        <a:cubicBezTo>
                          <a:pt x="201448" y="136242"/>
                          <a:pt x="230517" y="106401"/>
                          <a:pt x="235279" y="107195"/>
                        </a:cubicBezTo>
                        <a:cubicBezTo>
                          <a:pt x="236867" y="109576"/>
                          <a:pt x="237843" y="112507"/>
                          <a:pt x="240042" y="114339"/>
                        </a:cubicBezTo>
                        <a:cubicBezTo>
                          <a:pt x="242769" y="116612"/>
                          <a:pt x="246304" y="117704"/>
                          <a:pt x="249567" y="119102"/>
                        </a:cubicBezTo>
                        <a:cubicBezTo>
                          <a:pt x="257026" y="122299"/>
                          <a:pt x="262439" y="122438"/>
                          <a:pt x="270998" y="123864"/>
                        </a:cubicBezTo>
                        <a:cubicBezTo>
                          <a:pt x="395880" y="186305"/>
                          <a:pt x="600009" y="125254"/>
                          <a:pt x="656761" y="128627"/>
                        </a:cubicBezTo>
                        <a:cubicBezTo>
                          <a:pt x="713513" y="132000"/>
                          <a:pt x="597224" y="144894"/>
                          <a:pt x="611511" y="144100"/>
                        </a:cubicBezTo>
                        <a:cubicBezTo>
                          <a:pt x="627754" y="135979"/>
                          <a:pt x="595944" y="157027"/>
                          <a:pt x="621488" y="153962"/>
                        </a:cubicBezTo>
                        <a:lnTo>
                          <a:pt x="747700" y="144036"/>
                        </a:lnTo>
                        <a:cubicBezTo>
                          <a:pt x="764036" y="138591"/>
                          <a:pt x="841218" y="133529"/>
                          <a:pt x="850668" y="126992"/>
                        </a:cubicBezTo>
                        <a:cubicBezTo>
                          <a:pt x="860118" y="120455"/>
                          <a:pt x="799031" y="106730"/>
                          <a:pt x="804398" y="104814"/>
                        </a:cubicBezTo>
                        <a:cubicBezTo>
                          <a:pt x="809765" y="102898"/>
                          <a:pt x="880384" y="115826"/>
                          <a:pt x="882872" y="115494"/>
                        </a:cubicBezTo>
                        <a:cubicBezTo>
                          <a:pt x="904246" y="112644"/>
                          <a:pt x="875724" y="92559"/>
                          <a:pt x="875836" y="95289"/>
                        </a:cubicBezTo>
                        <a:cubicBezTo>
                          <a:pt x="875948" y="98019"/>
                          <a:pt x="878160" y="130423"/>
                          <a:pt x="883545" y="131874"/>
                        </a:cubicBezTo>
                        <a:cubicBezTo>
                          <a:pt x="888930" y="133325"/>
                          <a:pt x="891783" y="101966"/>
                          <a:pt x="908149" y="103993"/>
                        </a:cubicBezTo>
                        <a:cubicBezTo>
                          <a:pt x="924515" y="106020"/>
                          <a:pt x="968980" y="139780"/>
                          <a:pt x="981744" y="144036"/>
                        </a:cubicBezTo>
                        <a:cubicBezTo>
                          <a:pt x="984125" y="146417"/>
                          <a:pt x="1017881" y="124602"/>
                          <a:pt x="1014063" y="124602"/>
                        </a:cubicBezTo>
                        <a:cubicBezTo>
                          <a:pt x="1010245" y="124602"/>
                          <a:pt x="958457" y="146143"/>
                          <a:pt x="958835" y="144036"/>
                        </a:cubicBezTo>
                        <a:cubicBezTo>
                          <a:pt x="959213" y="141929"/>
                          <a:pt x="1003572" y="116114"/>
                          <a:pt x="1016329" y="111958"/>
                        </a:cubicBezTo>
                        <a:cubicBezTo>
                          <a:pt x="1029086" y="107802"/>
                          <a:pt x="1012408" y="114506"/>
                          <a:pt x="1035379" y="119102"/>
                        </a:cubicBezTo>
                        <a:cubicBezTo>
                          <a:pt x="1056847" y="131981"/>
                          <a:pt x="1037066" y="122092"/>
                          <a:pt x="1061573" y="128627"/>
                        </a:cubicBezTo>
                        <a:cubicBezTo>
                          <a:pt x="1068849" y="130567"/>
                          <a:pt x="1083004" y="135770"/>
                          <a:pt x="1083004" y="135770"/>
                        </a:cubicBezTo>
                        <a:cubicBezTo>
                          <a:pt x="1094117" y="134976"/>
                          <a:pt x="1105371" y="135325"/>
                          <a:pt x="1116342" y="133389"/>
                        </a:cubicBezTo>
                        <a:cubicBezTo>
                          <a:pt x="1119160" y="132892"/>
                          <a:pt x="1123201" y="131475"/>
                          <a:pt x="1123486" y="128627"/>
                        </a:cubicBezTo>
                        <a:cubicBezTo>
                          <a:pt x="1125407" y="109416"/>
                          <a:pt x="1119492" y="112607"/>
                          <a:pt x="1111579" y="102433"/>
                        </a:cubicBezTo>
                        <a:cubicBezTo>
                          <a:pt x="1108065" y="97915"/>
                          <a:pt x="1105229" y="92908"/>
                          <a:pt x="1102054" y="88145"/>
                        </a:cubicBezTo>
                        <a:cubicBezTo>
                          <a:pt x="1100467" y="85764"/>
                          <a:pt x="1099315" y="83025"/>
                          <a:pt x="1097292" y="81002"/>
                        </a:cubicBezTo>
                        <a:cubicBezTo>
                          <a:pt x="1088124" y="71834"/>
                          <a:pt x="1092950" y="75726"/>
                          <a:pt x="1083004" y="69095"/>
                        </a:cubicBezTo>
                        <a:cubicBezTo>
                          <a:pt x="1081417" y="65920"/>
                          <a:pt x="1080514" y="62297"/>
                          <a:pt x="1078242" y="59570"/>
                        </a:cubicBezTo>
                        <a:cubicBezTo>
                          <a:pt x="1074692" y="55310"/>
                          <a:pt x="1068829" y="54052"/>
                          <a:pt x="1063954" y="52427"/>
                        </a:cubicBezTo>
                        <a:cubicBezTo>
                          <a:pt x="1061573" y="50839"/>
                          <a:pt x="1059009" y="49496"/>
                          <a:pt x="1056811" y="47664"/>
                        </a:cubicBezTo>
                        <a:cubicBezTo>
                          <a:pt x="1047599" y="39986"/>
                          <a:pt x="1051492" y="39862"/>
                          <a:pt x="1040142" y="33377"/>
                        </a:cubicBezTo>
                        <a:cubicBezTo>
                          <a:pt x="1037963" y="32132"/>
                          <a:pt x="1035305" y="31984"/>
                          <a:pt x="1032998" y="30995"/>
                        </a:cubicBezTo>
                        <a:cubicBezTo>
                          <a:pt x="1029735" y="29597"/>
                          <a:pt x="1026517" y="28059"/>
                          <a:pt x="1023473" y="26233"/>
                        </a:cubicBezTo>
                        <a:cubicBezTo>
                          <a:pt x="1002351" y="13560"/>
                          <a:pt x="1017208" y="18045"/>
                          <a:pt x="994898" y="14327"/>
                        </a:cubicBezTo>
                        <a:cubicBezTo>
                          <a:pt x="992517" y="12739"/>
                          <a:pt x="990615" y="9641"/>
                          <a:pt x="987754" y="9564"/>
                        </a:cubicBezTo>
                        <a:cubicBezTo>
                          <a:pt x="920678" y="7751"/>
                          <a:pt x="930905" y="5915"/>
                          <a:pt x="897267" y="14327"/>
                        </a:cubicBezTo>
                        <a:cubicBezTo>
                          <a:pt x="870279" y="13533"/>
                          <a:pt x="843264" y="13402"/>
                          <a:pt x="816304" y="11945"/>
                        </a:cubicBezTo>
                        <a:cubicBezTo>
                          <a:pt x="813798" y="11810"/>
                          <a:pt x="811637" y="9977"/>
                          <a:pt x="809161" y="9564"/>
                        </a:cubicBezTo>
                        <a:cubicBezTo>
                          <a:pt x="802071" y="8382"/>
                          <a:pt x="794873" y="7977"/>
                          <a:pt x="787729" y="7183"/>
                        </a:cubicBezTo>
                        <a:lnTo>
                          <a:pt x="766298" y="2420"/>
                        </a:lnTo>
                        <a:cubicBezTo>
                          <a:pt x="763109" y="1684"/>
                          <a:pt x="760046" y="39"/>
                          <a:pt x="756773" y="39"/>
                        </a:cubicBezTo>
                        <a:cubicBezTo>
                          <a:pt x="719458" y="39"/>
                          <a:pt x="682160" y="1626"/>
                          <a:pt x="644854" y="2420"/>
                        </a:cubicBezTo>
                        <a:cubicBezTo>
                          <a:pt x="567796" y="13432"/>
                          <a:pt x="657058" y="1629"/>
                          <a:pt x="451973" y="39"/>
                        </a:cubicBezTo>
                        <a:cubicBezTo>
                          <a:pt x="408311" y="-300"/>
                          <a:pt x="364660" y="1626"/>
                          <a:pt x="321004" y="2420"/>
                        </a:cubicBezTo>
                        <a:cubicBezTo>
                          <a:pt x="308667" y="5505"/>
                          <a:pt x="298980" y="8147"/>
                          <a:pt x="285286" y="9564"/>
                        </a:cubicBezTo>
                        <a:cubicBezTo>
                          <a:pt x="271052" y="11036"/>
                          <a:pt x="256711" y="11151"/>
                          <a:pt x="242423" y="11945"/>
                        </a:cubicBezTo>
                        <a:cubicBezTo>
                          <a:pt x="203932" y="24779"/>
                          <a:pt x="253201" y="9251"/>
                          <a:pt x="140029" y="11945"/>
                        </a:cubicBezTo>
                        <a:cubicBezTo>
                          <a:pt x="105033" y="12778"/>
                          <a:pt x="70179" y="16708"/>
                          <a:pt x="35254" y="19089"/>
                        </a:cubicBezTo>
                        <a:cubicBezTo>
                          <a:pt x="33667" y="21470"/>
                          <a:pt x="31470" y="23543"/>
                          <a:pt x="30492" y="26233"/>
                        </a:cubicBezTo>
                        <a:cubicBezTo>
                          <a:pt x="28255" y="32384"/>
                          <a:pt x="29359" y="39837"/>
                          <a:pt x="25729" y="45283"/>
                        </a:cubicBezTo>
                        <a:lnTo>
                          <a:pt x="20967" y="52427"/>
                        </a:lnTo>
                        <a:cubicBezTo>
                          <a:pt x="21761" y="60364"/>
                          <a:pt x="21677" y="68439"/>
                          <a:pt x="23348" y="76239"/>
                        </a:cubicBezTo>
                        <a:cubicBezTo>
                          <a:pt x="24092" y="79710"/>
                          <a:pt x="-7745" y="134511"/>
                          <a:pt x="1780" y="14403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LID4096"/>
                  </a:p>
                </p:txBody>
              </p:sp>
            </p:grpSp>
          </p:grpSp>
          <p:sp>
            <p:nvSpPr>
              <p:cNvPr id="13" name="Forma Livre: Forma 12381">
                <a:extLst>
                  <a:ext uri="{FF2B5EF4-FFF2-40B4-BE49-F238E27FC236}">
                    <a16:creationId xmlns:a16="http://schemas.microsoft.com/office/drawing/2014/main" id="{89563E29-B592-0C2A-C8D6-054DB42DD95C}"/>
                  </a:ext>
                </a:extLst>
              </p:cNvPr>
              <p:cNvSpPr/>
              <p:nvPr/>
            </p:nvSpPr>
            <p:spPr>
              <a:xfrm>
                <a:off x="258209" y="960046"/>
                <a:ext cx="1448243" cy="239350"/>
              </a:xfrm>
              <a:custGeom>
                <a:avLst/>
                <a:gdLst>
                  <a:gd name="connsiteX0" fmla="*/ 13001 w 273019"/>
                  <a:gd name="connsiteY0" fmla="*/ 138677 h 138677"/>
                  <a:gd name="connsiteX1" fmla="*/ 273019 w 273019"/>
                  <a:gd name="connsiteY1" fmla="*/ 117008 h 138677"/>
                  <a:gd name="connsiteX2" fmla="*/ 173346 w 273019"/>
                  <a:gd name="connsiteY2" fmla="*/ 0 h 138677"/>
                  <a:gd name="connsiteX3" fmla="*/ 0 w 273019"/>
                  <a:gd name="connsiteY3" fmla="*/ 26002 h 138677"/>
                  <a:gd name="connsiteX4" fmla="*/ 13001 w 273019"/>
                  <a:gd name="connsiteY4" fmla="*/ 138677 h 13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19" h="138677">
                    <a:moveTo>
                      <a:pt x="13001" y="138677"/>
                    </a:moveTo>
                    <a:lnTo>
                      <a:pt x="273019" y="117008"/>
                    </a:lnTo>
                    <a:lnTo>
                      <a:pt x="173346" y="0"/>
                    </a:lnTo>
                    <a:lnTo>
                      <a:pt x="0" y="26002"/>
                    </a:lnTo>
                    <a:lnTo>
                      <a:pt x="13001" y="1386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LID4096"/>
              </a:p>
            </p:txBody>
          </p:sp>
        </p:grpSp>
        <p:pic>
          <p:nvPicPr>
            <p:cNvPr id="10" name="Imagem 12299">
              <a:extLst>
                <a:ext uri="{FF2B5EF4-FFF2-40B4-BE49-F238E27FC236}">
                  <a16:creationId xmlns:a16="http://schemas.microsoft.com/office/drawing/2014/main" id="{829D3F37-2ECF-2415-7E13-BCACED53A9E6}"/>
                </a:ext>
              </a:extLst>
            </p:cNvPr>
            <p:cNvPicPr>
              <a:picLocks noChangeAspect="1"/>
            </p:cNvPicPr>
            <p:nvPr/>
          </p:nvPicPr>
          <p:blipFill rotWithShape="1">
            <a:blip r:embed="rId10"/>
            <a:srcRect l="4316" t="37002" r="48116" b="3667"/>
            <a:stretch/>
          </p:blipFill>
          <p:spPr bwMode="auto">
            <a:xfrm>
              <a:off x="8405133" y="3367958"/>
              <a:ext cx="2606863" cy="1652462"/>
            </a:xfrm>
            <a:prstGeom prst="rect">
              <a:avLst/>
            </a:prstGeom>
            <a:ln>
              <a:noFill/>
            </a:ln>
            <a:extLst>
              <a:ext uri="{53640926-AAD7-44D8-BBD7-CCE9431645EC}">
                <a14:shadowObscured xmlns:a14="http://schemas.microsoft.com/office/drawing/2010/main"/>
              </a:ext>
            </a:extLst>
          </p:spPr>
        </p:pic>
        <p:pic>
          <p:nvPicPr>
            <p:cNvPr id="11" name="Imagem 12305">
              <a:extLst>
                <a:ext uri="{FF2B5EF4-FFF2-40B4-BE49-F238E27FC236}">
                  <a16:creationId xmlns:a16="http://schemas.microsoft.com/office/drawing/2014/main" id="{FAC7EED4-2488-5CAA-0F60-BF71BC92EB93}"/>
                </a:ext>
              </a:extLst>
            </p:cNvPr>
            <p:cNvPicPr>
              <a:picLocks noChangeAspect="1"/>
            </p:cNvPicPr>
            <p:nvPr/>
          </p:nvPicPr>
          <p:blipFill rotWithShape="1">
            <a:blip r:embed="rId10"/>
            <a:srcRect l="4316" t="3450" r="36446" b="63006"/>
            <a:stretch/>
          </p:blipFill>
          <p:spPr bwMode="auto">
            <a:xfrm>
              <a:off x="8430856" y="1895555"/>
              <a:ext cx="2851672" cy="1467968"/>
            </a:xfrm>
            <a:prstGeom prst="rect">
              <a:avLst/>
            </a:prstGeom>
            <a:ln>
              <a:noFill/>
            </a:ln>
            <a:extLst>
              <a:ext uri="{53640926-AAD7-44D8-BBD7-CCE9431645EC}">
                <a14:shadowObscured xmlns:a14="http://schemas.microsoft.com/office/drawing/2010/main"/>
              </a:ext>
            </a:extLst>
          </p:spPr>
        </p:pic>
        <p:pic>
          <p:nvPicPr>
            <p:cNvPr id="105" name="Picture 104">
              <a:extLst>
                <a:ext uri="{FF2B5EF4-FFF2-40B4-BE49-F238E27FC236}">
                  <a16:creationId xmlns:a16="http://schemas.microsoft.com/office/drawing/2014/main" id="{871C2E4C-41B6-4E78-A97F-481D72CE52F4}"/>
                </a:ext>
              </a:extLst>
            </p:cNvPr>
            <p:cNvPicPr>
              <a:picLocks noChangeAspect="1"/>
            </p:cNvPicPr>
            <p:nvPr/>
          </p:nvPicPr>
          <p:blipFill>
            <a:blip r:embed="rId11"/>
            <a:stretch>
              <a:fillRect/>
            </a:stretch>
          </p:blipFill>
          <p:spPr>
            <a:xfrm>
              <a:off x="6980154" y="3682925"/>
              <a:ext cx="1321051" cy="1410445"/>
            </a:xfrm>
            <a:prstGeom prst="rect">
              <a:avLst/>
            </a:prstGeom>
          </p:spPr>
        </p:pic>
        <p:sp>
          <p:nvSpPr>
            <p:cNvPr id="106" name="Arco 70">
              <a:extLst>
                <a:ext uri="{FF2B5EF4-FFF2-40B4-BE49-F238E27FC236}">
                  <a16:creationId xmlns:a16="http://schemas.microsoft.com/office/drawing/2014/main" id="{A369655D-09D9-4BCC-9F2B-D25E090319C5}"/>
                </a:ext>
              </a:extLst>
            </p:cNvPr>
            <p:cNvSpPr/>
            <p:nvPr/>
          </p:nvSpPr>
          <p:spPr>
            <a:xfrm rot="10800000">
              <a:off x="6033190" y="2095772"/>
              <a:ext cx="2247765" cy="1187428"/>
            </a:xfrm>
            <a:prstGeom prst="arc">
              <a:avLst>
                <a:gd name="adj1" fmla="val 11758571"/>
                <a:gd name="adj2" fmla="val 20850714"/>
              </a:avLst>
            </a:prstGeom>
            <a:ln w="19050">
              <a:solidFill>
                <a:srgbClr val="0000FF"/>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endParaRPr lang="LID4096"/>
            </a:p>
          </p:txBody>
        </p:sp>
        <p:sp>
          <p:nvSpPr>
            <p:cNvPr id="107" name="TextBox 106">
              <a:extLst>
                <a:ext uri="{FF2B5EF4-FFF2-40B4-BE49-F238E27FC236}">
                  <a16:creationId xmlns:a16="http://schemas.microsoft.com/office/drawing/2014/main" id="{1EC7B55B-D4AF-593E-6A3A-C66387A43AC2}"/>
                </a:ext>
              </a:extLst>
            </p:cNvPr>
            <p:cNvSpPr txBox="1"/>
            <p:nvPr/>
          </p:nvSpPr>
          <p:spPr>
            <a:xfrm>
              <a:off x="5866929" y="1389621"/>
              <a:ext cx="4160957" cy="393090"/>
            </a:xfrm>
            <a:prstGeom prst="rect">
              <a:avLst/>
            </a:prstGeom>
            <a:noFill/>
          </p:spPr>
          <p:txBody>
            <a:bodyPr wrap="none" lIns="0" tIns="0" rIns="0" bIns="0" rtlCol="0" anchor="ctr" anchorCtr="0">
              <a:noAutofit/>
            </a:bodyPr>
            <a:lstStyle/>
            <a:p>
              <a:r>
                <a:rPr lang="en-US" sz="2000" b="1" dirty="0"/>
                <a:t>The sedimentology</a:t>
              </a:r>
              <a:endParaRPr lang="en-US" sz="2000" dirty="0"/>
            </a:p>
          </p:txBody>
        </p:sp>
        <p:cxnSp>
          <p:nvCxnSpPr>
            <p:cNvPr id="108" name="Conector de Seta Reta 2">
              <a:extLst>
                <a:ext uri="{FF2B5EF4-FFF2-40B4-BE49-F238E27FC236}">
                  <a16:creationId xmlns:a16="http://schemas.microsoft.com/office/drawing/2014/main" id="{04492047-C87A-2EFA-1C6B-9672DA271D66}"/>
                </a:ext>
              </a:extLst>
            </p:cNvPr>
            <p:cNvCxnSpPr>
              <a:cxnSpLocks/>
            </p:cNvCxnSpPr>
            <p:nvPr/>
          </p:nvCxnSpPr>
          <p:spPr>
            <a:xfrm>
              <a:off x="11206328" y="3721474"/>
              <a:ext cx="0" cy="1111025"/>
            </a:xfrm>
            <a:prstGeom prst="straightConnector1">
              <a:avLst/>
            </a:prstGeom>
            <a:ln w="19050">
              <a:solidFill>
                <a:srgbClr val="0000FF"/>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0" name="Agrupar 196">
              <a:extLst>
                <a:ext uri="{FF2B5EF4-FFF2-40B4-BE49-F238E27FC236}">
                  <a16:creationId xmlns:a16="http://schemas.microsoft.com/office/drawing/2014/main" id="{A0A46E33-7C54-9110-B051-50DC8366BA7C}"/>
                </a:ext>
              </a:extLst>
            </p:cNvPr>
            <p:cNvGrpSpPr/>
            <p:nvPr/>
          </p:nvGrpSpPr>
          <p:grpSpPr>
            <a:xfrm>
              <a:off x="10059185" y="3059772"/>
              <a:ext cx="395350" cy="169388"/>
              <a:chOff x="1899887" y="894004"/>
              <a:chExt cx="108297" cy="108147"/>
            </a:xfrm>
          </p:grpSpPr>
          <p:cxnSp>
            <p:nvCxnSpPr>
              <p:cNvPr id="111" name="Conector reto 152">
                <a:extLst>
                  <a:ext uri="{FF2B5EF4-FFF2-40B4-BE49-F238E27FC236}">
                    <a16:creationId xmlns:a16="http://schemas.microsoft.com/office/drawing/2014/main" id="{3F9154DD-4DD1-5696-8AEA-6D0459E63DA7}"/>
                  </a:ext>
                </a:extLst>
              </p:cNvPr>
              <p:cNvCxnSpPr/>
              <p:nvPr/>
            </p:nvCxnSpPr>
            <p:spPr>
              <a:xfrm flipH="1">
                <a:off x="1900184" y="894004"/>
                <a:ext cx="108000" cy="0"/>
              </a:xfrm>
              <a:prstGeom prst="line">
                <a:avLst/>
              </a:prstGeom>
              <a:ln w="25400">
                <a:solidFill>
                  <a:srgbClr val="00B050"/>
                </a:solidFill>
                <a:headEnd type="arrow" w="sm" len="sm"/>
              </a:ln>
            </p:spPr>
            <p:style>
              <a:lnRef idx="1">
                <a:schemeClr val="accent1"/>
              </a:lnRef>
              <a:fillRef idx="0">
                <a:schemeClr val="accent1"/>
              </a:fillRef>
              <a:effectRef idx="0">
                <a:schemeClr val="accent1"/>
              </a:effectRef>
              <a:fontRef idx="minor">
                <a:schemeClr val="tx1"/>
              </a:fontRef>
            </p:style>
          </p:cxnSp>
          <p:cxnSp>
            <p:nvCxnSpPr>
              <p:cNvPr id="112" name="Conector reto 166">
                <a:extLst>
                  <a:ext uri="{FF2B5EF4-FFF2-40B4-BE49-F238E27FC236}">
                    <a16:creationId xmlns:a16="http://schemas.microsoft.com/office/drawing/2014/main" id="{CFFDF90B-CE9D-2FDE-2727-18D4FA86FC2A}"/>
                  </a:ext>
                </a:extLst>
              </p:cNvPr>
              <p:cNvCxnSpPr/>
              <p:nvPr/>
            </p:nvCxnSpPr>
            <p:spPr>
              <a:xfrm flipH="1">
                <a:off x="1899887" y="1002151"/>
                <a:ext cx="108000" cy="0"/>
              </a:xfrm>
              <a:prstGeom prst="line">
                <a:avLst/>
              </a:prstGeom>
              <a:ln w="25400">
                <a:solidFill>
                  <a:schemeClr val="tx1">
                    <a:lumMod val="75000"/>
                    <a:lumOff val="25000"/>
                  </a:schemeClr>
                </a:solidFill>
                <a:headEnd type="arrow" w="sm" len="sm"/>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FA58CB59-6CBE-190D-79A0-48A283B4F3D9}"/>
                </a:ext>
              </a:extLst>
            </p:cNvPr>
            <p:cNvSpPr txBox="1"/>
            <p:nvPr/>
          </p:nvSpPr>
          <p:spPr>
            <a:xfrm>
              <a:off x="10503578" y="2953878"/>
              <a:ext cx="858792" cy="329322"/>
            </a:xfrm>
            <a:prstGeom prst="rect">
              <a:avLst/>
            </a:prstGeom>
            <a:solidFill>
              <a:schemeClr val="bg1"/>
            </a:solidFill>
          </p:spPr>
          <p:txBody>
            <a:bodyPr wrap="square" lIns="0" tIns="0" rIns="0" bIns="0" rtlCol="0" anchor="t" anchorCtr="0">
              <a:noAutofit/>
            </a:bodyPr>
            <a:lstStyle/>
            <a:p>
              <a:r>
                <a:rPr lang="en-US" sz="1100" dirty="0"/>
                <a:t>Curvature</a:t>
              </a:r>
            </a:p>
            <a:p>
              <a:r>
                <a:rPr lang="en-US" sz="1100" dirty="0"/>
                <a:t>Migration rate</a:t>
              </a:r>
            </a:p>
          </p:txBody>
        </p:sp>
        <p:sp>
          <p:nvSpPr>
            <p:cNvPr id="114" name="TextBox 113">
              <a:extLst>
                <a:ext uri="{FF2B5EF4-FFF2-40B4-BE49-F238E27FC236}">
                  <a16:creationId xmlns:a16="http://schemas.microsoft.com/office/drawing/2014/main" id="{7E3562DA-E825-0899-D4C6-942C39BDE385}"/>
                </a:ext>
              </a:extLst>
            </p:cNvPr>
            <p:cNvSpPr txBox="1"/>
            <p:nvPr/>
          </p:nvSpPr>
          <p:spPr>
            <a:xfrm>
              <a:off x="8927903" y="3060970"/>
              <a:ext cx="479907" cy="142520"/>
            </a:xfrm>
            <a:prstGeom prst="rect">
              <a:avLst/>
            </a:prstGeom>
            <a:solidFill>
              <a:schemeClr val="bg1"/>
            </a:solidFill>
          </p:spPr>
          <p:txBody>
            <a:bodyPr wrap="square" lIns="0" tIns="0" rIns="0" bIns="0" rtlCol="0" anchor="t" anchorCtr="0">
              <a:noAutofit/>
            </a:bodyPr>
            <a:lstStyle/>
            <a:p>
              <a:r>
                <a:rPr lang="en-US" sz="1100" dirty="0"/>
                <a:t>2 km</a:t>
              </a:r>
            </a:p>
          </p:txBody>
        </p:sp>
        <p:sp>
          <p:nvSpPr>
            <p:cNvPr id="115" name="TextBox 114">
              <a:extLst>
                <a:ext uri="{FF2B5EF4-FFF2-40B4-BE49-F238E27FC236}">
                  <a16:creationId xmlns:a16="http://schemas.microsoft.com/office/drawing/2014/main" id="{82215632-5CC9-6F13-461A-623A3CEA7381}"/>
                </a:ext>
              </a:extLst>
            </p:cNvPr>
            <p:cNvSpPr txBox="1"/>
            <p:nvPr/>
          </p:nvSpPr>
          <p:spPr>
            <a:xfrm>
              <a:off x="6830180" y="3348289"/>
              <a:ext cx="858792" cy="329322"/>
            </a:xfrm>
            <a:prstGeom prst="rect">
              <a:avLst/>
            </a:prstGeom>
            <a:noFill/>
          </p:spPr>
          <p:txBody>
            <a:bodyPr wrap="square" lIns="0" tIns="0" rIns="0" bIns="0" rtlCol="0" anchor="t" anchorCtr="0">
              <a:noAutofit/>
            </a:bodyPr>
            <a:lstStyle/>
            <a:p>
              <a:pPr algn="ctr"/>
              <a:r>
                <a:rPr lang="en-US" sz="2100" b="1" dirty="0">
                  <a:solidFill>
                    <a:srgbClr val="0000FF"/>
                  </a:solidFill>
                </a:rPr>
                <a:t>Cycles</a:t>
              </a:r>
            </a:p>
          </p:txBody>
        </p:sp>
        <p:sp>
          <p:nvSpPr>
            <p:cNvPr id="116" name="TextBox 115">
              <a:extLst>
                <a:ext uri="{FF2B5EF4-FFF2-40B4-BE49-F238E27FC236}">
                  <a16:creationId xmlns:a16="http://schemas.microsoft.com/office/drawing/2014/main" id="{6621BE8E-E270-E588-B2DB-74BEEC42F331}"/>
                </a:ext>
              </a:extLst>
            </p:cNvPr>
            <p:cNvSpPr txBox="1"/>
            <p:nvPr/>
          </p:nvSpPr>
          <p:spPr>
            <a:xfrm>
              <a:off x="6051991" y="3786057"/>
              <a:ext cx="858792" cy="329322"/>
            </a:xfrm>
            <a:prstGeom prst="rect">
              <a:avLst/>
            </a:prstGeom>
            <a:solidFill>
              <a:schemeClr val="bg1"/>
            </a:solidFill>
          </p:spPr>
          <p:txBody>
            <a:bodyPr wrap="square" lIns="0" tIns="0" rIns="0" bIns="0" rtlCol="0" anchor="t" anchorCtr="0">
              <a:noAutofit/>
            </a:bodyPr>
            <a:lstStyle/>
            <a:p>
              <a:r>
                <a:rPr lang="en-US" b="1" dirty="0"/>
                <a:t>Alluvial Fan</a:t>
              </a:r>
            </a:p>
          </p:txBody>
        </p:sp>
        <p:sp>
          <p:nvSpPr>
            <p:cNvPr id="117" name="TextBox 116">
              <a:extLst>
                <a:ext uri="{FF2B5EF4-FFF2-40B4-BE49-F238E27FC236}">
                  <a16:creationId xmlns:a16="http://schemas.microsoft.com/office/drawing/2014/main" id="{23CE9466-FA0D-26B6-9150-E670648AC4C7}"/>
                </a:ext>
              </a:extLst>
            </p:cNvPr>
            <p:cNvSpPr txBox="1"/>
            <p:nvPr/>
          </p:nvSpPr>
          <p:spPr>
            <a:xfrm>
              <a:off x="6044981" y="4508515"/>
              <a:ext cx="858792" cy="329322"/>
            </a:xfrm>
            <a:prstGeom prst="rect">
              <a:avLst/>
            </a:prstGeom>
            <a:solidFill>
              <a:schemeClr val="bg1"/>
            </a:solidFill>
          </p:spPr>
          <p:txBody>
            <a:bodyPr wrap="square" lIns="0" tIns="0" rIns="0" bIns="0" rtlCol="0" anchor="t" anchorCtr="0">
              <a:noAutofit/>
            </a:bodyPr>
            <a:lstStyle/>
            <a:p>
              <a:r>
                <a:rPr lang="en-US" b="1" dirty="0"/>
                <a:t>Rivers</a:t>
              </a:r>
            </a:p>
          </p:txBody>
        </p:sp>
        <p:sp>
          <p:nvSpPr>
            <p:cNvPr id="118" name="Arrow: Right 117">
              <a:extLst>
                <a:ext uri="{FF2B5EF4-FFF2-40B4-BE49-F238E27FC236}">
                  <a16:creationId xmlns:a16="http://schemas.microsoft.com/office/drawing/2014/main" id="{E30F0036-2D49-24BF-D293-809E95C0388B}"/>
                </a:ext>
              </a:extLst>
            </p:cNvPr>
            <p:cNvSpPr/>
            <p:nvPr/>
          </p:nvSpPr>
          <p:spPr>
            <a:xfrm rot="18326322">
              <a:off x="6278140" y="3509822"/>
              <a:ext cx="168919" cy="2099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Arrow: Right 118">
              <a:extLst>
                <a:ext uri="{FF2B5EF4-FFF2-40B4-BE49-F238E27FC236}">
                  <a16:creationId xmlns:a16="http://schemas.microsoft.com/office/drawing/2014/main" id="{1BF4904A-CF4E-FCD1-5FBC-7F051ED01D51}"/>
                </a:ext>
              </a:extLst>
            </p:cNvPr>
            <p:cNvSpPr/>
            <p:nvPr/>
          </p:nvSpPr>
          <p:spPr>
            <a:xfrm rot="20660788">
              <a:off x="6733295" y="4472440"/>
              <a:ext cx="168919" cy="20990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TextBox 119">
              <a:extLst>
                <a:ext uri="{FF2B5EF4-FFF2-40B4-BE49-F238E27FC236}">
                  <a16:creationId xmlns:a16="http://schemas.microsoft.com/office/drawing/2014/main" id="{2872D746-79CF-D587-C065-BE431F343C89}"/>
                </a:ext>
              </a:extLst>
            </p:cNvPr>
            <p:cNvSpPr txBox="1"/>
            <p:nvPr/>
          </p:nvSpPr>
          <p:spPr>
            <a:xfrm>
              <a:off x="11262494" y="3669840"/>
              <a:ext cx="437542" cy="1153126"/>
            </a:xfrm>
            <a:prstGeom prst="rect">
              <a:avLst/>
            </a:prstGeom>
            <a:noFill/>
          </p:spPr>
          <p:txBody>
            <a:bodyPr vert="vert270" wrap="square" lIns="0" tIns="0" rIns="0" bIns="0" rtlCol="0" anchor="t" anchorCtr="0">
              <a:noAutofit/>
            </a:bodyPr>
            <a:lstStyle/>
            <a:p>
              <a:pPr algn="ctr"/>
              <a:r>
                <a:rPr lang="en-US" sz="2100" b="1" dirty="0">
                  <a:solidFill>
                    <a:srgbClr val="0000FF"/>
                  </a:solidFill>
                </a:rPr>
                <a:t>Cycles</a:t>
              </a:r>
            </a:p>
          </p:txBody>
        </p:sp>
        <p:cxnSp>
          <p:nvCxnSpPr>
            <p:cNvPr id="123" name="Straight Arrow Connector 122">
              <a:extLst>
                <a:ext uri="{FF2B5EF4-FFF2-40B4-BE49-F238E27FC236}">
                  <a16:creationId xmlns:a16="http://schemas.microsoft.com/office/drawing/2014/main" id="{7681506A-BCD9-8532-562B-6AEEE9A9A822}"/>
                </a:ext>
              </a:extLst>
            </p:cNvPr>
            <p:cNvCxnSpPr>
              <a:cxnSpLocks/>
            </p:cNvCxnSpPr>
            <p:nvPr/>
          </p:nvCxnSpPr>
          <p:spPr>
            <a:xfrm flipH="1">
              <a:off x="7990076" y="2776673"/>
              <a:ext cx="401605" cy="1009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0C3BF914-7AA2-85BC-7A98-C20F70B09970}"/>
                </a:ext>
              </a:extLst>
            </p:cNvPr>
            <p:cNvSpPr/>
            <p:nvPr/>
          </p:nvSpPr>
          <p:spPr>
            <a:xfrm rot="1886569">
              <a:off x="7765201" y="2442101"/>
              <a:ext cx="276679" cy="148597"/>
            </a:xfrm>
            <a:prstGeom prst="rect">
              <a:avLst/>
            </a:pr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6" name="Rectangle 125">
              <a:extLst>
                <a:ext uri="{FF2B5EF4-FFF2-40B4-BE49-F238E27FC236}">
                  <a16:creationId xmlns:a16="http://schemas.microsoft.com/office/drawing/2014/main" id="{9F147EA3-F6E1-6A35-0399-9EF72136CA19}"/>
                </a:ext>
              </a:extLst>
            </p:cNvPr>
            <p:cNvSpPr/>
            <p:nvPr/>
          </p:nvSpPr>
          <p:spPr>
            <a:xfrm>
              <a:off x="5694007" y="1327140"/>
              <a:ext cx="6006029" cy="37662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27" name="TextBox 126">
            <a:extLst>
              <a:ext uri="{FF2B5EF4-FFF2-40B4-BE49-F238E27FC236}">
                <a16:creationId xmlns:a16="http://schemas.microsoft.com/office/drawing/2014/main" id="{E75D980C-2B86-31A7-3104-CA46738C2997}"/>
              </a:ext>
            </a:extLst>
          </p:cNvPr>
          <p:cNvSpPr txBox="1"/>
          <p:nvPr/>
        </p:nvSpPr>
        <p:spPr>
          <a:xfrm>
            <a:off x="5753179" y="5344787"/>
            <a:ext cx="5700975" cy="704187"/>
          </a:xfrm>
          <a:prstGeom prst="rect">
            <a:avLst/>
          </a:prstGeom>
          <a:noFill/>
        </p:spPr>
        <p:txBody>
          <a:bodyPr wrap="square" lIns="0" tIns="0" rIns="0" bIns="0" rtlCol="0" anchor="t" anchorCtr="0">
            <a:noAutofit/>
          </a:bodyPr>
          <a:lstStyle/>
          <a:p>
            <a:pPr algn="r"/>
            <a:endParaRPr lang="en-US" sz="2000" dirty="0"/>
          </a:p>
        </p:txBody>
      </p:sp>
      <p:sp>
        <p:nvSpPr>
          <p:cNvPr id="130" name="TextBox 129">
            <a:extLst>
              <a:ext uri="{FF2B5EF4-FFF2-40B4-BE49-F238E27FC236}">
                <a16:creationId xmlns:a16="http://schemas.microsoft.com/office/drawing/2014/main" id="{93EC5AD0-E0A6-0506-2B70-DEEFC24FC55C}"/>
              </a:ext>
            </a:extLst>
          </p:cNvPr>
          <p:cNvSpPr txBox="1"/>
          <p:nvPr/>
        </p:nvSpPr>
        <p:spPr>
          <a:xfrm>
            <a:off x="5851679" y="4497856"/>
            <a:ext cx="5585560" cy="1101236"/>
          </a:xfrm>
          <a:prstGeom prst="rect">
            <a:avLst/>
          </a:prstGeom>
          <a:noFill/>
        </p:spPr>
        <p:txBody>
          <a:bodyPr wrap="square" lIns="0" tIns="0" rIns="0" bIns="0" rtlCol="0" anchor="t" anchorCtr="0">
            <a:noAutofit/>
          </a:bodyPr>
          <a:lstStyle/>
          <a:p>
            <a:pPr algn="r"/>
            <a:r>
              <a:rPr lang="en-US" sz="2400" b="1" dirty="0">
                <a:solidFill>
                  <a:srgbClr val="0000FF"/>
                </a:solidFill>
              </a:rPr>
              <a:t>T-Progs</a:t>
            </a:r>
            <a:r>
              <a:rPr lang="en-US" sz="2400" dirty="0">
                <a:solidFill>
                  <a:srgbClr val="0000FF"/>
                </a:solidFill>
              </a:rPr>
              <a:t> uses an innately cyclical notation to describe the depositional phenomenon's seasonal, rhythmic nature. </a:t>
            </a:r>
          </a:p>
        </p:txBody>
      </p:sp>
      <p:sp>
        <p:nvSpPr>
          <p:cNvPr id="131" name="TextBox 130">
            <a:extLst>
              <a:ext uri="{FF2B5EF4-FFF2-40B4-BE49-F238E27FC236}">
                <a16:creationId xmlns:a16="http://schemas.microsoft.com/office/drawing/2014/main" id="{B7073477-E543-D81D-845E-5950871B6450}"/>
              </a:ext>
            </a:extLst>
          </p:cNvPr>
          <p:cNvSpPr txBox="1"/>
          <p:nvPr/>
        </p:nvSpPr>
        <p:spPr>
          <a:xfrm>
            <a:off x="5159727" y="5406814"/>
            <a:ext cx="1364379" cy="959459"/>
          </a:xfrm>
          <a:prstGeom prst="rect">
            <a:avLst/>
          </a:prstGeom>
          <a:noFill/>
        </p:spPr>
        <p:txBody>
          <a:bodyPr wrap="none" lIns="0" tIns="0" rIns="0" bIns="0" rtlCol="0" anchor="ctr" anchorCtr="0">
            <a:noAutofit/>
          </a:bodyPr>
          <a:lstStyle/>
          <a:p>
            <a:pPr algn="r"/>
            <a:r>
              <a:rPr lang="en-US" sz="2100" b="1" dirty="0"/>
              <a:t>… the </a:t>
            </a:r>
          </a:p>
          <a:p>
            <a:pPr algn="r"/>
            <a:r>
              <a:rPr lang="en-US" sz="2100" b="1" dirty="0"/>
              <a:t>meaning:</a:t>
            </a:r>
          </a:p>
          <a:p>
            <a:pPr algn="r"/>
            <a:r>
              <a:rPr lang="en-US" sz="2100" b="1" dirty="0"/>
              <a:t>- Cyclicity.</a:t>
            </a:r>
            <a:endParaRPr lang="en-US" sz="2100" dirty="0"/>
          </a:p>
        </p:txBody>
      </p:sp>
      <p:sp>
        <p:nvSpPr>
          <p:cNvPr id="133" name="TextBox 132">
            <a:extLst>
              <a:ext uri="{FF2B5EF4-FFF2-40B4-BE49-F238E27FC236}">
                <a16:creationId xmlns:a16="http://schemas.microsoft.com/office/drawing/2014/main" id="{E0CF914E-8F9C-1615-6635-31818F9A27DA}"/>
              </a:ext>
            </a:extLst>
          </p:cNvPr>
          <p:cNvSpPr txBox="1"/>
          <p:nvPr/>
        </p:nvSpPr>
        <p:spPr>
          <a:xfrm>
            <a:off x="8444320" y="515566"/>
            <a:ext cx="3190810" cy="323165"/>
          </a:xfrm>
          <a:prstGeom prst="rect">
            <a:avLst/>
          </a:prstGeom>
          <a:noFill/>
        </p:spPr>
        <p:txBody>
          <a:bodyPr wrap="square">
            <a:spAutoFit/>
          </a:bodyPr>
          <a:lstStyle/>
          <a:p>
            <a:pPr algn="r"/>
            <a:r>
              <a:rPr lang="pt-BR" sz="1500" dirty="0">
                <a:solidFill>
                  <a:srgbClr val="000000"/>
                </a:solidFill>
                <a:effectLst/>
                <a:latin typeface="Times New Roman" panose="02020603050405020304" pitchFamily="18" charset="0"/>
                <a:ea typeface="Calibri" panose="020F0502020204030204" pitchFamily="34" charset="0"/>
              </a:rPr>
              <a:t>Miall (1996),  Sylvester </a:t>
            </a:r>
            <a:r>
              <a:rPr lang="pt-BR" sz="1500" i="1" dirty="0">
                <a:solidFill>
                  <a:srgbClr val="000000"/>
                </a:solidFill>
                <a:effectLst/>
                <a:latin typeface="Times New Roman" panose="02020603050405020304" pitchFamily="18" charset="0"/>
                <a:ea typeface="Calibri" panose="020F0502020204030204" pitchFamily="34" charset="0"/>
              </a:rPr>
              <a:t>et. al. (</a:t>
            </a:r>
            <a:r>
              <a:rPr lang="pt-BR" sz="1500" dirty="0">
                <a:solidFill>
                  <a:srgbClr val="000000"/>
                </a:solidFill>
                <a:effectLst/>
                <a:latin typeface="Times New Roman" panose="02020603050405020304" pitchFamily="18" charset="0"/>
                <a:ea typeface="Calibri" panose="020F0502020204030204" pitchFamily="34" charset="0"/>
              </a:rPr>
              <a:t>2019)</a:t>
            </a:r>
            <a:endParaRPr lang="LID4096" sz="1500" dirty="0"/>
          </a:p>
        </p:txBody>
      </p:sp>
      <p:sp>
        <p:nvSpPr>
          <p:cNvPr id="135" name="TextBox 134">
            <a:extLst>
              <a:ext uri="{FF2B5EF4-FFF2-40B4-BE49-F238E27FC236}">
                <a16:creationId xmlns:a16="http://schemas.microsoft.com/office/drawing/2014/main" id="{6BF0F8E8-9BD7-2B08-975D-94CE20DDBEAC}"/>
              </a:ext>
            </a:extLst>
          </p:cNvPr>
          <p:cNvSpPr txBox="1"/>
          <p:nvPr/>
        </p:nvSpPr>
        <p:spPr>
          <a:xfrm>
            <a:off x="10067926" y="3741108"/>
            <a:ext cx="948688" cy="318074"/>
          </a:xfrm>
          <a:prstGeom prst="rect">
            <a:avLst/>
          </a:prstGeom>
          <a:solidFill>
            <a:schemeClr val="bg1"/>
          </a:solidFill>
        </p:spPr>
        <p:txBody>
          <a:bodyPr wrap="square" lIns="0" tIns="0" rIns="0" bIns="0" rtlCol="0" anchor="b" anchorCtr="0">
            <a:noAutofit/>
          </a:bodyPr>
          <a:lstStyle/>
          <a:p>
            <a:r>
              <a:rPr lang="en-US" sz="1100" dirty="0"/>
              <a:t>   Point bar</a:t>
            </a:r>
          </a:p>
          <a:p>
            <a:r>
              <a:rPr lang="en-US" sz="1100" dirty="0"/>
              <a:t>   Counter point</a:t>
            </a:r>
          </a:p>
        </p:txBody>
      </p:sp>
      <p:pic>
        <p:nvPicPr>
          <p:cNvPr id="134" name="Imagem 12303">
            <a:extLst>
              <a:ext uri="{FF2B5EF4-FFF2-40B4-BE49-F238E27FC236}">
                <a16:creationId xmlns:a16="http://schemas.microsoft.com/office/drawing/2014/main" id="{E12BC9E4-0421-FA82-AB6A-3B902ED96E73}"/>
              </a:ext>
            </a:extLst>
          </p:cNvPr>
          <p:cNvPicPr>
            <a:picLocks noChangeAspect="1"/>
          </p:cNvPicPr>
          <p:nvPr/>
        </p:nvPicPr>
        <p:blipFill rotWithShape="1">
          <a:blip r:embed="rId10"/>
          <a:srcRect l="40925" t="85434" r="55893" b="14380"/>
          <a:stretch/>
        </p:blipFill>
        <p:spPr>
          <a:xfrm rot="10800000" flipV="1">
            <a:off x="10497618" y="3633142"/>
            <a:ext cx="467594" cy="80323"/>
          </a:xfrm>
          <a:prstGeom prst="rect">
            <a:avLst/>
          </a:prstGeom>
        </p:spPr>
      </p:pic>
      <p:sp>
        <p:nvSpPr>
          <p:cNvPr id="136" name="TextBox 135">
            <a:extLst>
              <a:ext uri="{FF2B5EF4-FFF2-40B4-BE49-F238E27FC236}">
                <a16:creationId xmlns:a16="http://schemas.microsoft.com/office/drawing/2014/main" id="{D104E4CD-9A63-20A7-8025-FCEC4E891DC2}"/>
              </a:ext>
            </a:extLst>
          </p:cNvPr>
          <p:cNvSpPr txBox="1"/>
          <p:nvPr/>
        </p:nvSpPr>
        <p:spPr>
          <a:xfrm>
            <a:off x="6792566" y="5947380"/>
            <a:ext cx="4627903" cy="297709"/>
          </a:xfrm>
          <a:prstGeom prst="rect">
            <a:avLst/>
          </a:prstGeom>
          <a:noFill/>
        </p:spPr>
        <p:txBody>
          <a:bodyPr wrap="square" lIns="0" tIns="0" rIns="0" bIns="0" rtlCol="0" anchor="t" anchorCtr="0">
            <a:noAutofit/>
          </a:bodyPr>
          <a:lstStyle/>
          <a:p>
            <a:pPr algn="r"/>
            <a:r>
              <a:rPr lang="en-US" sz="2000" b="1" dirty="0"/>
              <a:t>We need this to fill the modeling domain.</a:t>
            </a:r>
          </a:p>
        </p:txBody>
      </p:sp>
      <p:sp>
        <p:nvSpPr>
          <p:cNvPr id="181" name="Rectangle 180">
            <a:extLst>
              <a:ext uri="{FF2B5EF4-FFF2-40B4-BE49-F238E27FC236}">
                <a16:creationId xmlns:a16="http://schemas.microsoft.com/office/drawing/2014/main" id="{F656A334-5AB3-FE3D-1E5E-7CD8AE0BD781}"/>
              </a:ext>
            </a:extLst>
          </p:cNvPr>
          <p:cNvSpPr/>
          <p:nvPr/>
        </p:nvSpPr>
        <p:spPr>
          <a:xfrm>
            <a:off x="1237260" y="924181"/>
            <a:ext cx="4189333" cy="37530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9" name="Group 18">
            <a:extLst>
              <a:ext uri="{FF2B5EF4-FFF2-40B4-BE49-F238E27FC236}">
                <a16:creationId xmlns:a16="http://schemas.microsoft.com/office/drawing/2014/main" id="{2CA527D6-2D19-D8EE-35D4-702B56A9C967}"/>
              </a:ext>
            </a:extLst>
          </p:cNvPr>
          <p:cNvGrpSpPr>
            <a:grpSpLocks noChangeAspect="1"/>
          </p:cNvGrpSpPr>
          <p:nvPr/>
        </p:nvGrpSpPr>
        <p:grpSpPr>
          <a:xfrm>
            <a:off x="11321983" y="6559953"/>
            <a:ext cx="870018" cy="298048"/>
            <a:chOff x="11191013" y="6559953"/>
            <a:chExt cx="870018" cy="298048"/>
          </a:xfrm>
        </p:grpSpPr>
        <p:sp>
          <p:nvSpPr>
            <p:cNvPr id="30" name="Rectangle 29">
              <a:extLst>
                <a:ext uri="{FF2B5EF4-FFF2-40B4-BE49-F238E27FC236}">
                  <a16:creationId xmlns:a16="http://schemas.microsoft.com/office/drawing/2014/main" id="{433925D5-F6B9-C5E4-A9FC-F5FDD9BD06EE}"/>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43" name="Object 4">
                  <a:extLst>
                    <a:ext uri="{63B3BB69-23CF-44E3-9099-C40C66FF867C}">
                      <a14:compatExt spid="_x0000_s1028"/>
                    </a:ext>
                    <a:ext uri="{FF2B5EF4-FFF2-40B4-BE49-F238E27FC236}">
                      <a16:creationId xmlns:a16="http://schemas.microsoft.com/office/drawing/2014/main" id="{2C9D4C7C-0920-26E1-B90C-0D9585A474E7}"/>
                    </a:ext>
                  </a:extLst>
                </p:cNvPr>
                <p:cNvSpPr txBox="1"/>
                <p:nvPr/>
              </p:nvSpPr>
              <p:spPr>
                <a:xfrm>
                  <a:off x="11191013" y="6559953"/>
                  <a:ext cx="870018" cy="270560"/>
                </a:xfrm>
                <a:prstGeom prst="rect">
                  <a:avLst/>
                </a:prstGeom>
                <a:solidFill>
                  <a:schemeClr val="accent6">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43" name="Object 4">
                  <a:extLst>
                    <a:ext uri="{63B3BB69-23CF-44E3-9099-C40C66FF867C}">
                      <a14:compatExt xmlns:a14="http://schemas.microsoft.com/office/drawing/2010/main" spid="_x0000_s1028"/>
                    </a:ext>
                    <a:ext uri="{FF2B5EF4-FFF2-40B4-BE49-F238E27FC236}">
                      <a16:creationId xmlns:a16="http://schemas.microsoft.com/office/drawing/2014/main" id="{2C9D4C7C-0920-26E1-B90C-0D9585A474E7}"/>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2"/>
                  <a:stretch>
                    <a:fillRect b="-11364"/>
                  </a:stretch>
                </a:blipFill>
              </p:spPr>
              <p:txBody>
                <a:bodyPr/>
                <a:lstStyle/>
                <a:p>
                  <a:r>
                    <a:rPr lang="LID4096">
                      <a:noFill/>
                    </a:rPr>
                    <a:t> </a:t>
                  </a:r>
                </a:p>
              </p:txBody>
            </p:sp>
          </mc:Fallback>
        </mc:AlternateContent>
      </p:grpSp>
      <p:sp>
        <p:nvSpPr>
          <p:cNvPr id="46" name="TextBox 45">
            <a:extLst>
              <a:ext uri="{FF2B5EF4-FFF2-40B4-BE49-F238E27FC236}">
                <a16:creationId xmlns:a16="http://schemas.microsoft.com/office/drawing/2014/main" id="{51D7B294-B0EF-333E-518B-31A4E835AD66}"/>
              </a:ext>
            </a:extLst>
          </p:cNvPr>
          <p:cNvSpPr txBox="1"/>
          <p:nvPr/>
        </p:nvSpPr>
        <p:spPr>
          <a:xfrm>
            <a:off x="0" y="0"/>
            <a:ext cx="1926771" cy="504907"/>
          </a:xfrm>
          <a:prstGeom prst="rect">
            <a:avLst/>
          </a:prstGeom>
          <a:solidFill>
            <a:schemeClr val="bg1"/>
          </a:solidFill>
        </p:spPr>
        <p:txBody>
          <a:bodyPr wrap="none" lIns="0" tIns="640080" rIns="0" bIns="274320" rtlCol="0" anchor="b" anchorCtr="0">
            <a:noAutofit/>
          </a:bodyPr>
          <a:lstStyle/>
          <a:p>
            <a:pPr algn="ctr"/>
            <a:r>
              <a:rPr lang="en-US" sz="2000" b="1" dirty="0"/>
              <a:t>Theoretically … </a:t>
            </a:r>
            <a:endParaRPr lang="en-US" sz="2000" dirty="0"/>
          </a:p>
        </p:txBody>
      </p:sp>
    </p:spTree>
    <p:extLst>
      <p:ext uri="{BB962C8B-B14F-4D97-AF65-F5344CB8AC3E}">
        <p14:creationId xmlns:p14="http://schemas.microsoft.com/office/powerpoint/2010/main" val="68719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07" name="Rectangle 406">
            <a:extLst>
              <a:ext uri="{FF2B5EF4-FFF2-40B4-BE49-F238E27FC236}">
                <a16:creationId xmlns:a16="http://schemas.microsoft.com/office/drawing/2014/main" id="{5258B7B9-0B8B-92DB-8BCC-F57C00553030}"/>
              </a:ext>
            </a:extLst>
          </p:cNvPr>
          <p:cNvSpPr/>
          <p:nvPr/>
        </p:nvSpPr>
        <p:spPr>
          <a:xfrm>
            <a:off x="462337" y="395148"/>
            <a:ext cx="11352944" cy="62276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Picture 2">
            <a:extLst>
              <a:ext uri="{FF2B5EF4-FFF2-40B4-BE49-F238E27FC236}">
                <a16:creationId xmlns:a16="http://schemas.microsoft.com/office/drawing/2014/main" id="{2884CD5A-A601-3D73-9C11-EB94224B47B3}"/>
              </a:ext>
            </a:extLst>
          </p:cNvPr>
          <p:cNvPicPr>
            <a:picLocks noChangeAspect="1"/>
          </p:cNvPicPr>
          <p:nvPr/>
        </p:nvPicPr>
        <p:blipFill>
          <a:blip r:embed="rId3"/>
          <a:stretch>
            <a:fillRect/>
          </a:stretch>
        </p:blipFill>
        <p:spPr>
          <a:xfrm>
            <a:off x="681945" y="433898"/>
            <a:ext cx="4789818" cy="4594853"/>
          </a:xfrm>
          <a:prstGeom prst="rect">
            <a:avLst/>
          </a:prstGeom>
        </p:spPr>
      </p:pic>
      <p:sp>
        <p:nvSpPr>
          <p:cNvPr id="5" name="Retângulo 180">
            <a:extLst>
              <a:ext uri="{FF2B5EF4-FFF2-40B4-BE49-F238E27FC236}">
                <a16:creationId xmlns:a16="http://schemas.microsoft.com/office/drawing/2014/main" id="{AAEB9CA7-204F-3F48-D538-F37A9E8D84EA}"/>
              </a:ext>
            </a:extLst>
          </p:cNvPr>
          <p:cNvSpPr/>
          <p:nvPr/>
        </p:nvSpPr>
        <p:spPr>
          <a:xfrm>
            <a:off x="540558" y="533089"/>
            <a:ext cx="1279562" cy="872700"/>
          </a:xfrm>
          <a:prstGeom prst="rect">
            <a:avLst/>
          </a:prstGeom>
          <a:noFill/>
        </p:spPr>
        <p:txBody>
          <a:bodyPr wrap="square" lIns="0" tIns="0" rIns="0" bIns="0" anchor="t" anchorCtr="0">
            <a:noAutofit/>
          </a:bodyPr>
          <a:lstStyle/>
          <a:p>
            <a:r>
              <a:rPr lang="en-US" sz="2400" b="1" dirty="0"/>
              <a:t>An exercise:</a:t>
            </a:r>
            <a:endParaRPr lang="en-US" sz="2400" dirty="0"/>
          </a:p>
        </p:txBody>
      </p:sp>
      <p:sp>
        <p:nvSpPr>
          <p:cNvPr id="6" name="Retângulo 180">
            <a:extLst>
              <a:ext uri="{FF2B5EF4-FFF2-40B4-BE49-F238E27FC236}">
                <a16:creationId xmlns:a16="http://schemas.microsoft.com/office/drawing/2014/main" id="{FD38A1F2-B11D-0784-7716-8A7BCE30244A}"/>
              </a:ext>
            </a:extLst>
          </p:cNvPr>
          <p:cNvSpPr/>
          <p:nvPr/>
        </p:nvSpPr>
        <p:spPr>
          <a:xfrm>
            <a:off x="681945" y="1601327"/>
            <a:ext cx="1279562" cy="872700"/>
          </a:xfrm>
          <a:prstGeom prst="rect">
            <a:avLst/>
          </a:prstGeom>
          <a:noFill/>
        </p:spPr>
        <p:txBody>
          <a:bodyPr wrap="square" lIns="0" tIns="0" rIns="0" bIns="0" anchor="t" anchorCtr="0">
            <a:noAutofit/>
          </a:bodyPr>
          <a:lstStyle/>
          <a:p>
            <a:r>
              <a:rPr lang="en-US" sz="2400" b="1" dirty="0"/>
              <a:t>x’</a:t>
            </a:r>
            <a:endParaRPr lang="en-US" sz="2400" dirty="0"/>
          </a:p>
        </p:txBody>
      </p:sp>
      <p:pic>
        <p:nvPicPr>
          <p:cNvPr id="8" name="Picture 7">
            <a:extLst>
              <a:ext uri="{FF2B5EF4-FFF2-40B4-BE49-F238E27FC236}">
                <a16:creationId xmlns:a16="http://schemas.microsoft.com/office/drawing/2014/main" id="{F502CCF1-6A9C-590D-8AE5-EBE2E39696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3499" y="3287181"/>
            <a:ext cx="839974" cy="872700"/>
          </a:xfrm>
          <a:prstGeom prst="rect">
            <a:avLst/>
          </a:prstGeom>
        </p:spPr>
      </p:pic>
      <p:cxnSp>
        <p:nvCxnSpPr>
          <p:cNvPr id="10" name="Straight Arrow Connector 9">
            <a:extLst>
              <a:ext uri="{FF2B5EF4-FFF2-40B4-BE49-F238E27FC236}">
                <a16:creationId xmlns:a16="http://schemas.microsoft.com/office/drawing/2014/main" id="{48AC3242-4945-FEED-DFFB-1F53A826B989}"/>
              </a:ext>
            </a:extLst>
          </p:cNvPr>
          <p:cNvCxnSpPr>
            <a:cxnSpLocks noChangeAspect="1"/>
          </p:cNvCxnSpPr>
          <p:nvPr/>
        </p:nvCxnSpPr>
        <p:spPr>
          <a:xfrm flipV="1">
            <a:off x="651034" y="1796679"/>
            <a:ext cx="411162" cy="4933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86355E-8E0C-BB89-E9C5-9CFED3B4571B}"/>
              </a:ext>
            </a:extLst>
          </p:cNvPr>
          <p:cNvCxnSpPr>
            <a:cxnSpLocks noChangeAspect="1"/>
          </p:cNvCxnSpPr>
          <p:nvPr/>
        </p:nvCxnSpPr>
        <p:spPr>
          <a:xfrm>
            <a:off x="633730" y="2510874"/>
            <a:ext cx="428466" cy="360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180">
            <a:extLst>
              <a:ext uri="{FF2B5EF4-FFF2-40B4-BE49-F238E27FC236}">
                <a16:creationId xmlns:a16="http://schemas.microsoft.com/office/drawing/2014/main" id="{E5D5DF6D-F385-BDA0-0378-3890C6D56D5E}"/>
              </a:ext>
            </a:extLst>
          </p:cNvPr>
          <p:cNvSpPr/>
          <p:nvPr/>
        </p:nvSpPr>
        <p:spPr>
          <a:xfrm>
            <a:off x="633730" y="2842152"/>
            <a:ext cx="1279562" cy="872700"/>
          </a:xfrm>
          <a:prstGeom prst="rect">
            <a:avLst/>
          </a:prstGeom>
          <a:noFill/>
        </p:spPr>
        <p:txBody>
          <a:bodyPr wrap="square" lIns="0" tIns="0" rIns="0" bIns="0" anchor="t" anchorCtr="0">
            <a:noAutofit/>
          </a:bodyPr>
          <a:lstStyle/>
          <a:p>
            <a:r>
              <a:rPr lang="en-US" sz="2400" b="1" dirty="0"/>
              <a:t>y’</a:t>
            </a:r>
            <a:endParaRPr lang="en-US" sz="2400" dirty="0"/>
          </a:p>
        </p:txBody>
      </p:sp>
      <p:sp>
        <p:nvSpPr>
          <p:cNvPr id="25" name="Retângulo 180">
            <a:extLst>
              <a:ext uri="{FF2B5EF4-FFF2-40B4-BE49-F238E27FC236}">
                <a16:creationId xmlns:a16="http://schemas.microsoft.com/office/drawing/2014/main" id="{4985265D-FAD4-7822-3EF3-EC7AE859FABB}"/>
              </a:ext>
            </a:extLst>
          </p:cNvPr>
          <p:cNvSpPr/>
          <p:nvPr/>
        </p:nvSpPr>
        <p:spPr>
          <a:xfrm rot="18518898">
            <a:off x="4881467" y="2734462"/>
            <a:ext cx="1279562" cy="872700"/>
          </a:xfrm>
          <a:prstGeom prst="rect">
            <a:avLst/>
          </a:prstGeom>
          <a:noFill/>
        </p:spPr>
        <p:txBody>
          <a:bodyPr wrap="square" lIns="0" tIns="0" rIns="0" bIns="0" anchor="t" anchorCtr="0">
            <a:noAutofit/>
          </a:bodyPr>
          <a:lstStyle/>
          <a:p>
            <a:r>
              <a:rPr lang="en-US" b="1" dirty="0"/>
              <a:t>250</a:t>
            </a:r>
            <a:endParaRPr lang="en-US" dirty="0"/>
          </a:p>
        </p:txBody>
      </p:sp>
      <p:sp>
        <p:nvSpPr>
          <p:cNvPr id="26" name="Retângulo 180">
            <a:extLst>
              <a:ext uri="{FF2B5EF4-FFF2-40B4-BE49-F238E27FC236}">
                <a16:creationId xmlns:a16="http://schemas.microsoft.com/office/drawing/2014/main" id="{271065AC-B53B-D12D-F4EA-2EB538D6AB07}"/>
              </a:ext>
            </a:extLst>
          </p:cNvPr>
          <p:cNvSpPr/>
          <p:nvPr/>
        </p:nvSpPr>
        <p:spPr>
          <a:xfrm rot="2292669">
            <a:off x="4730312" y="2841774"/>
            <a:ext cx="722407" cy="371303"/>
          </a:xfrm>
          <a:prstGeom prst="rect">
            <a:avLst/>
          </a:prstGeom>
          <a:noFill/>
        </p:spPr>
        <p:txBody>
          <a:bodyPr wrap="square" lIns="0" tIns="0" rIns="0" bIns="0" anchor="t" anchorCtr="0">
            <a:noAutofit/>
          </a:bodyPr>
          <a:lstStyle/>
          <a:p>
            <a:r>
              <a:rPr lang="en-US" b="1" dirty="0"/>
              <a:t>400 </a:t>
            </a:r>
            <a:endParaRPr lang="en-US" dirty="0"/>
          </a:p>
        </p:txBody>
      </p:sp>
      <p:sp>
        <p:nvSpPr>
          <p:cNvPr id="27" name="Retângulo 180">
            <a:extLst>
              <a:ext uri="{FF2B5EF4-FFF2-40B4-BE49-F238E27FC236}">
                <a16:creationId xmlns:a16="http://schemas.microsoft.com/office/drawing/2014/main" id="{D36F2132-41E4-4123-1988-0954604523DA}"/>
              </a:ext>
            </a:extLst>
          </p:cNvPr>
          <p:cNvSpPr/>
          <p:nvPr/>
        </p:nvSpPr>
        <p:spPr>
          <a:xfrm>
            <a:off x="5109003" y="2944607"/>
            <a:ext cx="393672" cy="371303"/>
          </a:xfrm>
          <a:prstGeom prst="rect">
            <a:avLst/>
          </a:prstGeom>
          <a:noFill/>
        </p:spPr>
        <p:txBody>
          <a:bodyPr wrap="square" lIns="0" tIns="0" rIns="0" bIns="0" anchor="t" anchorCtr="0">
            <a:noAutofit/>
          </a:bodyPr>
          <a:lstStyle/>
          <a:p>
            <a:r>
              <a:rPr lang="en-US" b="1" dirty="0"/>
              <a:t>m</a:t>
            </a:r>
            <a:endParaRPr lang="en-US" dirty="0"/>
          </a:p>
        </p:txBody>
      </p:sp>
      <p:sp>
        <p:nvSpPr>
          <p:cNvPr id="28" name="TextBox 27">
            <a:extLst>
              <a:ext uri="{FF2B5EF4-FFF2-40B4-BE49-F238E27FC236}">
                <a16:creationId xmlns:a16="http://schemas.microsoft.com/office/drawing/2014/main" id="{4E67D56F-404A-E3D2-9084-345F0D5C20C2}"/>
              </a:ext>
            </a:extLst>
          </p:cNvPr>
          <p:cNvSpPr txBox="1"/>
          <p:nvPr/>
        </p:nvSpPr>
        <p:spPr>
          <a:xfrm>
            <a:off x="640709" y="3777407"/>
            <a:ext cx="2725448" cy="2154314"/>
          </a:xfrm>
          <a:prstGeom prst="rect">
            <a:avLst/>
          </a:prstGeom>
          <a:noFill/>
        </p:spPr>
        <p:txBody>
          <a:bodyPr wrap="square" lIns="0" tIns="0" rIns="0" bIns="0" rtlCol="0" anchor="t" anchorCtr="0">
            <a:noAutofit/>
          </a:bodyPr>
          <a:lstStyle/>
          <a:p>
            <a:endParaRPr lang="en-US" sz="2200" b="1" dirty="0"/>
          </a:p>
        </p:txBody>
      </p:sp>
      <p:graphicFrame>
        <p:nvGraphicFramePr>
          <p:cNvPr id="30" name="Gráfico 12">
            <a:extLst>
              <a:ext uri="{FF2B5EF4-FFF2-40B4-BE49-F238E27FC236}">
                <a16:creationId xmlns:a16="http://schemas.microsoft.com/office/drawing/2014/main" id="{30F42F46-763B-9BC1-49FE-040B71F33993}"/>
              </a:ext>
            </a:extLst>
          </p:cNvPr>
          <p:cNvGraphicFramePr>
            <a:graphicFrameLocks/>
          </p:cNvGraphicFramePr>
          <p:nvPr>
            <p:extLst>
              <p:ext uri="{D42A27DB-BD31-4B8C-83A1-F6EECF244321}">
                <p14:modId xmlns:p14="http://schemas.microsoft.com/office/powerpoint/2010/main" val="108741582"/>
              </p:ext>
            </p:extLst>
          </p:nvPr>
        </p:nvGraphicFramePr>
        <p:xfrm>
          <a:off x="615934" y="5026922"/>
          <a:ext cx="2364976" cy="1493922"/>
        </p:xfrm>
        <a:graphic>
          <a:graphicData uri="http://schemas.openxmlformats.org/drawingml/2006/chart">
            <c:chart xmlns:c="http://schemas.openxmlformats.org/drawingml/2006/chart" xmlns:r="http://schemas.openxmlformats.org/officeDocument/2006/relationships" r:id="rId5"/>
          </a:graphicData>
        </a:graphic>
      </p:graphicFrame>
      <p:grpSp>
        <p:nvGrpSpPr>
          <p:cNvPr id="420" name="Group 419">
            <a:extLst>
              <a:ext uri="{FF2B5EF4-FFF2-40B4-BE49-F238E27FC236}">
                <a16:creationId xmlns:a16="http://schemas.microsoft.com/office/drawing/2014/main" id="{D2A69A14-08D3-0A54-3CBD-BA86CE0D5BF4}"/>
              </a:ext>
            </a:extLst>
          </p:cNvPr>
          <p:cNvGrpSpPr/>
          <p:nvPr/>
        </p:nvGrpSpPr>
        <p:grpSpPr>
          <a:xfrm>
            <a:off x="3114681" y="5029662"/>
            <a:ext cx="2371294" cy="1213765"/>
            <a:chOff x="0" y="0"/>
            <a:chExt cx="3564433" cy="1094468"/>
          </a:xfrm>
        </p:grpSpPr>
        <p:graphicFrame>
          <p:nvGraphicFramePr>
            <p:cNvPr id="421" name="Gráfico 12">
              <a:extLst>
                <a:ext uri="{FF2B5EF4-FFF2-40B4-BE49-F238E27FC236}">
                  <a16:creationId xmlns:a16="http://schemas.microsoft.com/office/drawing/2014/main" id="{A139A864-F1E9-4E3E-A4BE-1370BB9E474E}"/>
                </a:ext>
              </a:extLst>
            </p:cNvPr>
            <p:cNvGraphicFramePr>
              <a:graphicFrameLocks/>
            </p:cNvGraphicFramePr>
            <p:nvPr>
              <p:extLst>
                <p:ext uri="{D42A27DB-BD31-4B8C-83A1-F6EECF244321}">
                  <p14:modId xmlns:p14="http://schemas.microsoft.com/office/powerpoint/2010/main" val="4224917345"/>
                </p:ext>
              </p:extLst>
            </p:nvPr>
          </p:nvGraphicFramePr>
          <p:xfrm>
            <a:off x="0" y="0"/>
            <a:ext cx="3564433" cy="1094468"/>
          </p:xfrm>
          <a:graphic>
            <a:graphicData uri="http://schemas.openxmlformats.org/drawingml/2006/chart">
              <c:chart xmlns:c="http://schemas.openxmlformats.org/drawingml/2006/chart" xmlns:r="http://schemas.openxmlformats.org/officeDocument/2006/relationships" r:id="rId6"/>
            </a:graphicData>
          </a:graphic>
        </p:graphicFrame>
        <p:sp>
          <p:nvSpPr>
            <p:cNvPr id="422" name="TextBox 60">
              <a:extLst>
                <a:ext uri="{FF2B5EF4-FFF2-40B4-BE49-F238E27FC236}">
                  <a16:creationId xmlns:a16="http://schemas.microsoft.com/office/drawing/2014/main" id="{F9E9D419-29E8-4360-9696-B850DE714AA4}"/>
                </a:ext>
              </a:extLst>
            </p:cNvPr>
            <p:cNvSpPr txBox="1"/>
            <p:nvPr/>
          </p:nvSpPr>
          <p:spPr>
            <a:xfrm>
              <a:off x="2732156" y="86963"/>
              <a:ext cx="345136" cy="388223"/>
            </a:xfrm>
            <a:prstGeom prst="rect">
              <a:avLst/>
            </a:prstGeom>
            <a:solidFill>
              <a:sysClr val="window" lastClr="FFFFFF"/>
            </a:solid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500" b="1" dirty="0"/>
                <a:t>Z↓</a:t>
              </a:r>
              <a:endParaRPr lang="LID4096" sz="1500" b="1" dirty="0"/>
            </a:p>
          </p:txBody>
        </p:sp>
      </p:grpSp>
      <p:grpSp>
        <p:nvGrpSpPr>
          <p:cNvPr id="446" name="Group 445">
            <a:extLst>
              <a:ext uri="{FF2B5EF4-FFF2-40B4-BE49-F238E27FC236}">
                <a16:creationId xmlns:a16="http://schemas.microsoft.com/office/drawing/2014/main" id="{390FDFB2-D974-B8D7-AB91-E0BD4FEC227A}"/>
              </a:ext>
            </a:extLst>
          </p:cNvPr>
          <p:cNvGrpSpPr>
            <a:grpSpLocks noChangeAspect="1"/>
          </p:cNvGrpSpPr>
          <p:nvPr/>
        </p:nvGrpSpPr>
        <p:grpSpPr>
          <a:xfrm>
            <a:off x="5158417" y="730295"/>
            <a:ext cx="4614646" cy="2474232"/>
            <a:chOff x="5244057" y="578327"/>
            <a:chExt cx="4468494" cy="2395870"/>
          </a:xfrm>
        </p:grpSpPr>
        <p:pic>
          <p:nvPicPr>
            <p:cNvPr id="424" name="Picture 423">
              <a:extLst>
                <a:ext uri="{FF2B5EF4-FFF2-40B4-BE49-F238E27FC236}">
                  <a16:creationId xmlns:a16="http://schemas.microsoft.com/office/drawing/2014/main" id="{5EBC44F0-5293-CF7B-A270-47999F60271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244057" y="621274"/>
              <a:ext cx="2417461" cy="2352923"/>
            </a:xfrm>
            <a:prstGeom prst="rect">
              <a:avLst/>
            </a:prstGeom>
          </p:spPr>
        </p:pic>
        <p:pic>
          <p:nvPicPr>
            <p:cNvPr id="426" name="Picture 425">
              <a:extLst>
                <a:ext uri="{FF2B5EF4-FFF2-40B4-BE49-F238E27FC236}">
                  <a16:creationId xmlns:a16="http://schemas.microsoft.com/office/drawing/2014/main" id="{0D4F13AC-1F74-8F2F-24EB-29B4540315B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292554" y="578327"/>
              <a:ext cx="2419997" cy="2352924"/>
            </a:xfrm>
            <a:prstGeom prst="rect">
              <a:avLst/>
            </a:prstGeom>
          </p:spPr>
        </p:pic>
      </p:grpSp>
      <p:sp>
        <p:nvSpPr>
          <p:cNvPr id="431" name="Retângulo 180">
            <a:extLst>
              <a:ext uri="{FF2B5EF4-FFF2-40B4-BE49-F238E27FC236}">
                <a16:creationId xmlns:a16="http://schemas.microsoft.com/office/drawing/2014/main" id="{49D50900-D177-A659-F40A-F34A979356DC}"/>
              </a:ext>
            </a:extLst>
          </p:cNvPr>
          <p:cNvSpPr/>
          <p:nvPr/>
        </p:nvSpPr>
        <p:spPr>
          <a:xfrm>
            <a:off x="10141362" y="3062219"/>
            <a:ext cx="1279562" cy="364315"/>
          </a:xfrm>
          <a:prstGeom prst="rect">
            <a:avLst/>
          </a:prstGeom>
          <a:noFill/>
        </p:spPr>
        <p:txBody>
          <a:bodyPr wrap="square" lIns="0" tIns="0" rIns="0" bIns="0" anchor="t" anchorCtr="0">
            <a:noAutofit/>
          </a:bodyPr>
          <a:lstStyle/>
          <a:p>
            <a:pPr algn="r"/>
            <a:r>
              <a:rPr lang="en-US" sz="2400" b="1" dirty="0"/>
              <a:t>2D</a:t>
            </a:r>
            <a:endParaRPr lang="en-US" sz="2400" dirty="0"/>
          </a:p>
        </p:txBody>
      </p:sp>
      <p:grpSp>
        <p:nvGrpSpPr>
          <p:cNvPr id="435" name="Group 434">
            <a:extLst>
              <a:ext uri="{FF2B5EF4-FFF2-40B4-BE49-F238E27FC236}">
                <a16:creationId xmlns:a16="http://schemas.microsoft.com/office/drawing/2014/main" id="{522C5C8A-6439-F0ED-6277-DFF31FBAA4B6}"/>
              </a:ext>
            </a:extLst>
          </p:cNvPr>
          <p:cNvGrpSpPr>
            <a:grpSpLocks noChangeAspect="1"/>
          </p:cNvGrpSpPr>
          <p:nvPr/>
        </p:nvGrpSpPr>
        <p:grpSpPr>
          <a:xfrm>
            <a:off x="3370031" y="6151028"/>
            <a:ext cx="1731697" cy="461665"/>
            <a:chOff x="3370807" y="6087880"/>
            <a:chExt cx="1796257" cy="478877"/>
          </a:xfrm>
        </p:grpSpPr>
        <p:pic>
          <p:nvPicPr>
            <p:cNvPr id="433" name="Picture 432">
              <a:extLst>
                <a:ext uri="{FF2B5EF4-FFF2-40B4-BE49-F238E27FC236}">
                  <a16:creationId xmlns:a16="http://schemas.microsoft.com/office/drawing/2014/main" id="{207837EE-5063-B0F1-2C93-C7291EE6AFD7}"/>
                </a:ext>
              </a:extLst>
            </p:cNvPr>
            <p:cNvPicPr>
              <a:picLocks noChangeAspect="1"/>
            </p:cNvPicPr>
            <p:nvPr/>
          </p:nvPicPr>
          <p:blipFill>
            <a:blip r:embed="rId9"/>
            <a:stretch>
              <a:fillRect/>
            </a:stretch>
          </p:blipFill>
          <p:spPr>
            <a:xfrm>
              <a:off x="3370807" y="6232102"/>
              <a:ext cx="1663572" cy="266700"/>
            </a:xfrm>
            <a:prstGeom prst="rect">
              <a:avLst/>
            </a:prstGeom>
          </p:spPr>
        </p:pic>
        <p:sp>
          <p:nvSpPr>
            <p:cNvPr id="434" name="TextBox 433">
              <a:extLst>
                <a:ext uri="{FF2B5EF4-FFF2-40B4-BE49-F238E27FC236}">
                  <a16:creationId xmlns:a16="http://schemas.microsoft.com/office/drawing/2014/main" id="{63089CB3-DF2E-4C87-F6C6-98AA630FCB1A}"/>
                </a:ext>
              </a:extLst>
            </p:cNvPr>
            <p:cNvSpPr txBox="1"/>
            <p:nvPr/>
          </p:nvSpPr>
          <p:spPr>
            <a:xfrm>
              <a:off x="3404934" y="6087880"/>
              <a:ext cx="1762130" cy="478877"/>
            </a:xfrm>
            <a:prstGeom prst="rect">
              <a:avLst/>
            </a:prstGeom>
            <a:noFill/>
          </p:spPr>
          <p:txBody>
            <a:bodyPr wrap="square" rtlCol="0">
              <a:spAutoFit/>
            </a:bodyPr>
            <a:lstStyle/>
            <a:p>
              <a:r>
                <a:rPr lang="en-US" dirty="0"/>
                <a:t>S    c    S </a:t>
              </a:r>
              <a:r>
                <a:rPr lang="en-US" sz="1600" dirty="0"/>
                <a:t>  </a:t>
              </a:r>
              <a:r>
                <a:rPr lang="en-US" sz="1400" dirty="0"/>
                <a:t> </a:t>
              </a:r>
              <a:r>
                <a:rPr lang="en-US" dirty="0"/>
                <a:t>c</a:t>
              </a:r>
              <a:r>
                <a:rPr lang="en-US" sz="2000" dirty="0"/>
                <a:t>  </a:t>
              </a:r>
              <a:r>
                <a:rPr lang="en-US" sz="2400" dirty="0"/>
                <a:t> </a:t>
              </a:r>
              <a:r>
                <a:rPr lang="en-US" sz="2000" dirty="0"/>
                <a:t> </a:t>
              </a:r>
              <a:r>
                <a:rPr lang="en-US" dirty="0"/>
                <a:t>S</a:t>
              </a:r>
            </a:p>
          </p:txBody>
        </p:sp>
      </p:grpSp>
      <p:grpSp>
        <p:nvGrpSpPr>
          <p:cNvPr id="436" name="Group 435">
            <a:extLst>
              <a:ext uri="{FF2B5EF4-FFF2-40B4-BE49-F238E27FC236}">
                <a16:creationId xmlns:a16="http://schemas.microsoft.com/office/drawing/2014/main" id="{D64C3798-C381-BEA7-B812-F50328AA55DB}"/>
              </a:ext>
            </a:extLst>
          </p:cNvPr>
          <p:cNvGrpSpPr/>
          <p:nvPr/>
        </p:nvGrpSpPr>
        <p:grpSpPr>
          <a:xfrm>
            <a:off x="9644895" y="602821"/>
            <a:ext cx="2041813" cy="3351036"/>
            <a:chOff x="-49805" y="0"/>
            <a:chExt cx="2037260" cy="3111665"/>
          </a:xfrm>
        </p:grpSpPr>
        <p:grpSp>
          <p:nvGrpSpPr>
            <p:cNvPr id="437" name="Group 436">
              <a:extLst>
                <a:ext uri="{FF2B5EF4-FFF2-40B4-BE49-F238E27FC236}">
                  <a16:creationId xmlns:a16="http://schemas.microsoft.com/office/drawing/2014/main" id="{65A9D3E3-FC70-B7A6-C46C-7352AAD05313}"/>
                </a:ext>
              </a:extLst>
            </p:cNvPr>
            <p:cNvGrpSpPr/>
            <p:nvPr/>
          </p:nvGrpSpPr>
          <p:grpSpPr>
            <a:xfrm>
              <a:off x="-49805" y="258448"/>
              <a:ext cx="2037260" cy="2853217"/>
              <a:chOff x="-49805" y="258448"/>
              <a:chExt cx="2037260" cy="2853217"/>
            </a:xfrm>
          </p:grpSpPr>
          <p:grpSp>
            <p:nvGrpSpPr>
              <p:cNvPr id="439" name="Group 438">
                <a:extLst>
                  <a:ext uri="{FF2B5EF4-FFF2-40B4-BE49-F238E27FC236}">
                    <a16:creationId xmlns:a16="http://schemas.microsoft.com/office/drawing/2014/main" id="{60453528-7CE5-F513-2422-4AC5AB47A8A0}"/>
                  </a:ext>
                </a:extLst>
              </p:cNvPr>
              <p:cNvGrpSpPr/>
              <p:nvPr/>
            </p:nvGrpSpPr>
            <p:grpSpPr>
              <a:xfrm>
                <a:off x="-49805" y="258448"/>
                <a:ext cx="1923693" cy="1395736"/>
                <a:chOff x="-49805" y="258448"/>
                <a:chExt cx="1923693" cy="1395736"/>
              </a:xfrm>
            </p:grpSpPr>
            <p:graphicFrame>
              <p:nvGraphicFramePr>
                <p:cNvPr id="443" name="Gráfico 6">
                  <a:extLst>
                    <a:ext uri="{FF2B5EF4-FFF2-40B4-BE49-F238E27FC236}">
                      <a16:creationId xmlns:a16="http://schemas.microsoft.com/office/drawing/2014/main" id="{994BD125-0F2A-A868-A382-BB2F66C27EDB}"/>
                    </a:ext>
                  </a:extLst>
                </p:cNvPr>
                <p:cNvGraphicFramePr>
                  <a:graphicFrameLocks/>
                </p:cNvGraphicFramePr>
                <p:nvPr/>
              </p:nvGraphicFramePr>
              <p:xfrm>
                <a:off x="90808" y="371581"/>
                <a:ext cx="1783080" cy="1282603"/>
              </p:xfrm>
              <a:graphic>
                <a:graphicData uri="http://schemas.openxmlformats.org/drawingml/2006/chart">
                  <c:chart xmlns:c="http://schemas.openxmlformats.org/drawingml/2006/chart" xmlns:r="http://schemas.openxmlformats.org/officeDocument/2006/relationships" r:id="rId10"/>
                </a:graphicData>
              </a:graphic>
            </p:graphicFrame>
            <p:cxnSp>
              <p:nvCxnSpPr>
                <p:cNvPr id="444" name="Straight Arrow Connector 443">
                  <a:extLst>
                    <a:ext uri="{FF2B5EF4-FFF2-40B4-BE49-F238E27FC236}">
                      <a16:creationId xmlns:a16="http://schemas.microsoft.com/office/drawing/2014/main" id="{23207B47-D018-C867-8586-25AC787D9E6E}"/>
                    </a:ext>
                  </a:extLst>
                </p:cNvPr>
                <p:cNvCxnSpPr>
                  <a:cxnSpLocks/>
                </p:cNvCxnSpPr>
                <p:nvPr/>
              </p:nvCxnSpPr>
              <p:spPr>
                <a:xfrm flipV="1">
                  <a:off x="-49805" y="258448"/>
                  <a:ext cx="319326" cy="29079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D6F0C0C5-01B9-DDDC-6841-E2805B943524}"/>
                  </a:ext>
                </a:extLst>
              </p:cNvPr>
              <p:cNvGrpSpPr/>
              <p:nvPr/>
            </p:nvGrpSpPr>
            <p:grpSpPr>
              <a:xfrm>
                <a:off x="90808" y="1743074"/>
                <a:ext cx="1896647" cy="1368591"/>
                <a:chOff x="90808" y="1743074"/>
                <a:chExt cx="1896647" cy="1368591"/>
              </a:xfrm>
            </p:grpSpPr>
            <p:graphicFrame>
              <p:nvGraphicFramePr>
                <p:cNvPr id="441" name="Gráfico 6">
                  <a:extLst>
                    <a:ext uri="{FF2B5EF4-FFF2-40B4-BE49-F238E27FC236}">
                      <a16:creationId xmlns:a16="http://schemas.microsoft.com/office/drawing/2014/main" id="{D5A879F5-DA9F-F73E-1C2F-24A9A4C81E8F}"/>
                    </a:ext>
                  </a:extLst>
                </p:cNvPr>
                <p:cNvGraphicFramePr>
                  <a:graphicFrameLocks/>
                </p:cNvGraphicFramePr>
                <p:nvPr/>
              </p:nvGraphicFramePr>
              <p:xfrm>
                <a:off x="90808" y="1837722"/>
                <a:ext cx="1783080" cy="1273943"/>
              </p:xfrm>
              <a:graphic>
                <a:graphicData uri="http://schemas.openxmlformats.org/drawingml/2006/chart">
                  <c:chart xmlns:c="http://schemas.openxmlformats.org/drawingml/2006/chart" xmlns:r="http://schemas.openxmlformats.org/officeDocument/2006/relationships" r:id="rId11"/>
                </a:graphicData>
              </a:graphic>
            </p:graphicFrame>
            <p:cxnSp>
              <p:nvCxnSpPr>
                <p:cNvPr id="442" name="Straight Arrow Connector 441">
                  <a:extLst>
                    <a:ext uri="{FF2B5EF4-FFF2-40B4-BE49-F238E27FC236}">
                      <a16:creationId xmlns:a16="http://schemas.microsoft.com/office/drawing/2014/main" id="{E264A2C0-F57E-4C33-B2CE-67D9C6FCF467}"/>
                    </a:ext>
                  </a:extLst>
                </p:cNvPr>
                <p:cNvCxnSpPr>
                  <a:cxnSpLocks/>
                </p:cNvCxnSpPr>
                <p:nvPr/>
              </p:nvCxnSpPr>
              <p:spPr>
                <a:xfrm>
                  <a:off x="1671958" y="1743074"/>
                  <a:ext cx="315497" cy="29079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pic>
          <p:nvPicPr>
            <p:cNvPr id="438" name="Picture 437">
              <a:extLst>
                <a:ext uri="{FF2B5EF4-FFF2-40B4-BE49-F238E27FC236}">
                  <a16:creationId xmlns:a16="http://schemas.microsoft.com/office/drawing/2014/main" id="{B3F33204-EBAC-B77D-5544-192A9E3A72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858" y="0"/>
              <a:ext cx="1771650" cy="257175"/>
            </a:xfrm>
            <a:prstGeom prst="rect">
              <a:avLst/>
            </a:prstGeom>
            <a:noFill/>
            <a:extLst>
              <a:ext uri="{909E8E84-426E-40DD-AFC4-6F175D3DCCD1}">
                <a14:hiddenFill xmlns:a14="http://schemas.microsoft.com/office/drawing/2010/main">
                  <a:solidFill>
                    <a:srgbClr val="FFFFFF"/>
                  </a:solidFill>
                </a14:hiddenFill>
              </a:ext>
            </a:extLst>
          </p:spPr>
        </p:pic>
      </p:grpSp>
      <p:sp>
        <p:nvSpPr>
          <p:cNvPr id="448" name="TextBox 447">
            <a:extLst>
              <a:ext uri="{FF2B5EF4-FFF2-40B4-BE49-F238E27FC236}">
                <a16:creationId xmlns:a16="http://schemas.microsoft.com/office/drawing/2014/main" id="{59659F4C-6A05-5026-0AB2-C64068C7BE75}"/>
              </a:ext>
            </a:extLst>
          </p:cNvPr>
          <p:cNvSpPr txBox="1"/>
          <p:nvPr/>
        </p:nvSpPr>
        <p:spPr>
          <a:xfrm>
            <a:off x="2767886" y="495887"/>
            <a:ext cx="6769998" cy="462753"/>
          </a:xfrm>
          <a:prstGeom prst="rect">
            <a:avLst/>
          </a:prstGeom>
          <a:noFill/>
        </p:spPr>
        <p:txBody>
          <a:bodyPr wrap="square" lIns="0" tIns="0" rIns="0" bIns="0" rtlCol="0" anchor="t" anchorCtr="0">
            <a:noAutofit/>
          </a:bodyPr>
          <a:lstStyle/>
          <a:p>
            <a:r>
              <a:rPr lang="en-US" sz="2000" b="1" dirty="0"/>
              <a:t>For a (10m in diameter) doted size 1D version of our database:</a:t>
            </a:r>
            <a:endParaRPr lang="en-US" sz="2200" b="1" dirty="0"/>
          </a:p>
        </p:txBody>
      </p:sp>
      <p:pic>
        <p:nvPicPr>
          <p:cNvPr id="453" name="Picture 452">
            <a:extLst>
              <a:ext uri="{FF2B5EF4-FFF2-40B4-BE49-F238E27FC236}">
                <a16:creationId xmlns:a16="http://schemas.microsoft.com/office/drawing/2014/main" id="{6FC80147-21C8-2572-BA9D-B4C57C62338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5223870" y="3139424"/>
            <a:ext cx="4482469" cy="1078924"/>
          </a:xfrm>
          <a:prstGeom prst="rect">
            <a:avLst/>
          </a:prstGeom>
        </p:spPr>
      </p:pic>
      <p:grpSp>
        <p:nvGrpSpPr>
          <p:cNvPr id="466" name="Group 465">
            <a:extLst>
              <a:ext uri="{FF2B5EF4-FFF2-40B4-BE49-F238E27FC236}">
                <a16:creationId xmlns:a16="http://schemas.microsoft.com/office/drawing/2014/main" id="{669BE686-082E-BE13-EB24-6DC269F4866A}"/>
              </a:ext>
            </a:extLst>
          </p:cNvPr>
          <p:cNvGrpSpPr/>
          <p:nvPr/>
        </p:nvGrpSpPr>
        <p:grpSpPr>
          <a:xfrm>
            <a:off x="6736701" y="4369281"/>
            <a:ext cx="4873139" cy="2109463"/>
            <a:chOff x="6736701" y="4281730"/>
            <a:chExt cx="4873139" cy="2197014"/>
          </a:xfrm>
        </p:grpSpPr>
        <p:grpSp>
          <p:nvGrpSpPr>
            <p:cNvPr id="447" name="Group 446">
              <a:extLst>
                <a:ext uri="{FF2B5EF4-FFF2-40B4-BE49-F238E27FC236}">
                  <a16:creationId xmlns:a16="http://schemas.microsoft.com/office/drawing/2014/main" id="{3EFF698D-9C74-564D-935E-4F036D49C4DB}"/>
                </a:ext>
              </a:extLst>
            </p:cNvPr>
            <p:cNvGrpSpPr/>
            <p:nvPr/>
          </p:nvGrpSpPr>
          <p:grpSpPr>
            <a:xfrm>
              <a:off x="6736701" y="4281730"/>
              <a:ext cx="4873139" cy="2197014"/>
              <a:chOff x="6736701" y="4281730"/>
              <a:chExt cx="4873139" cy="2197014"/>
            </a:xfrm>
          </p:grpSpPr>
          <p:grpSp>
            <p:nvGrpSpPr>
              <p:cNvPr id="403" name="Group 402">
                <a:extLst>
                  <a:ext uri="{FF2B5EF4-FFF2-40B4-BE49-F238E27FC236}">
                    <a16:creationId xmlns:a16="http://schemas.microsoft.com/office/drawing/2014/main" id="{2A86EF66-587B-941B-6A3B-BFEB215D1D6C}"/>
                  </a:ext>
                </a:extLst>
              </p:cNvPr>
              <p:cNvGrpSpPr>
                <a:grpSpLocks noChangeAspect="1"/>
              </p:cNvGrpSpPr>
              <p:nvPr/>
            </p:nvGrpSpPr>
            <p:grpSpPr>
              <a:xfrm>
                <a:off x="6736701" y="4281730"/>
                <a:ext cx="4873139" cy="2197014"/>
                <a:chOff x="0" y="0"/>
                <a:chExt cx="4390775" cy="1794362"/>
              </a:xfrm>
            </p:grpSpPr>
            <p:grpSp>
              <p:nvGrpSpPr>
                <p:cNvPr id="404" name="Group 403">
                  <a:extLst>
                    <a:ext uri="{FF2B5EF4-FFF2-40B4-BE49-F238E27FC236}">
                      <a16:creationId xmlns:a16="http://schemas.microsoft.com/office/drawing/2014/main" id="{75CA1610-718B-41D7-3EF3-AF3E2BDC7090}"/>
                    </a:ext>
                  </a:extLst>
                </p:cNvPr>
                <p:cNvGrpSpPr>
                  <a:grpSpLocks noChangeAspect="1"/>
                </p:cNvGrpSpPr>
                <p:nvPr/>
              </p:nvGrpSpPr>
              <p:grpSpPr>
                <a:xfrm>
                  <a:off x="0" y="0"/>
                  <a:ext cx="4390775" cy="1794362"/>
                  <a:chOff x="0" y="0"/>
                  <a:chExt cx="4405379" cy="1788090"/>
                </a:xfrm>
              </p:grpSpPr>
              <p:grpSp>
                <p:nvGrpSpPr>
                  <p:cNvPr id="408" name="Group 407">
                    <a:extLst>
                      <a:ext uri="{FF2B5EF4-FFF2-40B4-BE49-F238E27FC236}">
                        <a16:creationId xmlns:a16="http://schemas.microsoft.com/office/drawing/2014/main" id="{A4AF726B-C45D-EA26-5A7C-59D806831717}"/>
                      </a:ext>
                    </a:extLst>
                  </p:cNvPr>
                  <p:cNvGrpSpPr>
                    <a:grpSpLocks noChangeAspect="1"/>
                  </p:cNvGrpSpPr>
                  <p:nvPr/>
                </p:nvGrpSpPr>
                <p:grpSpPr>
                  <a:xfrm>
                    <a:off x="0" y="0"/>
                    <a:ext cx="4405379" cy="1788090"/>
                    <a:chOff x="0" y="0"/>
                    <a:chExt cx="3874728" cy="1574255"/>
                  </a:xfrm>
                </p:grpSpPr>
                <p:graphicFrame>
                  <p:nvGraphicFramePr>
                    <p:cNvPr id="411" name="Gráfico 12">
                      <a:extLst>
                        <a:ext uri="{FF2B5EF4-FFF2-40B4-BE49-F238E27FC236}">
                          <a16:creationId xmlns:a16="http://schemas.microsoft.com/office/drawing/2014/main" id="{AF1FE8F1-B5EF-4671-A29A-4380AE0A02FD}"/>
                        </a:ext>
                      </a:extLst>
                    </p:cNvPr>
                    <p:cNvGraphicFramePr>
                      <a:graphicFrameLocks/>
                    </p:cNvGraphicFramePr>
                    <p:nvPr>
                      <p:extLst>
                        <p:ext uri="{D42A27DB-BD31-4B8C-83A1-F6EECF244321}">
                          <p14:modId xmlns:p14="http://schemas.microsoft.com/office/powerpoint/2010/main" val="257102696"/>
                        </p:ext>
                      </p:extLst>
                    </p:nvPr>
                  </p:nvGraphicFramePr>
                  <p:xfrm>
                    <a:off x="0" y="0"/>
                    <a:ext cx="3859004" cy="1574255"/>
                  </p:xfrm>
                  <a:graphic>
                    <a:graphicData uri="http://schemas.openxmlformats.org/drawingml/2006/chart">
                      <c:chart xmlns:c="http://schemas.openxmlformats.org/drawingml/2006/chart" xmlns:r="http://schemas.openxmlformats.org/officeDocument/2006/relationships" r:id="rId14"/>
                    </a:graphicData>
                  </a:graphic>
                </p:graphicFrame>
                <p:grpSp>
                  <p:nvGrpSpPr>
                    <p:cNvPr id="412" name="Group 411">
                      <a:extLst>
                        <a:ext uri="{FF2B5EF4-FFF2-40B4-BE49-F238E27FC236}">
                          <a16:creationId xmlns:a16="http://schemas.microsoft.com/office/drawing/2014/main" id="{415C0622-F467-E7E3-EB37-1C4FCFD1140B}"/>
                        </a:ext>
                      </a:extLst>
                    </p:cNvPr>
                    <p:cNvGrpSpPr/>
                    <p:nvPr/>
                  </p:nvGrpSpPr>
                  <p:grpSpPr>
                    <a:xfrm>
                      <a:off x="3461844" y="203638"/>
                      <a:ext cx="412884" cy="1028754"/>
                      <a:chOff x="3461844" y="203638"/>
                      <a:chExt cx="412884" cy="1028754"/>
                    </a:xfrm>
                  </p:grpSpPr>
                  <p:grpSp>
                    <p:nvGrpSpPr>
                      <p:cNvPr id="413" name="Group 412">
                        <a:extLst>
                          <a:ext uri="{FF2B5EF4-FFF2-40B4-BE49-F238E27FC236}">
                            <a16:creationId xmlns:a16="http://schemas.microsoft.com/office/drawing/2014/main" id="{302363ED-D9BE-4932-B814-50E500ECC01C}"/>
                          </a:ext>
                        </a:extLst>
                      </p:cNvPr>
                      <p:cNvGrpSpPr/>
                      <p:nvPr/>
                    </p:nvGrpSpPr>
                    <p:grpSpPr>
                      <a:xfrm>
                        <a:off x="3461844" y="203638"/>
                        <a:ext cx="229444" cy="1012201"/>
                        <a:chOff x="3461844" y="203638"/>
                        <a:chExt cx="229444" cy="1012201"/>
                      </a:xfrm>
                    </p:grpSpPr>
                    <p:cxnSp>
                      <p:nvCxnSpPr>
                        <p:cNvPr id="417" name="Straight Arrow Connector 416">
                          <a:extLst>
                            <a:ext uri="{FF2B5EF4-FFF2-40B4-BE49-F238E27FC236}">
                              <a16:creationId xmlns:a16="http://schemas.microsoft.com/office/drawing/2014/main" id="{A0716B33-2345-65DD-C542-14EC42747A75}"/>
                            </a:ext>
                          </a:extLst>
                        </p:cNvPr>
                        <p:cNvCxnSpPr>
                          <a:cxnSpLocks/>
                        </p:cNvCxnSpPr>
                        <p:nvPr/>
                      </p:nvCxnSpPr>
                      <p:spPr>
                        <a:xfrm flipV="1">
                          <a:off x="3468742" y="203638"/>
                          <a:ext cx="222546" cy="21899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3DDF5B34-B3B5-2C8C-A90B-A313A6017D84}"/>
                            </a:ext>
                          </a:extLst>
                        </p:cNvPr>
                        <p:cNvCxnSpPr>
                          <a:cxnSpLocks/>
                        </p:cNvCxnSpPr>
                        <p:nvPr/>
                      </p:nvCxnSpPr>
                      <p:spPr>
                        <a:xfrm>
                          <a:off x="3461844" y="996841"/>
                          <a:ext cx="219919" cy="21899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14" name="Group 413">
                        <a:extLst>
                          <a:ext uri="{FF2B5EF4-FFF2-40B4-BE49-F238E27FC236}">
                            <a16:creationId xmlns:a16="http://schemas.microsoft.com/office/drawing/2014/main" id="{02B101BF-7A6B-4F6D-98BF-A6EA6D9FA1DF}"/>
                          </a:ext>
                        </a:extLst>
                      </p:cNvPr>
                      <p:cNvGrpSpPr/>
                      <p:nvPr/>
                    </p:nvGrpSpPr>
                    <p:grpSpPr>
                      <a:xfrm>
                        <a:off x="3492703" y="248748"/>
                        <a:ext cx="382025" cy="983644"/>
                        <a:chOff x="3492703" y="248748"/>
                        <a:chExt cx="382025" cy="983644"/>
                      </a:xfrm>
                    </p:grpSpPr>
                    <p:sp>
                      <p:nvSpPr>
                        <p:cNvPr id="415" name="TextBox 60">
                          <a:extLst>
                            <a:ext uri="{FF2B5EF4-FFF2-40B4-BE49-F238E27FC236}">
                              <a16:creationId xmlns:a16="http://schemas.microsoft.com/office/drawing/2014/main" id="{F43C3B5D-B63F-8F58-DA30-D32D7FE8F2D8}"/>
                            </a:ext>
                          </a:extLst>
                        </p:cNvPr>
                        <p:cNvSpPr txBox="1"/>
                        <p:nvPr/>
                      </p:nvSpPr>
                      <p:spPr>
                        <a:xfrm>
                          <a:off x="3522472" y="248748"/>
                          <a:ext cx="328449" cy="3406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700" b="1" dirty="0"/>
                            <a:t>x'</a:t>
                          </a:r>
                          <a:endParaRPr lang="LID4096" sz="1700" b="1" dirty="0"/>
                        </a:p>
                      </p:txBody>
                    </p:sp>
                    <p:sp>
                      <p:nvSpPr>
                        <p:cNvPr id="416" name="TextBox 61">
                          <a:extLst>
                            <a:ext uri="{FF2B5EF4-FFF2-40B4-BE49-F238E27FC236}">
                              <a16:creationId xmlns:a16="http://schemas.microsoft.com/office/drawing/2014/main" id="{6970A3D9-FAAD-A687-E118-0EBE545754D6}"/>
                            </a:ext>
                          </a:extLst>
                        </p:cNvPr>
                        <p:cNvSpPr txBox="1"/>
                        <p:nvPr/>
                      </p:nvSpPr>
                      <p:spPr>
                        <a:xfrm>
                          <a:off x="3492703" y="891791"/>
                          <a:ext cx="382025" cy="3406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pt-BR" sz="1700" b="1" dirty="0"/>
                            <a:t>y'</a:t>
                          </a:r>
                          <a:endParaRPr lang="LID4096" sz="1700" b="1" dirty="0"/>
                        </a:p>
                      </p:txBody>
                    </p:sp>
                  </p:grpSp>
                </p:grpSp>
              </p:grpSp>
              <p:pic>
                <p:nvPicPr>
                  <p:cNvPr id="409" name="Picture 408">
                    <a:extLst>
                      <a:ext uri="{FF2B5EF4-FFF2-40B4-BE49-F238E27FC236}">
                        <a16:creationId xmlns:a16="http://schemas.microsoft.com/office/drawing/2014/main" id="{EEEDCCE2-D93C-8494-8B8F-CFBBDF9D0CF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797" y="203223"/>
                    <a:ext cx="182111" cy="621448"/>
                  </a:xfrm>
                  <a:prstGeom prst="rect">
                    <a:avLst/>
                  </a:prstGeom>
                  <a:noFill/>
                  <a:extLst>
                    <a:ext uri="{909E8E84-426E-40DD-AFC4-6F175D3DCCD1}">
                      <a14:hiddenFill xmlns:a14="http://schemas.microsoft.com/office/drawing/2010/main">
                        <a:solidFill>
                          <a:srgbClr val="FFFFFF"/>
                        </a:solidFill>
                      </a14:hiddenFill>
                    </a:ext>
                  </a:extLst>
                </p:spPr>
              </p:pic>
              <p:pic>
                <p:nvPicPr>
                  <p:cNvPr id="410" name="Picture 409">
                    <a:extLst>
                      <a:ext uri="{FF2B5EF4-FFF2-40B4-BE49-F238E27FC236}">
                        <a16:creationId xmlns:a16="http://schemas.microsoft.com/office/drawing/2014/main" id="{D5A14C42-A181-4A3F-82DA-7BC885D249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14" y="955001"/>
                    <a:ext cx="182111" cy="621448"/>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05" name="Chart 404">
                  <a:extLst>
                    <a:ext uri="{FF2B5EF4-FFF2-40B4-BE49-F238E27FC236}">
                      <a16:creationId xmlns:a16="http://schemas.microsoft.com/office/drawing/2014/main" id="{DE085B76-7E80-4C97-A2CC-F07B480E75E5}"/>
                    </a:ext>
                  </a:extLst>
                </p:cNvPr>
                <p:cNvGraphicFramePr>
                  <a:graphicFrameLocks/>
                </p:cNvGraphicFramePr>
                <p:nvPr>
                  <p:extLst>
                    <p:ext uri="{D42A27DB-BD31-4B8C-83A1-F6EECF244321}">
                      <p14:modId xmlns:p14="http://schemas.microsoft.com/office/powerpoint/2010/main" val="1023039763"/>
                    </p:ext>
                  </p:extLst>
                </p:nvPr>
              </p:nvGraphicFramePr>
              <p:xfrm>
                <a:off x="3769178" y="470387"/>
                <a:ext cx="570138" cy="292019"/>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06" name="Chart 405">
                  <a:extLst>
                    <a:ext uri="{FF2B5EF4-FFF2-40B4-BE49-F238E27FC236}">
                      <a16:creationId xmlns:a16="http://schemas.microsoft.com/office/drawing/2014/main" id="{98B13F5D-1B3C-40A5-B9C5-C9AA50DCC0C5}"/>
                    </a:ext>
                  </a:extLst>
                </p:cNvPr>
                <p:cNvGraphicFramePr>
                  <a:graphicFrameLocks/>
                </p:cNvGraphicFramePr>
                <p:nvPr>
                  <p:extLst>
                    <p:ext uri="{D42A27DB-BD31-4B8C-83A1-F6EECF244321}">
                      <p14:modId xmlns:p14="http://schemas.microsoft.com/office/powerpoint/2010/main" val="1719373441"/>
                    </p:ext>
                  </p:extLst>
                </p:nvPr>
              </p:nvGraphicFramePr>
              <p:xfrm>
                <a:off x="3769178" y="1353492"/>
                <a:ext cx="570138" cy="287937"/>
              </p:xfrm>
              <a:graphic>
                <a:graphicData uri="http://schemas.openxmlformats.org/drawingml/2006/chart">
                  <c:chart xmlns:c="http://schemas.openxmlformats.org/drawingml/2006/chart" xmlns:r="http://schemas.openxmlformats.org/officeDocument/2006/relationships" r:id="rId17"/>
                </a:graphicData>
              </a:graphic>
            </p:graphicFrame>
          </p:grpSp>
          <p:sp>
            <p:nvSpPr>
              <p:cNvPr id="432" name="Retângulo 180">
                <a:extLst>
                  <a:ext uri="{FF2B5EF4-FFF2-40B4-BE49-F238E27FC236}">
                    <a16:creationId xmlns:a16="http://schemas.microsoft.com/office/drawing/2014/main" id="{504412C8-84A2-DBA9-1FCC-4E3359C48B3D}"/>
                  </a:ext>
                </a:extLst>
              </p:cNvPr>
              <p:cNvSpPr/>
              <p:nvPr/>
            </p:nvSpPr>
            <p:spPr>
              <a:xfrm>
                <a:off x="9345205" y="5284904"/>
                <a:ext cx="1630815" cy="364315"/>
              </a:xfrm>
              <a:prstGeom prst="rect">
                <a:avLst/>
              </a:prstGeom>
              <a:solidFill>
                <a:srgbClr val="FFFFFF">
                  <a:alpha val="40000"/>
                </a:srgbClr>
              </a:solidFill>
            </p:spPr>
            <p:txBody>
              <a:bodyPr wrap="square" lIns="0" tIns="0" rIns="0" bIns="0" anchor="t" anchorCtr="0">
                <a:noAutofit/>
              </a:bodyPr>
              <a:lstStyle/>
              <a:p>
                <a:pPr algn="r"/>
                <a:r>
                  <a:rPr lang="en-US" sz="2400" b="1" dirty="0">
                    <a:solidFill>
                      <a:schemeClr val="bg1">
                        <a:lumMod val="85000"/>
                      </a:schemeClr>
                    </a:solidFill>
                  </a:rPr>
                  <a:t>10x (Z </a:t>
                </a:r>
                <a:r>
                  <a:rPr lang="en-US" sz="1600" b="1" dirty="0">
                    <a:solidFill>
                      <a:schemeClr val="bg1">
                        <a:lumMod val="85000"/>
                      </a:schemeClr>
                    </a:solidFill>
                  </a:rPr>
                  <a:t>→</a:t>
                </a:r>
                <a:r>
                  <a:rPr lang="en-US" sz="2400" b="1" dirty="0">
                    <a:solidFill>
                      <a:schemeClr val="bg1">
                        <a:lumMod val="85000"/>
                      </a:schemeClr>
                    </a:solidFill>
                  </a:rPr>
                  <a:t>x,y)</a:t>
                </a:r>
              </a:p>
            </p:txBody>
          </p:sp>
        </p:grpSp>
        <p:sp>
          <p:nvSpPr>
            <p:cNvPr id="455" name="Retângulo 180">
              <a:extLst>
                <a:ext uri="{FF2B5EF4-FFF2-40B4-BE49-F238E27FC236}">
                  <a16:creationId xmlns:a16="http://schemas.microsoft.com/office/drawing/2014/main" id="{AABADF68-98A2-ED62-6EE8-624CC45662D6}"/>
                </a:ext>
              </a:extLst>
            </p:cNvPr>
            <p:cNvSpPr/>
            <p:nvPr/>
          </p:nvSpPr>
          <p:spPr>
            <a:xfrm>
              <a:off x="8808755" y="5647884"/>
              <a:ext cx="2168675" cy="268408"/>
            </a:xfrm>
            <a:prstGeom prst="rect">
              <a:avLst/>
            </a:prstGeom>
            <a:solidFill>
              <a:srgbClr val="FFFFFF">
                <a:alpha val="40000"/>
              </a:srgbClr>
            </a:solidFill>
          </p:spPr>
          <p:txBody>
            <a:bodyPr wrap="square" lIns="0" tIns="0" rIns="0" bIns="0" anchor="ctr" anchorCtr="0">
              <a:noAutofit/>
            </a:bodyPr>
            <a:lstStyle/>
            <a:p>
              <a:pPr algn="r"/>
              <a:r>
                <a:rPr lang="en-US" sz="1400" b="1" dirty="0">
                  <a:solidFill>
                    <a:schemeClr val="bg1">
                      <a:lumMod val="85000"/>
                    </a:schemeClr>
                  </a:solidFill>
                </a:rPr>
                <a:t>Langousis -  Markov (2018)</a:t>
              </a:r>
              <a:endParaRPr lang="en-US" sz="2400" b="1" dirty="0">
                <a:solidFill>
                  <a:schemeClr val="bg1">
                    <a:lumMod val="85000"/>
                  </a:schemeClr>
                </a:solidFill>
              </a:endParaRPr>
            </a:p>
          </p:txBody>
        </p:sp>
      </p:grpSp>
      <p:sp>
        <p:nvSpPr>
          <p:cNvPr id="457" name="Freeform: Shape 456">
            <a:extLst>
              <a:ext uri="{FF2B5EF4-FFF2-40B4-BE49-F238E27FC236}">
                <a16:creationId xmlns:a16="http://schemas.microsoft.com/office/drawing/2014/main" id="{C9B2AB0F-C4B1-57A1-FAD6-7E9CE3856E5A}"/>
              </a:ext>
            </a:extLst>
          </p:cNvPr>
          <p:cNvSpPr/>
          <p:nvPr/>
        </p:nvSpPr>
        <p:spPr>
          <a:xfrm>
            <a:off x="3457575" y="866775"/>
            <a:ext cx="1162647" cy="1095375"/>
          </a:xfrm>
          <a:custGeom>
            <a:avLst/>
            <a:gdLst>
              <a:gd name="connsiteX0" fmla="*/ 180975 w 1162647"/>
              <a:gd name="connsiteY0" fmla="*/ 285750 h 1095375"/>
              <a:gd name="connsiteX1" fmla="*/ 180975 w 1162647"/>
              <a:gd name="connsiteY1" fmla="*/ 285750 h 1095375"/>
              <a:gd name="connsiteX2" fmla="*/ 428625 w 1162647"/>
              <a:gd name="connsiteY2" fmla="*/ 400050 h 1095375"/>
              <a:gd name="connsiteX3" fmla="*/ 752475 w 1162647"/>
              <a:gd name="connsiteY3" fmla="*/ 981075 h 1095375"/>
              <a:gd name="connsiteX4" fmla="*/ 847725 w 1162647"/>
              <a:gd name="connsiteY4" fmla="*/ 1057275 h 1095375"/>
              <a:gd name="connsiteX5" fmla="*/ 1104900 w 1162647"/>
              <a:gd name="connsiteY5" fmla="*/ 1095375 h 1095375"/>
              <a:gd name="connsiteX6" fmla="*/ 1162050 w 1162647"/>
              <a:gd name="connsiteY6" fmla="*/ 838200 h 1095375"/>
              <a:gd name="connsiteX7" fmla="*/ 714375 w 1162647"/>
              <a:gd name="connsiteY7" fmla="*/ 28575 h 1095375"/>
              <a:gd name="connsiteX8" fmla="*/ 542925 w 1162647"/>
              <a:gd name="connsiteY8" fmla="*/ 0 h 1095375"/>
              <a:gd name="connsiteX9" fmla="*/ 0 w 1162647"/>
              <a:gd name="connsiteY9" fmla="*/ 95250 h 1095375"/>
              <a:gd name="connsiteX10" fmla="*/ 266700 w 1162647"/>
              <a:gd name="connsiteY10" fmla="*/ 295275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647" h="1095375">
                <a:moveTo>
                  <a:pt x="180975" y="285750"/>
                </a:moveTo>
                <a:lnTo>
                  <a:pt x="180975" y="285750"/>
                </a:lnTo>
                <a:cubicBezTo>
                  <a:pt x="398016" y="378768"/>
                  <a:pt x="318797" y="334153"/>
                  <a:pt x="428625" y="400050"/>
                </a:cubicBezTo>
                <a:lnTo>
                  <a:pt x="752475" y="981075"/>
                </a:lnTo>
                <a:lnTo>
                  <a:pt x="847725" y="1057275"/>
                </a:lnTo>
                <a:lnTo>
                  <a:pt x="1104900" y="1095375"/>
                </a:lnTo>
                <a:cubicBezTo>
                  <a:pt x="1172617" y="903510"/>
                  <a:pt x="1162050" y="990688"/>
                  <a:pt x="1162050" y="838200"/>
                </a:cubicBezTo>
                <a:lnTo>
                  <a:pt x="714375" y="28575"/>
                </a:lnTo>
                <a:lnTo>
                  <a:pt x="542925" y="0"/>
                </a:lnTo>
                <a:lnTo>
                  <a:pt x="0" y="95250"/>
                </a:lnTo>
                <a:lnTo>
                  <a:pt x="266700" y="295275"/>
                </a:lnTo>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8" name="TextBox 457">
            <a:extLst>
              <a:ext uri="{FF2B5EF4-FFF2-40B4-BE49-F238E27FC236}">
                <a16:creationId xmlns:a16="http://schemas.microsoft.com/office/drawing/2014/main" id="{B56E83B0-30DC-CFE9-2140-E0369A2E6ACA}"/>
              </a:ext>
            </a:extLst>
          </p:cNvPr>
          <p:cNvSpPr txBox="1"/>
          <p:nvPr/>
        </p:nvSpPr>
        <p:spPr>
          <a:xfrm>
            <a:off x="2847144" y="831975"/>
            <a:ext cx="2282443" cy="1211844"/>
          </a:xfrm>
          <a:prstGeom prst="rect">
            <a:avLst/>
          </a:prstGeom>
          <a:noFill/>
        </p:spPr>
        <p:txBody>
          <a:bodyPr wrap="square" lIns="0" tIns="0" rIns="0" bIns="0" rtlCol="0" anchor="t" anchorCtr="0">
            <a:noAutofit/>
          </a:bodyPr>
          <a:lstStyle/>
          <a:p>
            <a:pPr algn="r"/>
            <a:r>
              <a:rPr lang="en-US" sz="2000" b="1" dirty="0"/>
              <a:t>In our own, </a:t>
            </a:r>
          </a:p>
          <a:p>
            <a:pPr algn="r"/>
            <a:r>
              <a:rPr lang="en-US" sz="2000" b="1" dirty="0"/>
              <a:t>current </a:t>
            </a:r>
          </a:p>
          <a:p>
            <a:pPr algn="r"/>
            <a:r>
              <a:rPr lang="en-US" sz="2000" b="1" dirty="0"/>
              <a:t>scenario, </a:t>
            </a:r>
          </a:p>
          <a:p>
            <a:pPr algn="r"/>
            <a:r>
              <a:rPr lang="en-US" sz="2000" b="1" dirty="0"/>
              <a:t>actually.</a:t>
            </a:r>
          </a:p>
          <a:p>
            <a:pPr algn="r"/>
            <a:endParaRPr lang="en-US" sz="2200" b="1" dirty="0"/>
          </a:p>
        </p:txBody>
      </p:sp>
      <p:sp>
        <p:nvSpPr>
          <p:cNvPr id="460" name="TextBox 459">
            <a:extLst>
              <a:ext uri="{FF2B5EF4-FFF2-40B4-BE49-F238E27FC236}">
                <a16:creationId xmlns:a16="http://schemas.microsoft.com/office/drawing/2014/main" id="{C3A4A473-38F0-3FFF-729C-FFF8AB9EA872}"/>
              </a:ext>
            </a:extLst>
          </p:cNvPr>
          <p:cNvSpPr txBox="1"/>
          <p:nvPr/>
        </p:nvSpPr>
        <p:spPr>
          <a:xfrm>
            <a:off x="4209286" y="4274015"/>
            <a:ext cx="1414296" cy="607071"/>
          </a:xfrm>
          <a:prstGeom prst="rect">
            <a:avLst/>
          </a:prstGeom>
          <a:noFill/>
        </p:spPr>
        <p:txBody>
          <a:bodyPr wrap="square" lIns="0" tIns="0" rIns="0" bIns="0" rtlCol="0" anchor="t" anchorCtr="0">
            <a:noAutofit/>
          </a:bodyPr>
          <a:lstStyle/>
          <a:p>
            <a:pPr algn="r"/>
            <a:r>
              <a:rPr lang="en-US" b="1" dirty="0"/>
              <a:t>2D dataset, boreholes </a:t>
            </a:r>
            <a:endParaRPr lang="en-US" sz="2000" b="1" dirty="0"/>
          </a:p>
        </p:txBody>
      </p:sp>
      <p:sp>
        <p:nvSpPr>
          <p:cNvPr id="461" name="Freeform: Shape 460">
            <a:extLst>
              <a:ext uri="{FF2B5EF4-FFF2-40B4-BE49-F238E27FC236}">
                <a16:creationId xmlns:a16="http://schemas.microsoft.com/office/drawing/2014/main" id="{1B867AD8-C7CA-B3B1-4388-C267E20A98A7}"/>
              </a:ext>
            </a:extLst>
          </p:cNvPr>
          <p:cNvSpPr/>
          <p:nvPr/>
        </p:nvSpPr>
        <p:spPr>
          <a:xfrm>
            <a:off x="8014447" y="3141233"/>
            <a:ext cx="806824" cy="322729"/>
          </a:xfrm>
          <a:custGeom>
            <a:avLst/>
            <a:gdLst>
              <a:gd name="connsiteX0" fmla="*/ 0 w 806824"/>
              <a:gd name="connsiteY0" fmla="*/ 21515 h 322729"/>
              <a:gd name="connsiteX1" fmla="*/ 0 w 806824"/>
              <a:gd name="connsiteY1" fmla="*/ 21515 h 322729"/>
              <a:gd name="connsiteX2" fmla="*/ 236668 w 806824"/>
              <a:gd name="connsiteY2" fmla="*/ 204395 h 322729"/>
              <a:gd name="connsiteX3" fmla="*/ 355002 w 806824"/>
              <a:gd name="connsiteY3" fmla="*/ 247426 h 322729"/>
              <a:gd name="connsiteX4" fmla="*/ 699247 w 806824"/>
              <a:gd name="connsiteY4" fmla="*/ 322729 h 322729"/>
              <a:gd name="connsiteX5" fmla="*/ 806824 w 806824"/>
              <a:gd name="connsiteY5" fmla="*/ 215153 h 322729"/>
              <a:gd name="connsiteX6" fmla="*/ 774551 w 806824"/>
              <a:gd name="connsiteY6" fmla="*/ 129092 h 322729"/>
              <a:gd name="connsiteX7" fmla="*/ 430306 w 806824"/>
              <a:gd name="connsiteY7" fmla="*/ 0 h 322729"/>
              <a:gd name="connsiteX8" fmla="*/ 0 w 806824"/>
              <a:gd name="connsiteY8" fmla="*/ 21515 h 3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824" h="322729">
                <a:moveTo>
                  <a:pt x="0" y="21515"/>
                </a:moveTo>
                <a:lnTo>
                  <a:pt x="0" y="21515"/>
                </a:lnTo>
                <a:lnTo>
                  <a:pt x="236668" y="204395"/>
                </a:lnTo>
                <a:cubicBezTo>
                  <a:pt x="340041" y="250339"/>
                  <a:pt x="298170" y="247426"/>
                  <a:pt x="355002" y="247426"/>
                </a:cubicBezTo>
                <a:lnTo>
                  <a:pt x="699247" y="322729"/>
                </a:lnTo>
                <a:lnTo>
                  <a:pt x="806824" y="215153"/>
                </a:lnTo>
                <a:lnTo>
                  <a:pt x="774551" y="129092"/>
                </a:lnTo>
                <a:lnTo>
                  <a:pt x="430306" y="0"/>
                </a:lnTo>
                <a:lnTo>
                  <a:pt x="0" y="21515"/>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62" name="TextBox 461">
            <a:extLst>
              <a:ext uri="{FF2B5EF4-FFF2-40B4-BE49-F238E27FC236}">
                <a16:creationId xmlns:a16="http://schemas.microsoft.com/office/drawing/2014/main" id="{263C3B43-1F50-F831-D9AB-09900AD94752}"/>
              </a:ext>
            </a:extLst>
          </p:cNvPr>
          <p:cNvSpPr txBox="1"/>
          <p:nvPr/>
        </p:nvSpPr>
        <p:spPr>
          <a:xfrm>
            <a:off x="6998009" y="2451082"/>
            <a:ext cx="1507485" cy="425899"/>
          </a:xfrm>
          <a:prstGeom prst="rect">
            <a:avLst/>
          </a:prstGeom>
          <a:noFill/>
        </p:spPr>
        <p:txBody>
          <a:bodyPr wrap="square" lIns="0" tIns="0" rIns="0" bIns="0" rtlCol="0" anchor="t" anchorCtr="0">
            <a:noAutofit/>
          </a:bodyPr>
          <a:lstStyle/>
          <a:p>
            <a:pPr algn="ctr"/>
            <a:r>
              <a:rPr lang="en-US" b="1" dirty="0"/>
              <a:t>2D (x,y)</a:t>
            </a:r>
          </a:p>
          <a:p>
            <a:pPr algn="ctr"/>
            <a:r>
              <a:rPr lang="en-US" b="1" dirty="0"/>
              <a:t>equiprobable</a:t>
            </a:r>
          </a:p>
          <a:p>
            <a:pPr algn="ctr"/>
            <a:r>
              <a:rPr lang="en-US" b="1" dirty="0"/>
              <a:t>resolutions</a:t>
            </a:r>
            <a:endParaRPr lang="en-US" sz="2000" b="1" dirty="0"/>
          </a:p>
        </p:txBody>
      </p:sp>
      <p:cxnSp>
        <p:nvCxnSpPr>
          <p:cNvPr id="463" name="Straight Arrow Connector 462">
            <a:extLst>
              <a:ext uri="{FF2B5EF4-FFF2-40B4-BE49-F238E27FC236}">
                <a16:creationId xmlns:a16="http://schemas.microsoft.com/office/drawing/2014/main" id="{9001BBD8-35F0-746C-DD37-7A8743ADBA0C}"/>
              </a:ext>
            </a:extLst>
          </p:cNvPr>
          <p:cNvCxnSpPr>
            <a:cxnSpLocks noChangeAspect="1"/>
          </p:cNvCxnSpPr>
          <p:nvPr/>
        </p:nvCxnSpPr>
        <p:spPr>
          <a:xfrm flipV="1">
            <a:off x="4284648" y="4015636"/>
            <a:ext cx="182880" cy="21943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4" name="TextBox 463">
            <a:extLst>
              <a:ext uri="{FF2B5EF4-FFF2-40B4-BE49-F238E27FC236}">
                <a16:creationId xmlns:a16="http://schemas.microsoft.com/office/drawing/2014/main" id="{54D5F7DF-9494-DB2A-24A9-11507E35A747}"/>
              </a:ext>
            </a:extLst>
          </p:cNvPr>
          <p:cNvSpPr txBox="1"/>
          <p:nvPr/>
        </p:nvSpPr>
        <p:spPr>
          <a:xfrm>
            <a:off x="3949748" y="3772695"/>
            <a:ext cx="643834" cy="252539"/>
          </a:xfrm>
          <a:prstGeom prst="rect">
            <a:avLst/>
          </a:prstGeom>
          <a:noFill/>
        </p:spPr>
        <p:txBody>
          <a:bodyPr wrap="square" lIns="0" tIns="0" rIns="0" bIns="0" rtlCol="0" anchor="t" anchorCtr="0">
            <a:noAutofit/>
          </a:bodyPr>
          <a:lstStyle/>
          <a:p>
            <a:pPr algn="r"/>
            <a:r>
              <a:rPr lang="en-US" sz="1400" b="1" dirty="0"/>
              <a:t>10 m</a:t>
            </a:r>
            <a:endParaRPr lang="en-US" sz="1600" b="1" dirty="0"/>
          </a:p>
        </p:txBody>
      </p:sp>
      <p:sp>
        <p:nvSpPr>
          <p:cNvPr id="467" name="Rectangle 466">
            <a:extLst>
              <a:ext uri="{FF2B5EF4-FFF2-40B4-BE49-F238E27FC236}">
                <a16:creationId xmlns:a16="http://schemas.microsoft.com/office/drawing/2014/main" id="{A334997A-4E8B-8677-EC18-95515419B264}"/>
              </a:ext>
            </a:extLst>
          </p:cNvPr>
          <p:cNvSpPr/>
          <p:nvPr/>
        </p:nvSpPr>
        <p:spPr>
          <a:xfrm>
            <a:off x="2294526" y="4113960"/>
            <a:ext cx="261663" cy="514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68" name="TextBox 467">
            <a:extLst>
              <a:ext uri="{FF2B5EF4-FFF2-40B4-BE49-F238E27FC236}">
                <a16:creationId xmlns:a16="http://schemas.microsoft.com/office/drawing/2014/main" id="{A7199143-8BFF-7BF0-DD44-F8C68278D2E1}"/>
              </a:ext>
            </a:extLst>
          </p:cNvPr>
          <p:cNvSpPr txBox="1"/>
          <p:nvPr/>
        </p:nvSpPr>
        <p:spPr>
          <a:xfrm>
            <a:off x="639272" y="4421983"/>
            <a:ext cx="1643493" cy="393090"/>
          </a:xfrm>
          <a:prstGeom prst="rect">
            <a:avLst/>
          </a:prstGeom>
          <a:noFill/>
        </p:spPr>
        <p:txBody>
          <a:bodyPr wrap="none" lIns="0" tIns="0" rIns="0" bIns="0" rtlCol="0" anchor="ctr" anchorCtr="0">
            <a:noAutofit/>
          </a:bodyPr>
          <a:lstStyle/>
          <a:p>
            <a:r>
              <a:rPr lang="en-US" sz="2000" b="1"/>
              <a:t>Frequencies </a:t>
            </a:r>
          </a:p>
          <a:p>
            <a:r>
              <a:rPr lang="en-US" sz="2000" b="1" dirty="0"/>
              <a:t>p</a:t>
            </a:r>
            <a:r>
              <a:rPr lang="en-US" sz="2000" b="1" baseline="-25000" dirty="0"/>
              <a:t>j</a:t>
            </a:r>
            <a:r>
              <a:rPr lang="en-US" sz="2000" b="1" dirty="0"/>
              <a:t> (%)</a:t>
            </a:r>
            <a:endParaRPr lang="en-US" sz="2000" dirty="0"/>
          </a:p>
        </p:txBody>
      </p:sp>
      <p:pic>
        <p:nvPicPr>
          <p:cNvPr id="469" name="Picture 468">
            <a:extLst>
              <a:ext uri="{FF2B5EF4-FFF2-40B4-BE49-F238E27FC236}">
                <a16:creationId xmlns:a16="http://schemas.microsoft.com/office/drawing/2014/main" id="{35DAC254-F7F1-41B7-9140-8996675D65A9}"/>
              </a:ext>
            </a:extLst>
          </p:cNvPr>
          <p:cNvPicPr>
            <a:picLocks noChangeAspect="1"/>
          </p:cNvPicPr>
          <p:nvPr/>
        </p:nvPicPr>
        <p:blipFill>
          <a:blip r:embed="rId18"/>
          <a:stretch>
            <a:fillRect/>
          </a:stretch>
        </p:blipFill>
        <p:spPr>
          <a:xfrm>
            <a:off x="5690299" y="4207111"/>
            <a:ext cx="951776" cy="2255741"/>
          </a:xfrm>
          <a:prstGeom prst="rect">
            <a:avLst/>
          </a:prstGeom>
        </p:spPr>
      </p:pic>
      <p:sp>
        <p:nvSpPr>
          <p:cNvPr id="9" name="TextBox 8">
            <a:extLst>
              <a:ext uri="{FF2B5EF4-FFF2-40B4-BE49-F238E27FC236}">
                <a16:creationId xmlns:a16="http://schemas.microsoft.com/office/drawing/2014/main" id="{20C454E3-CD1C-1E14-2AE7-58E1A0E742AE}"/>
              </a:ext>
            </a:extLst>
          </p:cNvPr>
          <p:cNvSpPr txBox="1"/>
          <p:nvPr/>
        </p:nvSpPr>
        <p:spPr>
          <a:xfrm>
            <a:off x="0" y="0"/>
            <a:ext cx="1926771" cy="504907"/>
          </a:xfrm>
          <a:prstGeom prst="rect">
            <a:avLst/>
          </a:prstGeom>
          <a:solidFill>
            <a:schemeClr val="bg1"/>
          </a:solidFill>
        </p:spPr>
        <p:txBody>
          <a:bodyPr wrap="none" lIns="0" tIns="640080" rIns="0" bIns="274320" rtlCol="0" anchor="b" anchorCtr="0">
            <a:noAutofit/>
          </a:bodyPr>
          <a:lstStyle/>
          <a:p>
            <a:pPr algn="ctr"/>
            <a:r>
              <a:rPr lang="en-US" sz="2000" b="1" dirty="0"/>
              <a:t>Theoretically … </a:t>
            </a:r>
            <a:endParaRPr lang="en-US" sz="2000" dirty="0"/>
          </a:p>
        </p:txBody>
      </p:sp>
      <p:grpSp>
        <p:nvGrpSpPr>
          <p:cNvPr id="11" name="Group 10">
            <a:extLst>
              <a:ext uri="{FF2B5EF4-FFF2-40B4-BE49-F238E27FC236}">
                <a16:creationId xmlns:a16="http://schemas.microsoft.com/office/drawing/2014/main" id="{B684B9F7-29FE-731F-009F-795F884B4557}"/>
              </a:ext>
            </a:extLst>
          </p:cNvPr>
          <p:cNvGrpSpPr>
            <a:grpSpLocks noChangeAspect="1"/>
          </p:cNvGrpSpPr>
          <p:nvPr/>
        </p:nvGrpSpPr>
        <p:grpSpPr>
          <a:xfrm>
            <a:off x="11321983" y="6559953"/>
            <a:ext cx="870018" cy="298048"/>
            <a:chOff x="11191013" y="6559953"/>
            <a:chExt cx="870018" cy="298048"/>
          </a:xfrm>
        </p:grpSpPr>
        <p:sp>
          <p:nvSpPr>
            <p:cNvPr id="12" name="Rectangle 11">
              <a:extLst>
                <a:ext uri="{FF2B5EF4-FFF2-40B4-BE49-F238E27FC236}">
                  <a16:creationId xmlns:a16="http://schemas.microsoft.com/office/drawing/2014/main" id="{2D6DA735-FB4E-FE40-7034-1AABCCEF845D}"/>
                </a:ext>
              </a:extLst>
            </p:cNvPr>
            <p:cNvSpPr/>
            <p:nvPr/>
          </p:nvSpPr>
          <p:spPr>
            <a:xfrm>
              <a:off x="11192188" y="6576407"/>
              <a:ext cx="868843" cy="2815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3" name="Object 4">
                  <a:extLst>
                    <a:ext uri="{63B3BB69-23CF-44E3-9099-C40C66FF867C}">
                      <a14:compatExt spid="_x0000_s1028"/>
                    </a:ext>
                    <a:ext uri="{FF2B5EF4-FFF2-40B4-BE49-F238E27FC236}">
                      <a16:creationId xmlns:a16="http://schemas.microsoft.com/office/drawing/2014/main" id="{156AEA88-C12A-3169-DA87-2612654F0702}"/>
                    </a:ext>
                  </a:extLst>
                </p:cNvPr>
                <p:cNvSpPr txBox="1"/>
                <p:nvPr/>
              </p:nvSpPr>
              <p:spPr>
                <a:xfrm>
                  <a:off x="11191013" y="6559953"/>
                  <a:ext cx="870018" cy="270560"/>
                </a:xfrm>
                <a:prstGeom prst="rect">
                  <a:avLst/>
                </a:prstGeom>
                <a:solidFill>
                  <a:schemeClr val="accent6">
                    <a:lumMod val="20000"/>
                    <a:lumOff val="80000"/>
                  </a:schemeClr>
                </a:solidFill>
              </p:spPr>
              <p:txBody>
                <a:bodyPr wrap="none" lIns="0" tIns="0" rIns="0" bIns="0" anchor="t" anchorCtr="0">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𝐁𝐞𝐭𝐚</m:t>
                        </m:r>
                        <m:r>
                          <a:rPr lang="pt-BR" sz="2000" b="1">
                            <a:solidFill>
                              <a:srgbClr val="000000"/>
                            </a:solidFill>
                            <a:latin typeface="Cambria Math" panose="02040503050406030204" pitchFamily="18" charset="0"/>
                            <a:ea typeface="Calibri" panose="020F0502020204030204" pitchFamily="34" charset="0"/>
                            <a:cs typeface="Arial" panose="020B0604020202020204" pitchFamily="34" charset="0"/>
                          </a:rPr>
                          <m:t> </m:t>
                        </m:r>
                        <m:r>
                          <a:rPr lang="pt-BR" sz="2000" b="1">
                            <a:solidFill>
                              <a:srgbClr val="000000"/>
                            </a:solidFill>
                            <a:latin typeface="Cambria Math" panose="02040503050406030204" pitchFamily="18" charset="0"/>
                            <a:ea typeface="Cambria Math" panose="02040503050406030204" pitchFamily="18" charset="0"/>
                            <a:cs typeface="Arial" panose="020B0604020202020204" pitchFamily="34" charset="0"/>
                          </a:rPr>
                          <m:t>𝛍</m:t>
                        </m:r>
                      </m:oMath>
                    </m:oMathPara>
                  </a14:m>
                  <a:endParaRPr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3" name="Object 4">
                  <a:extLst>
                    <a:ext uri="{63B3BB69-23CF-44E3-9099-C40C66FF867C}">
                      <a14:compatExt xmlns:a14="http://schemas.microsoft.com/office/drawing/2010/main" spid="_x0000_s1028"/>
                    </a:ext>
                    <a:ext uri="{FF2B5EF4-FFF2-40B4-BE49-F238E27FC236}">
                      <a16:creationId xmlns:a16="http://schemas.microsoft.com/office/drawing/2014/main" id="{156AEA88-C12A-3169-DA87-2612654F0702}"/>
                    </a:ext>
                  </a:extLst>
                </p:cNvPr>
                <p:cNvSpPr txBox="1">
                  <a:spLocks noRot="1" noChangeAspect="1" noMove="1" noResize="1" noEditPoints="1" noAdjustHandles="1" noChangeArrowheads="1" noChangeShapeType="1" noTextEdit="1"/>
                </p:cNvSpPr>
                <p:nvPr/>
              </p:nvSpPr>
              <p:spPr>
                <a:xfrm>
                  <a:off x="11191013" y="6559953"/>
                  <a:ext cx="870018" cy="270560"/>
                </a:xfrm>
                <a:prstGeom prst="rect">
                  <a:avLst/>
                </a:prstGeom>
                <a:blipFill>
                  <a:blip r:embed="rId19"/>
                  <a:stretch>
                    <a:fillRect b="-11364"/>
                  </a:stretch>
                </a:blipFill>
              </p:spPr>
              <p:txBody>
                <a:bodyPr/>
                <a:lstStyle/>
                <a:p>
                  <a:r>
                    <a:rPr lang="LID4096">
                      <a:noFill/>
                    </a:rPr>
                    <a:t> </a:t>
                  </a:r>
                </a:p>
              </p:txBody>
            </p:sp>
          </mc:Fallback>
        </mc:AlternateContent>
      </p:grpSp>
      <p:sp>
        <p:nvSpPr>
          <p:cNvPr id="2" name="TextBox 1">
            <a:extLst>
              <a:ext uri="{FF2B5EF4-FFF2-40B4-BE49-F238E27FC236}">
                <a16:creationId xmlns:a16="http://schemas.microsoft.com/office/drawing/2014/main" id="{F9167935-9F9F-60B7-818F-CD4D83D7A93F}"/>
              </a:ext>
            </a:extLst>
          </p:cNvPr>
          <p:cNvSpPr txBox="1"/>
          <p:nvPr/>
        </p:nvSpPr>
        <p:spPr>
          <a:xfrm>
            <a:off x="7921145" y="3995873"/>
            <a:ext cx="3619801" cy="373408"/>
          </a:xfrm>
          <a:prstGeom prst="rect">
            <a:avLst/>
          </a:prstGeom>
          <a:noFill/>
        </p:spPr>
        <p:txBody>
          <a:bodyPr wrap="square" lIns="0" tIns="0" rIns="0" bIns="0" rtlCol="0" anchor="t" anchorCtr="0">
            <a:noAutofit/>
          </a:bodyPr>
          <a:lstStyle/>
          <a:p>
            <a:pPr algn="r"/>
            <a:r>
              <a:rPr lang="en-US" sz="2000" b="1" dirty="0"/>
              <a:t>Recurrence probabilities </a:t>
            </a:r>
            <a:endParaRPr lang="en-US" sz="2200" b="1" dirty="0"/>
          </a:p>
        </p:txBody>
      </p:sp>
      <p:sp>
        <p:nvSpPr>
          <p:cNvPr id="4" name="TextBox 3">
            <a:extLst>
              <a:ext uri="{FF2B5EF4-FFF2-40B4-BE49-F238E27FC236}">
                <a16:creationId xmlns:a16="http://schemas.microsoft.com/office/drawing/2014/main" id="{A148523C-6097-F849-B3CE-2211D9EBCC08}"/>
              </a:ext>
            </a:extLst>
          </p:cNvPr>
          <p:cNvSpPr txBox="1"/>
          <p:nvPr/>
        </p:nvSpPr>
        <p:spPr>
          <a:xfrm>
            <a:off x="8914242" y="4619192"/>
            <a:ext cx="1884564" cy="400110"/>
          </a:xfrm>
          <a:prstGeom prst="rect">
            <a:avLst/>
          </a:prstGeom>
          <a:noFill/>
        </p:spPr>
        <p:txBody>
          <a:bodyPr wrap="square" rtlCol="0">
            <a:spAutoFit/>
          </a:bodyPr>
          <a:lstStyle/>
          <a:p>
            <a:pPr algn="ctr"/>
            <a:r>
              <a:rPr lang="en-US" sz="2000" b="1" dirty="0"/>
              <a:t>Lengths L</a:t>
            </a:r>
            <a:r>
              <a:rPr lang="en-US" sz="2000" b="1" baseline="-25000" dirty="0"/>
              <a:t>k</a:t>
            </a:r>
            <a:r>
              <a:rPr lang="en-US" sz="2000" b="1" dirty="0"/>
              <a:t> (m)</a:t>
            </a:r>
            <a:endParaRPr lang="en-US" sz="2000" dirty="0"/>
          </a:p>
        </p:txBody>
      </p:sp>
      <p:sp>
        <p:nvSpPr>
          <p:cNvPr id="7" name="TextBox 6">
            <a:extLst>
              <a:ext uri="{FF2B5EF4-FFF2-40B4-BE49-F238E27FC236}">
                <a16:creationId xmlns:a16="http://schemas.microsoft.com/office/drawing/2014/main" id="{AA9D755C-ED4C-6748-8322-90F5C831317F}"/>
              </a:ext>
            </a:extLst>
          </p:cNvPr>
          <p:cNvSpPr txBox="1"/>
          <p:nvPr/>
        </p:nvSpPr>
        <p:spPr>
          <a:xfrm>
            <a:off x="3421444" y="5565334"/>
            <a:ext cx="1850896" cy="646331"/>
          </a:xfrm>
          <a:prstGeom prst="rect">
            <a:avLst/>
          </a:prstGeom>
          <a:solidFill>
            <a:srgbClr val="FFFFFF">
              <a:alpha val="40000"/>
            </a:srgbClr>
          </a:solidFill>
        </p:spPr>
        <p:txBody>
          <a:bodyPr wrap="square" rtlCol="0">
            <a:spAutoFit/>
          </a:bodyPr>
          <a:lstStyle/>
          <a:p>
            <a:r>
              <a:rPr lang="en-US" b="1" dirty="0"/>
              <a:t>L</a:t>
            </a:r>
            <a:r>
              <a:rPr lang="en-US" b="1" baseline="-25000" dirty="0"/>
              <a:t>k</a:t>
            </a:r>
            <a:r>
              <a:rPr lang="en-US" b="1" dirty="0"/>
              <a:t> (m), idle info</a:t>
            </a:r>
          </a:p>
          <a:p>
            <a:r>
              <a:rPr lang="en-US" b="1" dirty="0"/>
              <a:t>in a xy scenario</a:t>
            </a:r>
            <a:endParaRPr lang="en-US" dirty="0"/>
          </a:p>
        </p:txBody>
      </p:sp>
      <p:sp>
        <p:nvSpPr>
          <p:cNvPr id="14" name="TextBox 13">
            <a:extLst>
              <a:ext uri="{FF2B5EF4-FFF2-40B4-BE49-F238E27FC236}">
                <a16:creationId xmlns:a16="http://schemas.microsoft.com/office/drawing/2014/main" id="{9539BF43-AD7E-C347-C99B-F66E58043A5E}"/>
              </a:ext>
            </a:extLst>
          </p:cNvPr>
          <p:cNvSpPr txBox="1"/>
          <p:nvPr/>
        </p:nvSpPr>
        <p:spPr>
          <a:xfrm>
            <a:off x="2420711" y="4052172"/>
            <a:ext cx="1150208" cy="552707"/>
          </a:xfrm>
          <a:prstGeom prst="rect">
            <a:avLst/>
          </a:prstGeom>
          <a:noFill/>
        </p:spPr>
        <p:txBody>
          <a:bodyPr wrap="square" lIns="0" tIns="0" rIns="0" bIns="0" rtlCol="0" anchor="t" anchorCtr="0">
            <a:noAutofit/>
          </a:bodyPr>
          <a:lstStyle/>
          <a:p>
            <a:r>
              <a:rPr lang="en-US" b="1" dirty="0"/>
              <a:t>1D </a:t>
            </a:r>
          </a:p>
          <a:p>
            <a:r>
              <a:rPr lang="en-US" b="1" dirty="0"/>
              <a:t>dataset</a:t>
            </a:r>
          </a:p>
          <a:p>
            <a:r>
              <a:rPr lang="en-US" b="1" dirty="0"/>
              <a:t>points</a:t>
            </a:r>
          </a:p>
        </p:txBody>
      </p:sp>
      <p:grpSp>
        <p:nvGrpSpPr>
          <p:cNvPr id="33" name="Group 32">
            <a:extLst>
              <a:ext uri="{FF2B5EF4-FFF2-40B4-BE49-F238E27FC236}">
                <a16:creationId xmlns:a16="http://schemas.microsoft.com/office/drawing/2014/main" id="{0410DF0E-F5F4-B55E-98C3-55DEA765BD4B}"/>
              </a:ext>
            </a:extLst>
          </p:cNvPr>
          <p:cNvGrpSpPr>
            <a:grpSpLocks noChangeAspect="1"/>
          </p:cNvGrpSpPr>
          <p:nvPr/>
        </p:nvGrpSpPr>
        <p:grpSpPr>
          <a:xfrm>
            <a:off x="738259" y="5231011"/>
            <a:ext cx="513207" cy="1099559"/>
            <a:chOff x="13104226" y="1446358"/>
            <a:chExt cx="592668" cy="1269806"/>
          </a:xfrm>
        </p:grpSpPr>
        <p:cxnSp>
          <p:nvCxnSpPr>
            <p:cNvPr id="16" name="Straight Connector 15">
              <a:extLst>
                <a:ext uri="{FF2B5EF4-FFF2-40B4-BE49-F238E27FC236}">
                  <a16:creationId xmlns:a16="http://schemas.microsoft.com/office/drawing/2014/main" id="{3507C243-F444-6F8B-F1A7-5A568AC1A295}"/>
                </a:ext>
              </a:extLst>
            </p:cNvPr>
            <p:cNvCxnSpPr>
              <a:cxnSpLocks/>
            </p:cNvCxnSpPr>
            <p:nvPr/>
          </p:nvCxnSpPr>
          <p:spPr>
            <a:xfrm>
              <a:off x="13119943" y="1821907"/>
              <a:ext cx="545361" cy="0"/>
            </a:xfrm>
            <a:prstGeom prst="line">
              <a:avLst/>
            </a:prstGeom>
            <a:ln w="212725">
              <a:solidFill>
                <a:srgbClr val="9F5FC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5FD676-2BAC-AF5B-20D5-B19F11312351}"/>
                </a:ext>
              </a:extLst>
            </p:cNvPr>
            <p:cNvCxnSpPr>
              <a:cxnSpLocks/>
            </p:cNvCxnSpPr>
            <p:nvPr/>
          </p:nvCxnSpPr>
          <p:spPr>
            <a:xfrm>
              <a:off x="13119980" y="2095807"/>
              <a:ext cx="545361" cy="0"/>
            </a:xfrm>
            <a:prstGeom prst="line">
              <a:avLst/>
            </a:prstGeom>
            <a:ln w="2127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15947EE-AFBB-ED12-D3C8-D9F1CE2778B9}"/>
                </a:ext>
              </a:extLst>
            </p:cNvPr>
            <p:cNvCxnSpPr>
              <a:cxnSpLocks/>
            </p:cNvCxnSpPr>
            <p:nvPr/>
          </p:nvCxnSpPr>
          <p:spPr>
            <a:xfrm>
              <a:off x="13116944" y="2372338"/>
              <a:ext cx="545361" cy="0"/>
            </a:xfrm>
            <a:prstGeom prst="line">
              <a:avLst/>
            </a:prstGeom>
            <a:ln w="2127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226B8F-EF9A-4B15-2E5D-2D40ACF07CBD}"/>
                </a:ext>
              </a:extLst>
            </p:cNvPr>
            <p:cNvCxnSpPr>
              <a:cxnSpLocks/>
            </p:cNvCxnSpPr>
            <p:nvPr/>
          </p:nvCxnSpPr>
          <p:spPr>
            <a:xfrm>
              <a:off x="13118575" y="2631885"/>
              <a:ext cx="545361" cy="0"/>
            </a:xfrm>
            <a:prstGeom prst="line">
              <a:avLst/>
            </a:prstGeom>
            <a:ln w="2127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5F22A3-8BAD-6D3D-B898-507FFC546184}"/>
                </a:ext>
              </a:extLst>
            </p:cNvPr>
            <p:cNvCxnSpPr>
              <a:cxnSpLocks/>
            </p:cNvCxnSpPr>
            <p:nvPr/>
          </p:nvCxnSpPr>
          <p:spPr>
            <a:xfrm>
              <a:off x="13129902" y="1538255"/>
              <a:ext cx="545361" cy="0"/>
            </a:xfrm>
            <a:prstGeom prst="line">
              <a:avLst/>
            </a:prstGeom>
            <a:ln w="212725">
              <a:solidFill>
                <a:srgbClr val="66FF99"/>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D67356D-D702-23FF-0DD0-AA4855EDFD9B}"/>
                </a:ext>
              </a:extLst>
            </p:cNvPr>
            <p:cNvSpPr txBox="1"/>
            <p:nvPr/>
          </p:nvSpPr>
          <p:spPr>
            <a:xfrm>
              <a:off x="13104310" y="1446358"/>
              <a:ext cx="571037" cy="169277"/>
            </a:xfrm>
            <a:prstGeom prst="rect">
              <a:avLst/>
            </a:prstGeom>
            <a:noFill/>
          </p:spPr>
          <p:txBody>
            <a:bodyPr wrap="square" lIns="0" tIns="0" rIns="0" bIns="0" rtlCol="0" anchor="t" anchorCtr="0">
              <a:spAutoFit/>
            </a:bodyPr>
            <a:lstStyle/>
            <a:p>
              <a:pPr algn="ctr"/>
              <a:r>
                <a:rPr lang="en-US" sz="1100" b="1" spc="120" dirty="0"/>
                <a:t>Sand</a:t>
              </a:r>
            </a:p>
          </p:txBody>
        </p:sp>
        <p:sp>
          <p:nvSpPr>
            <p:cNvPr id="23" name="TextBox 22">
              <a:extLst>
                <a:ext uri="{FF2B5EF4-FFF2-40B4-BE49-F238E27FC236}">
                  <a16:creationId xmlns:a16="http://schemas.microsoft.com/office/drawing/2014/main" id="{72738488-2C41-C0C0-6FE8-70DFF168AE24}"/>
                </a:ext>
              </a:extLst>
            </p:cNvPr>
            <p:cNvSpPr txBox="1"/>
            <p:nvPr/>
          </p:nvSpPr>
          <p:spPr>
            <a:xfrm>
              <a:off x="13125857" y="1998081"/>
              <a:ext cx="571037" cy="169277"/>
            </a:xfrm>
            <a:prstGeom prst="rect">
              <a:avLst/>
            </a:prstGeom>
            <a:noFill/>
          </p:spPr>
          <p:txBody>
            <a:bodyPr wrap="square" lIns="0" tIns="0" rIns="0" bIns="0" rtlCol="0" anchor="t" anchorCtr="0">
              <a:spAutoFit/>
            </a:bodyPr>
            <a:lstStyle/>
            <a:p>
              <a:pPr algn="ctr"/>
              <a:r>
                <a:rPr lang="en-US" sz="1100" b="1" spc="120" dirty="0"/>
                <a:t>Sand</a:t>
              </a:r>
            </a:p>
          </p:txBody>
        </p:sp>
        <p:sp>
          <p:nvSpPr>
            <p:cNvPr id="29" name="TextBox 28">
              <a:extLst>
                <a:ext uri="{FF2B5EF4-FFF2-40B4-BE49-F238E27FC236}">
                  <a16:creationId xmlns:a16="http://schemas.microsoft.com/office/drawing/2014/main" id="{23495B48-6AD4-75DE-1C90-1EBD574B2B7F}"/>
                </a:ext>
              </a:extLst>
            </p:cNvPr>
            <p:cNvSpPr txBox="1"/>
            <p:nvPr/>
          </p:nvSpPr>
          <p:spPr>
            <a:xfrm>
              <a:off x="13114446" y="2546887"/>
              <a:ext cx="571037" cy="169277"/>
            </a:xfrm>
            <a:prstGeom prst="rect">
              <a:avLst/>
            </a:prstGeom>
            <a:noFill/>
          </p:spPr>
          <p:txBody>
            <a:bodyPr wrap="square" lIns="0" tIns="0" rIns="0" bIns="0" rtlCol="0" anchor="t" anchorCtr="0">
              <a:spAutoFit/>
            </a:bodyPr>
            <a:lstStyle/>
            <a:p>
              <a:pPr algn="ctr"/>
              <a:r>
                <a:rPr lang="en-US" sz="1100" b="1" spc="120" dirty="0"/>
                <a:t>Sand</a:t>
              </a:r>
            </a:p>
          </p:txBody>
        </p:sp>
        <p:sp>
          <p:nvSpPr>
            <p:cNvPr id="31" name="TextBox 30">
              <a:extLst>
                <a:ext uri="{FF2B5EF4-FFF2-40B4-BE49-F238E27FC236}">
                  <a16:creationId xmlns:a16="http://schemas.microsoft.com/office/drawing/2014/main" id="{FF69CF2C-1376-062A-4C52-F1F7E4E54B94}"/>
                </a:ext>
              </a:extLst>
            </p:cNvPr>
            <p:cNvSpPr txBox="1"/>
            <p:nvPr/>
          </p:nvSpPr>
          <p:spPr>
            <a:xfrm>
              <a:off x="13104310" y="1723678"/>
              <a:ext cx="571037" cy="169277"/>
            </a:xfrm>
            <a:prstGeom prst="rect">
              <a:avLst/>
            </a:prstGeom>
            <a:noFill/>
          </p:spPr>
          <p:txBody>
            <a:bodyPr wrap="square" lIns="0" tIns="0" rIns="0" bIns="0" rtlCol="0" anchor="t" anchorCtr="0">
              <a:spAutoFit/>
            </a:bodyPr>
            <a:lstStyle/>
            <a:p>
              <a:pPr algn="ctr"/>
              <a:r>
                <a:rPr lang="en-US" sz="1100" b="1" spc="120" dirty="0">
                  <a:solidFill>
                    <a:schemeClr val="bg1"/>
                  </a:solidFill>
                </a:rPr>
                <a:t>clay</a:t>
              </a:r>
            </a:p>
          </p:txBody>
        </p:sp>
        <p:sp>
          <p:nvSpPr>
            <p:cNvPr id="32" name="TextBox 31">
              <a:extLst>
                <a:ext uri="{FF2B5EF4-FFF2-40B4-BE49-F238E27FC236}">
                  <a16:creationId xmlns:a16="http://schemas.microsoft.com/office/drawing/2014/main" id="{4AD01A2A-9DB7-FB34-BB72-4802658E904F}"/>
                </a:ext>
              </a:extLst>
            </p:cNvPr>
            <p:cNvSpPr txBox="1"/>
            <p:nvPr/>
          </p:nvSpPr>
          <p:spPr>
            <a:xfrm>
              <a:off x="13104226" y="2272484"/>
              <a:ext cx="571037" cy="169277"/>
            </a:xfrm>
            <a:prstGeom prst="rect">
              <a:avLst/>
            </a:prstGeom>
            <a:noFill/>
          </p:spPr>
          <p:txBody>
            <a:bodyPr wrap="square" lIns="0" tIns="0" rIns="0" bIns="0" rtlCol="0" anchor="t" anchorCtr="0">
              <a:spAutoFit/>
            </a:bodyPr>
            <a:lstStyle/>
            <a:p>
              <a:pPr algn="ctr"/>
              <a:r>
                <a:rPr lang="en-US" sz="1100" b="1" spc="120" dirty="0">
                  <a:solidFill>
                    <a:schemeClr val="bg1"/>
                  </a:solidFill>
                </a:rPr>
                <a:t>clay</a:t>
              </a:r>
            </a:p>
          </p:txBody>
        </p:sp>
      </p:grpSp>
    </p:spTree>
    <p:extLst>
      <p:ext uri="{BB962C8B-B14F-4D97-AF65-F5344CB8AC3E}">
        <p14:creationId xmlns:p14="http://schemas.microsoft.com/office/powerpoint/2010/main" val="4283565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18946</TotalTime>
  <Words>3913</Words>
  <Application>Microsoft Office PowerPoint</Application>
  <PresentationFormat>Widescreen</PresentationFormat>
  <Paragraphs>942</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(Body)</vt:lpstr>
      <vt:lpstr>Calibri Light</vt:lpstr>
      <vt:lpstr>Cambria Math</vt:lpstr>
      <vt:lpstr>Symbol</vt:lpstr>
      <vt:lpstr>Times New Roman</vt:lpstr>
      <vt:lpstr>UniversLTStd-LightCn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grossirm@hotmail.com</dc:creator>
  <cp:keywords>T-Progs_GRU_2024</cp:keywords>
  <cp:lastModifiedBy>grossi</cp:lastModifiedBy>
  <cp:revision>154</cp:revision>
  <dcterms:created xsi:type="dcterms:W3CDTF">2024-07-16T17:36:13Z</dcterms:created>
  <dcterms:modified xsi:type="dcterms:W3CDTF">2024-08-16T14:07:48Z</dcterms:modified>
</cp:coreProperties>
</file>